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4C2C1-FCBF-4BC6-BF37-C9862305220E}" type="datetimeFigureOut">
              <a:rPr lang="en-US" smtClean="0"/>
              <a:t>3/13/2015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D5132-A925-457A-8D63-E388050F30F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108660" y="822407"/>
            <a:ext cx="1716146" cy="779110"/>
            <a:chOff x="2108660" y="822407"/>
            <a:chExt cx="1716146" cy="779110"/>
          </a:xfrm>
        </p:grpSpPr>
        <p:sp>
          <p:nvSpPr>
            <p:cNvPr id="2" name="Freeform 1"/>
            <p:cNvSpPr/>
            <p:nvPr/>
          </p:nvSpPr>
          <p:spPr>
            <a:xfrm>
              <a:off x="2108660" y="822407"/>
              <a:ext cx="545509" cy="779110"/>
            </a:xfrm>
            <a:custGeom>
              <a:avLst/>
              <a:gdLst/>
              <a:ahLst/>
              <a:cxnLst/>
              <a:rect l="0" t="0" r="0" b="0"/>
              <a:pathLst>
                <a:path w="545509" h="779110">
                  <a:moveTo>
                    <a:pt x="0" y="0"/>
                  </a:moveTo>
                  <a:lnTo>
                    <a:pt x="5935" y="5800"/>
                  </a:lnTo>
                  <a:lnTo>
                    <a:pt x="12140" y="10725"/>
                  </a:lnTo>
                  <a:lnTo>
                    <a:pt x="19240" y="15223"/>
                  </a:lnTo>
                  <a:lnTo>
                    <a:pt x="27353" y="19271"/>
                  </a:lnTo>
                  <a:lnTo>
                    <a:pt x="36648" y="22636"/>
                  </a:lnTo>
                  <a:lnTo>
                    <a:pt x="47100" y="25249"/>
                  </a:lnTo>
                  <a:lnTo>
                    <a:pt x="58698" y="27348"/>
                  </a:lnTo>
                  <a:lnTo>
                    <a:pt x="71533" y="29376"/>
                  </a:lnTo>
                  <a:lnTo>
                    <a:pt x="85535" y="31590"/>
                  </a:lnTo>
                  <a:lnTo>
                    <a:pt x="100512" y="33910"/>
                  </a:lnTo>
                  <a:lnTo>
                    <a:pt x="116242" y="36015"/>
                  </a:lnTo>
                  <a:lnTo>
                    <a:pt x="132536" y="37727"/>
                  </a:lnTo>
                  <a:lnTo>
                    <a:pt x="149563" y="39030"/>
                  </a:lnTo>
                  <a:lnTo>
                    <a:pt x="167816" y="39978"/>
                  </a:lnTo>
                  <a:lnTo>
                    <a:pt x="187465" y="40651"/>
                  </a:lnTo>
                  <a:lnTo>
                    <a:pt x="208221" y="41119"/>
                  </a:lnTo>
                  <a:lnTo>
                    <a:pt x="229532" y="41441"/>
                  </a:lnTo>
                  <a:lnTo>
                    <a:pt x="251017" y="41661"/>
                  </a:lnTo>
                  <a:lnTo>
                    <a:pt x="272494" y="41809"/>
                  </a:lnTo>
                  <a:lnTo>
                    <a:pt x="293900" y="41910"/>
                  </a:lnTo>
                  <a:lnTo>
                    <a:pt x="315219" y="41977"/>
                  </a:lnTo>
                  <a:lnTo>
                    <a:pt x="336297" y="42022"/>
                  </a:lnTo>
                  <a:lnTo>
                    <a:pt x="356843" y="42053"/>
                  </a:lnTo>
                  <a:lnTo>
                    <a:pt x="376744" y="42068"/>
                  </a:lnTo>
                  <a:lnTo>
                    <a:pt x="396041" y="41909"/>
                  </a:lnTo>
                  <a:lnTo>
                    <a:pt x="414846" y="41270"/>
                  </a:lnTo>
                  <a:lnTo>
                    <a:pt x="433269" y="40018"/>
                  </a:lnTo>
                  <a:lnTo>
                    <a:pt x="451082" y="38024"/>
                  </a:lnTo>
                  <a:lnTo>
                    <a:pt x="467752" y="35082"/>
                  </a:lnTo>
                  <a:lnTo>
                    <a:pt x="483078" y="31179"/>
                  </a:lnTo>
                  <a:lnTo>
                    <a:pt x="497166" y="26609"/>
                  </a:lnTo>
                  <a:lnTo>
                    <a:pt x="510251" y="21857"/>
                  </a:lnTo>
                  <a:lnTo>
                    <a:pt x="522554" y="17255"/>
                  </a:lnTo>
                  <a:lnTo>
                    <a:pt x="533600" y="14104"/>
                  </a:lnTo>
                  <a:lnTo>
                    <a:pt x="541675" y="14062"/>
                  </a:lnTo>
                  <a:lnTo>
                    <a:pt x="545508" y="16942"/>
                  </a:lnTo>
                  <a:lnTo>
                    <a:pt x="545411" y="22089"/>
                  </a:lnTo>
                  <a:lnTo>
                    <a:pt x="542229" y="28899"/>
                  </a:lnTo>
                  <a:lnTo>
                    <a:pt x="536785" y="37051"/>
                  </a:lnTo>
                  <a:lnTo>
                    <a:pt x="529736" y="46497"/>
                  </a:lnTo>
                  <a:lnTo>
                    <a:pt x="521575" y="57104"/>
                  </a:lnTo>
                  <a:lnTo>
                    <a:pt x="512817" y="68497"/>
                  </a:lnTo>
                  <a:lnTo>
                    <a:pt x="504013" y="80144"/>
                  </a:lnTo>
                  <a:lnTo>
                    <a:pt x="495460" y="91716"/>
                  </a:lnTo>
                  <a:lnTo>
                    <a:pt x="487240" y="102927"/>
                  </a:lnTo>
                  <a:lnTo>
                    <a:pt x="479332" y="113457"/>
                  </a:lnTo>
                  <a:lnTo>
                    <a:pt x="471672" y="123209"/>
                  </a:lnTo>
                  <a:lnTo>
                    <a:pt x="464033" y="132419"/>
                  </a:lnTo>
                  <a:lnTo>
                    <a:pt x="456057" y="141531"/>
                  </a:lnTo>
                  <a:lnTo>
                    <a:pt x="447579" y="150816"/>
                  </a:lnTo>
                  <a:lnTo>
                    <a:pt x="438764" y="160361"/>
                  </a:lnTo>
                  <a:lnTo>
                    <a:pt x="430000" y="170155"/>
                  </a:lnTo>
                  <a:lnTo>
                    <a:pt x="421509" y="180160"/>
                  </a:lnTo>
                  <a:lnTo>
                    <a:pt x="413181" y="190489"/>
                  </a:lnTo>
                  <a:lnTo>
                    <a:pt x="404676" y="201409"/>
                  </a:lnTo>
                  <a:lnTo>
                    <a:pt x="395811" y="213010"/>
                  </a:lnTo>
                  <a:lnTo>
                    <a:pt x="386721" y="225071"/>
                  </a:lnTo>
                  <a:lnTo>
                    <a:pt x="377765" y="237167"/>
                  </a:lnTo>
                  <a:lnTo>
                    <a:pt x="369146" y="249049"/>
                  </a:lnTo>
                  <a:lnTo>
                    <a:pt x="360901" y="260806"/>
                  </a:lnTo>
                  <a:lnTo>
                    <a:pt x="352984" y="272766"/>
                  </a:lnTo>
                  <a:lnTo>
                    <a:pt x="345321" y="285110"/>
                  </a:lnTo>
                  <a:lnTo>
                    <a:pt x="337684" y="297858"/>
                  </a:lnTo>
                  <a:lnTo>
                    <a:pt x="329710" y="310955"/>
                  </a:lnTo>
                  <a:lnTo>
                    <a:pt x="321233" y="324326"/>
                  </a:lnTo>
                  <a:lnTo>
                    <a:pt x="312419" y="337899"/>
                  </a:lnTo>
                  <a:lnTo>
                    <a:pt x="303656" y="351617"/>
                  </a:lnTo>
                  <a:lnTo>
                    <a:pt x="295170" y="365433"/>
                  </a:lnTo>
                  <a:lnTo>
                    <a:pt x="287015" y="379150"/>
                  </a:lnTo>
                  <a:lnTo>
                    <a:pt x="279159" y="392441"/>
                  </a:lnTo>
                  <a:lnTo>
                    <a:pt x="271542" y="405163"/>
                  </a:lnTo>
                  <a:lnTo>
                    <a:pt x="264106" y="417503"/>
                  </a:lnTo>
                  <a:lnTo>
                    <a:pt x="256798" y="429863"/>
                  </a:lnTo>
                  <a:lnTo>
                    <a:pt x="249582" y="442478"/>
                  </a:lnTo>
                  <a:lnTo>
                    <a:pt x="242430" y="455410"/>
                  </a:lnTo>
                  <a:lnTo>
                    <a:pt x="235320" y="468631"/>
                  </a:lnTo>
                  <a:lnTo>
                    <a:pt x="228241" y="482085"/>
                  </a:lnTo>
                  <a:lnTo>
                    <a:pt x="221181" y="495714"/>
                  </a:lnTo>
                  <a:lnTo>
                    <a:pt x="214135" y="509470"/>
                  </a:lnTo>
                  <a:lnTo>
                    <a:pt x="207097" y="523310"/>
                  </a:lnTo>
                  <a:lnTo>
                    <a:pt x="200066" y="537044"/>
                  </a:lnTo>
                  <a:lnTo>
                    <a:pt x="193039" y="550346"/>
                  </a:lnTo>
                  <a:lnTo>
                    <a:pt x="186019" y="563071"/>
                  </a:lnTo>
                  <a:lnTo>
                    <a:pt x="179170" y="575243"/>
                  </a:lnTo>
                  <a:lnTo>
                    <a:pt x="172796" y="586958"/>
                  </a:lnTo>
                  <a:lnTo>
                    <a:pt x="167029" y="598322"/>
                  </a:lnTo>
                  <a:lnTo>
                    <a:pt x="161834" y="609430"/>
                  </a:lnTo>
                  <a:lnTo>
                    <a:pt x="157111" y="620355"/>
                  </a:lnTo>
                  <a:lnTo>
                    <a:pt x="152743" y="631154"/>
                  </a:lnTo>
                  <a:lnTo>
                    <a:pt x="148469" y="641865"/>
                  </a:lnTo>
                  <a:lnTo>
                    <a:pt x="143906" y="652517"/>
                  </a:lnTo>
                  <a:lnTo>
                    <a:pt x="138868" y="663132"/>
                  </a:lnTo>
                  <a:lnTo>
                    <a:pt x="133346" y="673889"/>
                  </a:lnTo>
                  <a:lnTo>
                    <a:pt x="127415" y="685103"/>
                  </a:lnTo>
                  <a:lnTo>
                    <a:pt x="121170" y="696905"/>
                  </a:lnTo>
                  <a:lnTo>
                    <a:pt x="114858" y="709103"/>
                  </a:lnTo>
                  <a:lnTo>
                    <a:pt x="108855" y="721291"/>
                  </a:lnTo>
                  <a:lnTo>
                    <a:pt x="103344" y="733216"/>
                  </a:lnTo>
                  <a:lnTo>
                    <a:pt x="98477" y="744363"/>
                  </a:lnTo>
                  <a:lnTo>
                    <a:pt x="93987" y="754969"/>
                  </a:lnTo>
                  <a:lnTo>
                    <a:pt x="89481" y="765964"/>
                  </a:lnTo>
                  <a:lnTo>
                    <a:pt x="84228" y="779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35044" y="1538345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21057" y="0"/>
                  </a:moveTo>
                  <a:lnTo>
                    <a:pt x="14818" y="6239"/>
                  </a:lnTo>
                  <a:lnTo>
                    <a:pt x="9878" y="111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24598" y="875049"/>
              <a:ext cx="454964" cy="652768"/>
            </a:xfrm>
            <a:custGeom>
              <a:avLst/>
              <a:gdLst/>
              <a:ahLst/>
              <a:cxnLst/>
              <a:rect l="0" t="0" r="0" b="0"/>
              <a:pathLst>
                <a:path w="454964" h="652768">
                  <a:moveTo>
                    <a:pt x="0" y="0"/>
                  </a:moveTo>
                  <a:lnTo>
                    <a:pt x="9002" y="2867"/>
                  </a:lnTo>
                  <a:lnTo>
                    <a:pt x="19270" y="5009"/>
                  </a:lnTo>
                  <a:lnTo>
                    <a:pt x="31849" y="6612"/>
                  </a:lnTo>
                  <a:lnTo>
                    <a:pt x="46203" y="7793"/>
                  </a:lnTo>
                  <a:lnTo>
                    <a:pt x="61351" y="8641"/>
                  </a:lnTo>
                  <a:lnTo>
                    <a:pt x="76640" y="9239"/>
                  </a:lnTo>
                  <a:lnTo>
                    <a:pt x="91947" y="9653"/>
                  </a:lnTo>
                  <a:lnTo>
                    <a:pt x="107498" y="9937"/>
                  </a:lnTo>
                  <a:lnTo>
                    <a:pt x="123432" y="10131"/>
                  </a:lnTo>
                  <a:lnTo>
                    <a:pt x="139757" y="10262"/>
                  </a:lnTo>
                  <a:lnTo>
                    <a:pt x="156415" y="10350"/>
                  </a:lnTo>
                  <a:lnTo>
                    <a:pt x="173333" y="10409"/>
                  </a:lnTo>
                  <a:lnTo>
                    <a:pt x="190442" y="10449"/>
                  </a:lnTo>
                  <a:lnTo>
                    <a:pt x="207689" y="10475"/>
                  </a:lnTo>
                  <a:lnTo>
                    <a:pt x="225027" y="10493"/>
                  </a:lnTo>
                  <a:lnTo>
                    <a:pt x="242263" y="10505"/>
                  </a:lnTo>
                  <a:lnTo>
                    <a:pt x="259068" y="10513"/>
                  </a:lnTo>
                  <a:lnTo>
                    <a:pt x="275304" y="10518"/>
                  </a:lnTo>
                  <a:lnTo>
                    <a:pt x="291156" y="10522"/>
                  </a:lnTo>
                  <a:lnTo>
                    <a:pt x="307027" y="10524"/>
                  </a:lnTo>
                  <a:lnTo>
                    <a:pt x="323149" y="10521"/>
                  </a:lnTo>
                  <a:lnTo>
                    <a:pt x="339418" y="10349"/>
                  </a:lnTo>
                  <a:lnTo>
                    <a:pt x="355501" y="9702"/>
                  </a:lnTo>
                  <a:lnTo>
                    <a:pt x="371211" y="8454"/>
                  </a:lnTo>
                  <a:lnTo>
                    <a:pt x="386524" y="6801"/>
                  </a:lnTo>
                  <a:lnTo>
                    <a:pt x="401493" y="5153"/>
                  </a:lnTo>
                  <a:lnTo>
                    <a:pt x="416169" y="3764"/>
                  </a:lnTo>
                  <a:lnTo>
                    <a:pt x="429803" y="3190"/>
                  </a:lnTo>
                  <a:lnTo>
                    <a:pt x="440916" y="4327"/>
                  </a:lnTo>
                  <a:lnTo>
                    <a:pt x="448895" y="7509"/>
                  </a:lnTo>
                  <a:lnTo>
                    <a:pt x="453606" y="12580"/>
                  </a:lnTo>
                  <a:lnTo>
                    <a:pt x="454963" y="19190"/>
                  </a:lnTo>
                  <a:lnTo>
                    <a:pt x="453281" y="26972"/>
                  </a:lnTo>
                  <a:lnTo>
                    <a:pt x="449121" y="35770"/>
                  </a:lnTo>
                  <a:lnTo>
                    <a:pt x="443073" y="45644"/>
                  </a:lnTo>
                  <a:lnTo>
                    <a:pt x="435653" y="56536"/>
                  </a:lnTo>
                  <a:lnTo>
                    <a:pt x="427424" y="68119"/>
                  </a:lnTo>
                  <a:lnTo>
                    <a:pt x="418991" y="79893"/>
                  </a:lnTo>
                  <a:lnTo>
                    <a:pt x="410694" y="91549"/>
                  </a:lnTo>
                  <a:lnTo>
                    <a:pt x="402649" y="102816"/>
                  </a:lnTo>
                  <a:lnTo>
                    <a:pt x="394860" y="113383"/>
                  </a:lnTo>
                  <a:lnTo>
                    <a:pt x="387289" y="123159"/>
                  </a:lnTo>
                  <a:lnTo>
                    <a:pt x="380050" y="132386"/>
                  </a:lnTo>
                  <a:lnTo>
                    <a:pt x="373407" y="141509"/>
                  </a:lnTo>
                  <a:lnTo>
                    <a:pt x="367451" y="150802"/>
                  </a:lnTo>
                  <a:lnTo>
                    <a:pt x="361957" y="160351"/>
                  </a:lnTo>
                  <a:lnTo>
                    <a:pt x="356501" y="170149"/>
                  </a:lnTo>
                  <a:lnTo>
                    <a:pt x="350827" y="180151"/>
                  </a:lnTo>
                  <a:lnTo>
                    <a:pt x="344861" y="190310"/>
                  </a:lnTo>
                  <a:lnTo>
                    <a:pt x="338624" y="200582"/>
                  </a:lnTo>
                  <a:lnTo>
                    <a:pt x="332166" y="210939"/>
                  </a:lnTo>
                  <a:lnTo>
                    <a:pt x="325540" y="221521"/>
                  </a:lnTo>
                  <a:lnTo>
                    <a:pt x="318793" y="232617"/>
                  </a:lnTo>
                  <a:lnTo>
                    <a:pt x="311960" y="244340"/>
                  </a:lnTo>
                  <a:lnTo>
                    <a:pt x="305067" y="256485"/>
                  </a:lnTo>
                  <a:lnTo>
                    <a:pt x="298134" y="268637"/>
                  </a:lnTo>
                  <a:lnTo>
                    <a:pt x="291172" y="280557"/>
                  </a:lnTo>
                  <a:lnTo>
                    <a:pt x="284192" y="292340"/>
                  </a:lnTo>
                  <a:lnTo>
                    <a:pt x="277199" y="304317"/>
                  </a:lnTo>
                  <a:lnTo>
                    <a:pt x="270201" y="316668"/>
                  </a:lnTo>
                  <a:lnTo>
                    <a:pt x="263367" y="329251"/>
                  </a:lnTo>
                  <a:lnTo>
                    <a:pt x="257004" y="341705"/>
                  </a:lnTo>
                  <a:lnTo>
                    <a:pt x="251238" y="353830"/>
                  </a:lnTo>
                  <a:lnTo>
                    <a:pt x="245876" y="365753"/>
                  </a:lnTo>
                  <a:lnTo>
                    <a:pt x="240507" y="377825"/>
                  </a:lnTo>
                  <a:lnTo>
                    <a:pt x="234897" y="390243"/>
                  </a:lnTo>
                  <a:lnTo>
                    <a:pt x="229145" y="403041"/>
                  </a:lnTo>
                  <a:lnTo>
                    <a:pt x="223583" y="416172"/>
                  </a:lnTo>
                  <a:lnTo>
                    <a:pt x="218395" y="429566"/>
                  </a:lnTo>
                  <a:lnTo>
                    <a:pt x="213607" y="443154"/>
                  </a:lnTo>
                  <a:lnTo>
                    <a:pt x="209164" y="456883"/>
                  </a:lnTo>
                  <a:lnTo>
                    <a:pt x="204993" y="470705"/>
                  </a:lnTo>
                  <a:lnTo>
                    <a:pt x="201022" y="484427"/>
                  </a:lnTo>
                  <a:lnTo>
                    <a:pt x="197195" y="497720"/>
                  </a:lnTo>
                  <a:lnTo>
                    <a:pt x="193469" y="510440"/>
                  </a:lnTo>
                  <a:lnTo>
                    <a:pt x="189813" y="522609"/>
                  </a:lnTo>
                  <a:lnTo>
                    <a:pt x="186205" y="534321"/>
                  </a:lnTo>
                  <a:lnTo>
                    <a:pt x="182629" y="545683"/>
                  </a:lnTo>
                  <a:lnTo>
                    <a:pt x="179075" y="556790"/>
                  </a:lnTo>
                  <a:lnTo>
                    <a:pt x="175535" y="567715"/>
                  </a:lnTo>
                  <a:lnTo>
                    <a:pt x="172010" y="578513"/>
                  </a:lnTo>
                  <a:lnTo>
                    <a:pt x="168648" y="589347"/>
                  </a:lnTo>
                  <a:lnTo>
                    <a:pt x="165413" y="601869"/>
                  </a:lnTo>
                  <a:lnTo>
                    <a:pt x="162020" y="620535"/>
                  </a:lnTo>
                  <a:lnTo>
                    <a:pt x="157928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24764" y="1112592"/>
              <a:ext cx="200042" cy="4614"/>
            </a:xfrm>
            <a:custGeom>
              <a:avLst/>
              <a:gdLst/>
              <a:ahLst/>
              <a:cxnLst/>
              <a:rect l="0" t="0" r="0" b="0"/>
              <a:pathLst>
                <a:path w="200042" h="4614">
                  <a:moveTo>
                    <a:pt x="200041" y="4613"/>
                  </a:moveTo>
                  <a:lnTo>
                    <a:pt x="191173" y="1813"/>
                  </a:lnTo>
                  <a:lnTo>
                    <a:pt x="182186" y="311"/>
                  </a:lnTo>
                  <a:lnTo>
                    <a:pt x="172186" y="0"/>
                  </a:lnTo>
                  <a:lnTo>
                    <a:pt x="161032" y="507"/>
                  </a:lnTo>
                  <a:lnTo>
                    <a:pt x="148573" y="1326"/>
                  </a:lnTo>
                  <a:lnTo>
                    <a:pt x="134861" y="2142"/>
                  </a:lnTo>
                  <a:lnTo>
                    <a:pt x="120098" y="2826"/>
                  </a:lnTo>
                  <a:lnTo>
                    <a:pt x="104521" y="3352"/>
                  </a:lnTo>
                  <a:lnTo>
                    <a:pt x="88357" y="3738"/>
                  </a:lnTo>
                  <a:lnTo>
                    <a:pt x="72151" y="4013"/>
                  </a:lnTo>
                  <a:lnTo>
                    <a:pt x="54968" y="4235"/>
                  </a:lnTo>
                  <a:lnTo>
                    <a:pt x="33066" y="4424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077625" y="801350"/>
            <a:ext cx="3474270" cy="1243321"/>
            <a:chOff x="4077625" y="801350"/>
            <a:chExt cx="3474270" cy="1243321"/>
          </a:xfrm>
        </p:grpSpPr>
        <p:sp>
          <p:nvSpPr>
            <p:cNvPr id="7" name="Freeform 6"/>
            <p:cNvSpPr/>
            <p:nvPr/>
          </p:nvSpPr>
          <p:spPr>
            <a:xfrm>
              <a:off x="4077625" y="801350"/>
              <a:ext cx="544410" cy="749634"/>
            </a:xfrm>
            <a:custGeom>
              <a:avLst/>
              <a:gdLst/>
              <a:ahLst/>
              <a:cxnLst/>
              <a:rect l="0" t="0" r="0" b="0"/>
              <a:pathLst>
                <a:path w="544410" h="749634">
                  <a:moveTo>
                    <a:pt x="20921" y="0"/>
                  </a:moveTo>
                  <a:lnTo>
                    <a:pt x="18054" y="11802"/>
                  </a:lnTo>
                  <a:lnTo>
                    <a:pt x="15913" y="23571"/>
                  </a:lnTo>
                  <a:lnTo>
                    <a:pt x="14305" y="36470"/>
                  </a:lnTo>
                  <a:lnTo>
                    <a:pt x="12952" y="50664"/>
                  </a:lnTo>
                  <a:lnTo>
                    <a:pt x="11454" y="66289"/>
                  </a:lnTo>
                  <a:lnTo>
                    <a:pt x="9608" y="83269"/>
                  </a:lnTo>
                  <a:lnTo>
                    <a:pt x="7541" y="101543"/>
                  </a:lnTo>
                  <a:lnTo>
                    <a:pt x="5609" y="121160"/>
                  </a:lnTo>
                  <a:lnTo>
                    <a:pt x="4013" y="142020"/>
                  </a:lnTo>
                  <a:lnTo>
                    <a:pt x="2789" y="163907"/>
                  </a:lnTo>
                  <a:lnTo>
                    <a:pt x="1893" y="186583"/>
                  </a:lnTo>
                  <a:lnTo>
                    <a:pt x="1256" y="209823"/>
                  </a:lnTo>
                  <a:lnTo>
                    <a:pt x="811" y="232970"/>
                  </a:lnTo>
                  <a:lnTo>
                    <a:pt x="505" y="254979"/>
                  </a:lnTo>
                  <a:lnTo>
                    <a:pt x="296" y="275371"/>
                  </a:lnTo>
                  <a:lnTo>
                    <a:pt x="155" y="294181"/>
                  </a:lnTo>
                  <a:lnTo>
                    <a:pt x="59" y="311670"/>
                  </a:lnTo>
                  <a:lnTo>
                    <a:pt x="0" y="328147"/>
                  </a:lnTo>
                  <a:lnTo>
                    <a:pt x="129" y="344047"/>
                  </a:lnTo>
                  <a:lnTo>
                    <a:pt x="748" y="359892"/>
                  </a:lnTo>
                  <a:lnTo>
                    <a:pt x="1982" y="375967"/>
                  </a:lnTo>
                  <a:lnTo>
                    <a:pt x="3795" y="392191"/>
                  </a:lnTo>
                  <a:lnTo>
                    <a:pt x="6083" y="408237"/>
                  </a:lnTo>
                  <a:lnTo>
                    <a:pt x="8733" y="423924"/>
                  </a:lnTo>
                  <a:lnTo>
                    <a:pt x="11647" y="439390"/>
                  </a:lnTo>
                  <a:lnTo>
                    <a:pt x="14749" y="454992"/>
                  </a:lnTo>
                  <a:lnTo>
                    <a:pt x="17981" y="470930"/>
                  </a:lnTo>
                  <a:lnTo>
                    <a:pt x="21304" y="487074"/>
                  </a:lnTo>
                  <a:lnTo>
                    <a:pt x="24687" y="503072"/>
                  </a:lnTo>
                  <a:lnTo>
                    <a:pt x="28117" y="518725"/>
                  </a:lnTo>
                  <a:lnTo>
                    <a:pt x="31742" y="534000"/>
                  </a:lnTo>
                  <a:lnTo>
                    <a:pt x="35861" y="548944"/>
                  </a:lnTo>
                  <a:lnTo>
                    <a:pt x="40599" y="563621"/>
                  </a:lnTo>
                  <a:lnTo>
                    <a:pt x="45917" y="577934"/>
                  </a:lnTo>
                  <a:lnTo>
                    <a:pt x="51712" y="591633"/>
                  </a:lnTo>
                  <a:lnTo>
                    <a:pt x="57869" y="604629"/>
                  </a:lnTo>
                  <a:lnTo>
                    <a:pt x="64292" y="616984"/>
                  </a:lnTo>
                  <a:lnTo>
                    <a:pt x="70903" y="628822"/>
                  </a:lnTo>
                  <a:lnTo>
                    <a:pt x="77645" y="640269"/>
                  </a:lnTo>
                  <a:lnTo>
                    <a:pt x="84476" y="651432"/>
                  </a:lnTo>
                  <a:lnTo>
                    <a:pt x="91368" y="662395"/>
                  </a:lnTo>
                  <a:lnTo>
                    <a:pt x="98307" y="673214"/>
                  </a:lnTo>
                  <a:lnTo>
                    <a:pt x="105442" y="683768"/>
                  </a:lnTo>
                  <a:lnTo>
                    <a:pt x="113071" y="693783"/>
                  </a:lnTo>
                  <a:lnTo>
                    <a:pt x="121317" y="703144"/>
                  </a:lnTo>
                  <a:lnTo>
                    <a:pt x="130145" y="711734"/>
                  </a:lnTo>
                  <a:lnTo>
                    <a:pt x="139449" y="719358"/>
                  </a:lnTo>
                  <a:lnTo>
                    <a:pt x="149125" y="726005"/>
                  </a:lnTo>
                  <a:lnTo>
                    <a:pt x="159403" y="731807"/>
                  </a:lnTo>
                  <a:lnTo>
                    <a:pt x="170820" y="736947"/>
                  </a:lnTo>
                  <a:lnTo>
                    <a:pt x="183578" y="741584"/>
                  </a:lnTo>
                  <a:lnTo>
                    <a:pt x="197569" y="745531"/>
                  </a:lnTo>
                  <a:lnTo>
                    <a:pt x="212564" y="748277"/>
                  </a:lnTo>
                  <a:lnTo>
                    <a:pt x="228320" y="749633"/>
                  </a:lnTo>
                  <a:lnTo>
                    <a:pt x="244629" y="749391"/>
                  </a:lnTo>
                  <a:lnTo>
                    <a:pt x="261328" y="747175"/>
                  </a:lnTo>
                  <a:lnTo>
                    <a:pt x="278290" y="742981"/>
                  </a:lnTo>
                  <a:lnTo>
                    <a:pt x="295102" y="737249"/>
                  </a:lnTo>
                  <a:lnTo>
                    <a:pt x="311091" y="730654"/>
                  </a:lnTo>
                  <a:lnTo>
                    <a:pt x="325951" y="723665"/>
                  </a:lnTo>
                  <a:lnTo>
                    <a:pt x="339557" y="716367"/>
                  </a:lnTo>
                  <a:lnTo>
                    <a:pt x="351784" y="708562"/>
                  </a:lnTo>
                  <a:lnTo>
                    <a:pt x="362713" y="700165"/>
                  </a:lnTo>
                  <a:lnTo>
                    <a:pt x="372563" y="691222"/>
                  </a:lnTo>
                  <a:lnTo>
                    <a:pt x="381581" y="681832"/>
                  </a:lnTo>
                  <a:lnTo>
                    <a:pt x="389989" y="672104"/>
                  </a:lnTo>
                  <a:lnTo>
                    <a:pt x="397961" y="662129"/>
                  </a:lnTo>
                  <a:lnTo>
                    <a:pt x="405629" y="651980"/>
                  </a:lnTo>
                  <a:lnTo>
                    <a:pt x="413087" y="641704"/>
                  </a:lnTo>
                  <a:lnTo>
                    <a:pt x="420402" y="631177"/>
                  </a:lnTo>
                  <a:lnTo>
                    <a:pt x="427620" y="620117"/>
                  </a:lnTo>
                  <a:lnTo>
                    <a:pt x="434773" y="608419"/>
                  </a:lnTo>
                  <a:lnTo>
                    <a:pt x="441882" y="596291"/>
                  </a:lnTo>
                  <a:lnTo>
                    <a:pt x="448960" y="584149"/>
                  </a:lnTo>
                  <a:lnTo>
                    <a:pt x="456019" y="572233"/>
                  </a:lnTo>
                  <a:lnTo>
                    <a:pt x="463064" y="560281"/>
                  </a:lnTo>
                  <a:lnTo>
                    <a:pt x="470101" y="547659"/>
                  </a:lnTo>
                  <a:lnTo>
                    <a:pt x="477127" y="534057"/>
                  </a:lnTo>
                  <a:lnTo>
                    <a:pt x="483982" y="519650"/>
                  </a:lnTo>
                  <a:lnTo>
                    <a:pt x="490358" y="504901"/>
                  </a:lnTo>
                  <a:lnTo>
                    <a:pt x="496127" y="490120"/>
                  </a:lnTo>
                  <a:lnTo>
                    <a:pt x="501323" y="475279"/>
                  </a:lnTo>
                  <a:lnTo>
                    <a:pt x="506047" y="460103"/>
                  </a:lnTo>
                  <a:lnTo>
                    <a:pt x="510411" y="444455"/>
                  </a:lnTo>
                  <a:lnTo>
                    <a:pt x="514513" y="428507"/>
                  </a:lnTo>
                  <a:lnTo>
                    <a:pt x="518428" y="412640"/>
                  </a:lnTo>
                  <a:lnTo>
                    <a:pt x="522208" y="397075"/>
                  </a:lnTo>
                  <a:lnTo>
                    <a:pt x="525732" y="381859"/>
                  </a:lnTo>
                  <a:lnTo>
                    <a:pt x="528718" y="366956"/>
                  </a:lnTo>
                  <a:lnTo>
                    <a:pt x="531063" y="352296"/>
                  </a:lnTo>
                  <a:lnTo>
                    <a:pt x="532976" y="337654"/>
                  </a:lnTo>
                  <a:lnTo>
                    <a:pt x="534876" y="322671"/>
                  </a:lnTo>
                  <a:lnTo>
                    <a:pt x="537003" y="307181"/>
                  </a:lnTo>
                  <a:lnTo>
                    <a:pt x="539264" y="291353"/>
                  </a:lnTo>
                  <a:lnTo>
                    <a:pt x="541328" y="275574"/>
                  </a:lnTo>
                  <a:lnTo>
                    <a:pt x="543010" y="260066"/>
                  </a:lnTo>
                  <a:lnTo>
                    <a:pt x="544121" y="244720"/>
                  </a:lnTo>
                  <a:lnTo>
                    <a:pt x="544409" y="229198"/>
                  </a:lnTo>
                  <a:lnTo>
                    <a:pt x="543820" y="213301"/>
                  </a:lnTo>
                  <a:lnTo>
                    <a:pt x="542458" y="196674"/>
                  </a:lnTo>
                  <a:lnTo>
                    <a:pt x="540480" y="178755"/>
                  </a:lnTo>
                  <a:lnTo>
                    <a:pt x="538041" y="159376"/>
                  </a:lnTo>
                  <a:lnTo>
                    <a:pt x="535270" y="139326"/>
                  </a:lnTo>
                  <a:lnTo>
                    <a:pt x="532264" y="120094"/>
                  </a:lnTo>
                  <a:lnTo>
                    <a:pt x="529097" y="102458"/>
                  </a:lnTo>
                  <a:lnTo>
                    <a:pt x="525819" y="86348"/>
                  </a:lnTo>
                  <a:lnTo>
                    <a:pt x="522465" y="71228"/>
                  </a:lnTo>
                  <a:lnTo>
                    <a:pt x="519064" y="56667"/>
                  </a:lnTo>
                  <a:lnTo>
                    <a:pt x="515785" y="43008"/>
                  </a:lnTo>
                  <a:lnTo>
                    <a:pt x="512615" y="29952"/>
                  </a:lnTo>
                  <a:lnTo>
                    <a:pt x="509275" y="16346"/>
                  </a:lnTo>
                  <a:lnTo>
                    <a:pt x="5052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67085" y="1266795"/>
              <a:ext cx="200042" cy="271551"/>
            </a:xfrm>
            <a:custGeom>
              <a:avLst/>
              <a:gdLst/>
              <a:ahLst/>
              <a:cxnLst/>
              <a:rect l="0" t="0" r="0" b="0"/>
              <a:pathLst>
                <a:path w="200042" h="271551">
                  <a:moveTo>
                    <a:pt x="0" y="60980"/>
                  </a:moveTo>
                  <a:lnTo>
                    <a:pt x="0" y="69649"/>
                  </a:lnTo>
                  <a:lnTo>
                    <a:pt x="0" y="81824"/>
                  </a:lnTo>
                  <a:lnTo>
                    <a:pt x="0" y="95354"/>
                  </a:lnTo>
                  <a:lnTo>
                    <a:pt x="0" y="109364"/>
                  </a:lnTo>
                  <a:lnTo>
                    <a:pt x="0" y="123523"/>
                  </a:lnTo>
                  <a:lnTo>
                    <a:pt x="0" y="137708"/>
                  </a:lnTo>
                  <a:lnTo>
                    <a:pt x="0" y="151876"/>
                  </a:lnTo>
                  <a:lnTo>
                    <a:pt x="0" y="166016"/>
                  </a:lnTo>
                  <a:lnTo>
                    <a:pt x="0" y="180130"/>
                  </a:lnTo>
                  <a:lnTo>
                    <a:pt x="5" y="194217"/>
                  </a:lnTo>
                  <a:lnTo>
                    <a:pt x="178" y="208120"/>
                  </a:lnTo>
                  <a:lnTo>
                    <a:pt x="826" y="221536"/>
                  </a:lnTo>
                  <a:lnTo>
                    <a:pt x="2055" y="234255"/>
                  </a:lnTo>
                  <a:lnTo>
                    <a:pt x="3006" y="243366"/>
                  </a:lnTo>
                  <a:lnTo>
                    <a:pt x="2858" y="244917"/>
                  </a:lnTo>
                  <a:lnTo>
                    <a:pt x="2290" y="239555"/>
                  </a:lnTo>
                  <a:lnTo>
                    <a:pt x="1705" y="229453"/>
                  </a:lnTo>
                  <a:lnTo>
                    <a:pt x="1222" y="216805"/>
                  </a:lnTo>
                  <a:lnTo>
                    <a:pt x="861" y="203009"/>
                  </a:lnTo>
                  <a:lnTo>
                    <a:pt x="768" y="188776"/>
                  </a:lnTo>
                  <a:lnTo>
                    <a:pt x="1230" y="174429"/>
                  </a:lnTo>
                  <a:lnTo>
                    <a:pt x="2354" y="160096"/>
                  </a:lnTo>
                  <a:lnTo>
                    <a:pt x="4090" y="145817"/>
                  </a:lnTo>
                  <a:lnTo>
                    <a:pt x="6326" y="131597"/>
                  </a:lnTo>
                  <a:lnTo>
                    <a:pt x="8941" y="117427"/>
                  </a:lnTo>
                  <a:lnTo>
                    <a:pt x="11831" y="103295"/>
                  </a:lnTo>
                  <a:lnTo>
                    <a:pt x="14917" y="89193"/>
                  </a:lnTo>
                  <a:lnTo>
                    <a:pt x="18143" y="75119"/>
                  </a:lnTo>
                  <a:lnTo>
                    <a:pt x="21631" y="61397"/>
                  </a:lnTo>
                  <a:lnTo>
                    <a:pt x="25658" y="48635"/>
                  </a:lnTo>
                  <a:lnTo>
                    <a:pt x="30342" y="37094"/>
                  </a:lnTo>
                  <a:lnTo>
                    <a:pt x="35963" y="26871"/>
                  </a:lnTo>
                  <a:lnTo>
                    <a:pt x="43027" y="18068"/>
                  </a:lnTo>
                  <a:lnTo>
                    <a:pt x="51664" y="10605"/>
                  </a:lnTo>
                  <a:lnTo>
                    <a:pt x="61379" y="4745"/>
                  </a:lnTo>
                  <a:lnTo>
                    <a:pt x="71278" y="1155"/>
                  </a:lnTo>
                  <a:lnTo>
                    <a:pt x="80819" y="0"/>
                  </a:lnTo>
                  <a:lnTo>
                    <a:pt x="89832" y="1002"/>
                  </a:lnTo>
                  <a:lnTo>
                    <a:pt x="98338" y="3726"/>
                  </a:lnTo>
                  <a:lnTo>
                    <a:pt x="106427" y="7749"/>
                  </a:lnTo>
                  <a:lnTo>
                    <a:pt x="114197" y="13041"/>
                  </a:lnTo>
                  <a:lnTo>
                    <a:pt x="121736" y="19940"/>
                  </a:lnTo>
                  <a:lnTo>
                    <a:pt x="129107" y="28509"/>
                  </a:lnTo>
                  <a:lnTo>
                    <a:pt x="136196" y="38703"/>
                  </a:lnTo>
                  <a:lnTo>
                    <a:pt x="142730" y="50526"/>
                  </a:lnTo>
                  <a:lnTo>
                    <a:pt x="148606" y="63813"/>
                  </a:lnTo>
                  <a:lnTo>
                    <a:pt x="153874" y="78125"/>
                  </a:lnTo>
                  <a:lnTo>
                    <a:pt x="158646" y="92869"/>
                  </a:lnTo>
                  <a:lnTo>
                    <a:pt x="163042" y="107672"/>
                  </a:lnTo>
                  <a:lnTo>
                    <a:pt x="167165" y="122371"/>
                  </a:lnTo>
                  <a:lnTo>
                    <a:pt x="171094" y="136927"/>
                  </a:lnTo>
                  <a:lnTo>
                    <a:pt x="174889" y="151348"/>
                  </a:lnTo>
                  <a:lnTo>
                    <a:pt x="178591" y="165661"/>
                  </a:lnTo>
                  <a:lnTo>
                    <a:pt x="182231" y="179891"/>
                  </a:lnTo>
                  <a:lnTo>
                    <a:pt x="185823" y="194053"/>
                  </a:lnTo>
                  <a:lnTo>
                    <a:pt x="189230" y="207943"/>
                  </a:lnTo>
                  <a:lnTo>
                    <a:pt x="192500" y="222717"/>
                  </a:lnTo>
                  <a:lnTo>
                    <a:pt x="195922" y="241910"/>
                  </a:lnTo>
                  <a:lnTo>
                    <a:pt x="200041" y="271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25191" y="899372"/>
              <a:ext cx="163035" cy="665579"/>
            </a:xfrm>
            <a:custGeom>
              <a:avLst/>
              <a:gdLst/>
              <a:ahLst/>
              <a:cxnLst/>
              <a:rect l="0" t="0" r="0" b="0"/>
              <a:pathLst>
                <a:path w="163035" h="665579">
                  <a:moveTo>
                    <a:pt x="110391" y="491574"/>
                  </a:moveTo>
                  <a:lnTo>
                    <a:pt x="110257" y="479973"/>
                  </a:lnTo>
                  <a:lnTo>
                    <a:pt x="108977" y="470124"/>
                  </a:lnTo>
                  <a:lnTo>
                    <a:pt x="106375" y="461133"/>
                  </a:lnTo>
                  <a:lnTo>
                    <a:pt x="102310" y="453209"/>
                  </a:lnTo>
                  <a:lnTo>
                    <a:pt x="96380" y="447127"/>
                  </a:lnTo>
                  <a:lnTo>
                    <a:pt x="88549" y="443168"/>
                  </a:lnTo>
                  <a:lnTo>
                    <a:pt x="79397" y="441313"/>
                  </a:lnTo>
                  <a:lnTo>
                    <a:pt x="69887" y="441500"/>
                  </a:lnTo>
                  <a:lnTo>
                    <a:pt x="60615" y="443482"/>
                  </a:lnTo>
                  <a:lnTo>
                    <a:pt x="51954" y="447064"/>
                  </a:lnTo>
                  <a:lnTo>
                    <a:pt x="44218" y="452201"/>
                  </a:lnTo>
                  <a:lnTo>
                    <a:pt x="37460" y="458724"/>
                  </a:lnTo>
                  <a:lnTo>
                    <a:pt x="31397" y="466373"/>
                  </a:lnTo>
                  <a:lnTo>
                    <a:pt x="25542" y="474876"/>
                  </a:lnTo>
                  <a:lnTo>
                    <a:pt x="19603" y="484007"/>
                  </a:lnTo>
                  <a:lnTo>
                    <a:pt x="13797" y="493748"/>
                  </a:lnTo>
                  <a:lnTo>
                    <a:pt x="8730" y="504271"/>
                  </a:lnTo>
                  <a:lnTo>
                    <a:pt x="4697" y="515616"/>
                  </a:lnTo>
                  <a:lnTo>
                    <a:pt x="1838" y="527845"/>
                  </a:lnTo>
                  <a:lnTo>
                    <a:pt x="294" y="541119"/>
                  </a:lnTo>
                  <a:lnTo>
                    <a:pt x="0" y="555413"/>
                  </a:lnTo>
                  <a:lnTo>
                    <a:pt x="752" y="570250"/>
                  </a:lnTo>
                  <a:lnTo>
                    <a:pt x="2312" y="584823"/>
                  </a:lnTo>
                  <a:lnTo>
                    <a:pt x="4472" y="598695"/>
                  </a:lnTo>
                  <a:lnTo>
                    <a:pt x="7224" y="611787"/>
                  </a:lnTo>
                  <a:lnTo>
                    <a:pt x="10748" y="624194"/>
                  </a:lnTo>
                  <a:lnTo>
                    <a:pt x="15091" y="636039"/>
                  </a:lnTo>
                  <a:lnTo>
                    <a:pt x="20482" y="646808"/>
                  </a:lnTo>
                  <a:lnTo>
                    <a:pt x="27391" y="655385"/>
                  </a:lnTo>
                  <a:lnTo>
                    <a:pt x="35923" y="661333"/>
                  </a:lnTo>
                  <a:lnTo>
                    <a:pt x="45569" y="664683"/>
                  </a:lnTo>
                  <a:lnTo>
                    <a:pt x="55421" y="665578"/>
                  </a:lnTo>
                  <a:lnTo>
                    <a:pt x="64931" y="664355"/>
                  </a:lnTo>
                  <a:lnTo>
                    <a:pt x="73923" y="661129"/>
                  </a:lnTo>
                  <a:lnTo>
                    <a:pt x="82415" y="655707"/>
                  </a:lnTo>
                  <a:lnTo>
                    <a:pt x="90490" y="648168"/>
                  </a:lnTo>
                  <a:lnTo>
                    <a:pt x="98082" y="638515"/>
                  </a:lnTo>
                  <a:lnTo>
                    <a:pt x="104969" y="626532"/>
                  </a:lnTo>
                  <a:lnTo>
                    <a:pt x="111088" y="612314"/>
                  </a:lnTo>
                  <a:lnTo>
                    <a:pt x="116522" y="596055"/>
                  </a:lnTo>
                  <a:lnTo>
                    <a:pt x="121407" y="577868"/>
                  </a:lnTo>
                  <a:lnTo>
                    <a:pt x="125875" y="558018"/>
                  </a:lnTo>
                  <a:lnTo>
                    <a:pt x="129876" y="537335"/>
                  </a:lnTo>
                  <a:lnTo>
                    <a:pt x="133192" y="517072"/>
                  </a:lnTo>
                  <a:lnTo>
                    <a:pt x="135756" y="497895"/>
                  </a:lnTo>
                  <a:lnTo>
                    <a:pt x="137648" y="479920"/>
                  </a:lnTo>
                  <a:lnTo>
                    <a:pt x="139002" y="462999"/>
                  </a:lnTo>
                  <a:lnTo>
                    <a:pt x="139949" y="446912"/>
                  </a:lnTo>
                  <a:lnTo>
                    <a:pt x="140604" y="431445"/>
                  </a:lnTo>
                  <a:lnTo>
                    <a:pt x="141051" y="416423"/>
                  </a:lnTo>
                  <a:lnTo>
                    <a:pt x="141354" y="401709"/>
                  </a:lnTo>
                  <a:lnTo>
                    <a:pt x="141559" y="387043"/>
                  </a:lnTo>
                  <a:lnTo>
                    <a:pt x="141697" y="372050"/>
                  </a:lnTo>
                  <a:lnTo>
                    <a:pt x="141790" y="356557"/>
                  </a:lnTo>
                  <a:lnTo>
                    <a:pt x="141852" y="340727"/>
                  </a:lnTo>
                  <a:lnTo>
                    <a:pt x="141894" y="324948"/>
                  </a:lnTo>
                  <a:lnTo>
                    <a:pt x="141922" y="309441"/>
                  </a:lnTo>
                  <a:lnTo>
                    <a:pt x="141941" y="294096"/>
                  </a:lnTo>
                  <a:lnTo>
                    <a:pt x="141953" y="278574"/>
                  </a:lnTo>
                  <a:lnTo>
                    <a:pt x="141961" y="262686"/>
                  </a:lnTo>
                  <a:lnTo>
                    <a:pt x="141966" y="246405"/>
                  </a:lnTo>
                  <a:lnTo>
                    <a:pt x="141970" y="229783"/>
                  </a:lnTo>
                  <a:lnTo>
                    <a:pt x="141972" y="212897"/>
                  </a:lnTo>
                  <a:lnTo>
                    <a:pt x="141974" y="195980"/>
                  </a:lnTo>
                  <a:lnTo>
                    <a:pt x="141975" y="179396"/>
                  </a:lnTo>
                  <a:lnTo>
                    <a:pt x="141971" y="163316"/>
                  </a:lnTo>
                  <a:lnTo>
                    <a:pt x="141799" y="147740"/>
                  </a:lnTo>
                  <a:lnTo>
                    <a:pt x="141151" y="132587"/>
                  </a:lnTo>
                  <a:lnTo>
                    <a:pt x="139902" y="117748"/>
                  </a:lnTo>
                  <a:lnTo>
                    <a:pt x="138250" y="102644"/>
                  </a:lnTo>
                  <a:lnTo>
                    <a:pt x="136601" y="86286"/>
                  </a:lnTo>
                  <a:lnTo>
                    <a:pt x="135195" y="68251"/>
                  </a:lnTo>
                  <a:lnTo>
                    <a:pt x="133929" y="49255"/>
                  </a:lnTo>
                  <a:lnTo>
                    <a:pt x="132473" y="30804"/>
                  </a:lnTo>
                  <a:lnTo>
                    <a:pt x="130641" y="13836"/>
                  </a:lnTo>
                  <a:lnTo>
                    <a:pt x="128403" y="2142"/>
                  </a:lnTo>
                  <a:lnTo>
                    <a:pt x="126462" y="0"/>
                  </a:lnTo>
                  <a:lnTo>
                    <a:pt x="125838" y="5606"/>
                  </a:lnTo>
                  <a:lnTo>
                    <a:pt x="126339" y="16153"/>
                  </a:lnTo>
                  <a:lnTo>
                    <a:pt x="127309" y="29224"/>
                  </a:lnTo>
                  <a:lnTo>
                    <a:pt x="128315" y="43363"/>
                  </a:lnTo>
                  <a:lnTo>
                    <a:pt x="129173" y="57853"/>
                  </a:lnTo>
                  <a:lnTo>
                    <a:pt x="129839" y="72386"/>
                  </a:lnTo>
                  <a:lnTo>
                    <a:pt x="130329" y="86850"/>
                  </a:lnTo>
                  <a:lnTo>
                    <a:pt x="130680" y="101219"/>
                  </a:lnTo>
                  <a:lnTo>
                    <a:pt x="130925" y="115501"/>
                  </a:lnTo>
                  <a:lnTo>
                    <a:pt x="131094" y="129713"/>
                  </a:lnTo>
                  <a:lnTo>
                    <a:pt x="131210" y="143873"/>
                  </a:lnTo>
                  <a:lnTo>
                    <a:pt x="131288" y="157995"/>
                  </a:lnTo>
                  <a:lnTo>
                    <a:pt x="131341" y="172091"/>
                  </a:lnTo>
                  <a:lnTo>
                    <a:pt x="131376" y="186167"/>
                  </a:lnTo>
                  <a:lnTo>
                    <a:pt x="131400" y="200232"/>
                  </a:lnTo>
                  <a:lnTo>
                    <a:pt x="131421" y="214287"/>
                  </a:lnTo>
                  <a:lnTo>
                    <a:pt x="131604" y="228337"/>
                  </a:lnTo>
                  <a:lnTo>
                    <a:pt x="132260" y="242383"/>
                  </a:lnTo>
                  <a:lnTo>
                    <a:pt x="133513" y="256427"/>
                  </a:lnTo>
                  <a:lnTo>
                    <a:pt x="135169" y="270468"/>
                  </a:lnTo>
                  <a:lnTo>
                    <a:pt x="136820" y="284509"/>
                  </a:lnTo>
                  <a:lnTo>
                    <a:pt x="138224" y="298548"/>
                  </a:lnTo>
                  <a:lnTo>
                    <a:pt x="139318" y="312587"/>
                  </a:lnTo>
                  <a:lnTo>
                    <a:pt x="140126" y="326626"/>
                  </a:lnTo>
                  <a:lnTo>
                    <a:pt x="140705" y="340664"/>
                  </a:lnTo>
                  <a:lnTo>
                    <a:pt x="141110" y="354703"/>
                  </a:lnTo>
                  <a:lnTo>
                    <a:pt x="141390" y="368741"/>
                  </a:lnTo>
                  <a:lnTo>
                    <a:pt x="141586" y="382774"/>
                  </a:lnTo>
                  <a:lnTo>
                    <a:pt x="141889" y="396640"/>
                  </a:lnTo>
                  <a:lnTo>
                    <a:pt x="142625" y="410029"/>
                  </a:lnTo>
                  <a:lnTo>
                    <a:pt x="143932" y="422828"/>
                  </a:lnTo>
                  <a:lnTo>
                    <a:pt x="145624" y="435559"/>
                  </a:lnTo>
                  <a:lnTo>
                    <a:pt x="147299" y="449245"/>
                  </a:lnTo>
                  <a:lnTo>
                    <a:pt x="148720" y="464378"/>
                  </a:lnTo>
                  <a:lnTo>
                    <a:pt x="149824" y="480629"/>
                  </a:lnTo>
                  <a:lnTo>
                    <a:pt x="150640" y="497155"/>
                  </a:lnTo>
                  <a:lnTo>
                    <a:pt x="151228" y="513411"/>
                  </a:lnTo>
                  <a:lnTo>
                    <a:pt x="151839" y="528995"/>
                  </a:lnTo>
                  <a:lnTo>
                    <a:pt x="153067" y="545230"/>
                  </a:lnTo>
                  <a:lnTo>
                    <a:pt x="156140" y="565768"/>
                  </a:lnTo>
                  <a:lnTo>
                    <a:pt x="163034" y="596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40867" y="1272621"/>
              <a:ext cx="162203" cy="259358"/>
            </a:xfrm>
            <a:custGeom>
              <a:avLst/>
              <a:gdLst/>
              <a:ahLst/>
              <a:cxnLst/>
              <a:rect l="0" t="0" r="0" b="0"/>
              <a:pathLst>
                <a:path w="162203" h="259358">
                  <a:moveTo>
                    <a:pt x="0" y="128853"/>
                  </a:moveTo>
                  <a:lnTo>
                    <a:pt x="11735" y="128920"/>
                  </a:lnTo>
                  <a:lnTo>
                    <a:pt x="22864" y="129560"/>
                  </a:lnTo>
                  <a:lnTo>
                    <a:pt x="34462" y="130852"/>
                  </a:lnTo>
                  <a:lnTo>
                    <a:pt x="46624" y="132539"/>
                  </a:lnTo>
                  <a:lnTo>
                    <a:pt x="59284" y="134207"/>
                  </a:lnTo>
                  <a:lnTo>
                    <a:pt x="72335" y="135612"/>
                  </a:lnTo>
                  <a:lnTo>
                    <a:pt x="85515" y="136364"/>
                  </a:lnTo>
                  <a:lnTo>
                    <a:pt x="98431" y="135878"/>
                  </a:lnTo>
                  <a:lnTo>
                    <a:pt x="110884" y="133946"/>
                  </a:lnTo>
                  <a:lnTo>
                    <a:pt x="122532" y="130528"/>
                  </a:lnTo>
                  <a:lnTo>
                    <a:pt x="132829" y="125567"/>
                  </a:lnTo>
                  <a:lnTo>
                    <a:pt x="141600" y="119188"/>
                  </a:lnTo>
                  <a:lnTo>
                    <a:pt x="148830" y="111483"/>
                  </a:lnTo>
                  <a:lnTo>
                    <a:pt x="154477" y="102417"/>
                  </a:lnTo>
                  <a:lnTo>
                    <a:pt x="158677" y="92103"/>
                  </a:lnTo>
                  <a:lnTo>
                    <a:pt x="161364" y="80925"/>
                  </a:lnTo>
                  <a:lnTo>
                    <a:pt x="162202" y="69431"/>
                  </a:lnTo>
                  <a:lnTo>
                    <a:pt x="161176" y="57966"/>
                  </a:lnTo>
                  <a:lnTo>
                    <a:pt x="158538" y="46828"/>
                  </a:lnTo>
                  <a:lnTo>
                    <a:pt x="154635" y="36349"/>
                  </a:lnTo>
                  <a:lnTo>
                    <a:pt x="149776" y="26645"/>
                  </a:lnTo>
                  <a:lnTo>
                    <a:pt x="143736" y="17977"/>
                  </a:lnTo>
                  <a:lnTo>
                    <a:pt x="135793" y="10825"/>
                  </a:lnTo>
                  <a:lnTo>
                    <a:pt x="125720" y="5319"/>
                  </a:lnTo>
                  <a:lnTo>
                    <a:pt x="114211" y="1603"/>
                  </a:lnTo>
                  <a:lnTo>
                    <a:pt x="102561" y="0"/>
                  </a:lnTo>
                  <a:lnTo>
                    <a:pt x="91544" y="478"/>
                  </a:lnTo>
                  <a:lnTo>
                    <a:pt x="81388" y="2729"/>
                  </a:lnTo>
                  <a:lnTo>
                    <a:pt x="72040" y="6365"/>
                  </a:lnTo>
                  <a:lnTo>
                    <a:pt x="63350" y="11033"/>
                  </a:lnTo>
                  <a:lnTo>
                    <a:pt x="55158" y="16604"/>
                  </a:lnTo>
                  <a:lnTo>
                    <a:pt x="47329" y="23166"/>
                  </a:lnTo>
                  <a:lnTo>
                    <a:pt x="39760" y="30690"/>
                  </a:lnTo>
                  <a:lnTo>
                    <a:pt x="32538" y="39029"/>
                  </a:lnTo>
                  <a:lnTo>
                    <a:pt x="25912" y="48005"/>
                  </a:lnTo>
                  <a:lnTo>
                    <a:pt x="19979" y="57456"/>
                  </a:lnTo>
                  <a:lnTo>
                    <a:pt x="14844" y="67414"/>
                  </a:lnTo>
                  <a:lnTo>
                    <a:pt x="10692" y="78084"/>
                  </a:lnTo>
                  <a:lnTo>
                    <a:pt x="7531" y="89522"/>
                  </a:lnTo>
                  <a:lnTo>
                    <a:pt x="5221" y="101644"/>
                  </a:lnTo>
                  <a:lnTo>
                    <a:pt x="3580" y="114313"/>
                  </a:lnTo>
                  <a:lnTo>
                    <a:pt x="2445" y="127388"/>
                  </a:lnTo>
                  <a:lnTo>
                    <a:pt x="2003" y="140592"/>
                  </a:lnTo>
                  <a:lnTo>
                    <a:pt x="2763" y="153530"/>
                  </a:lnTo>
                  <a:lnTo>
                    <a:pt x="4905" y="166008"/>
                  </a:lnTo>
                  <a:lnTo>
                    <a:pt x="8309" y="178013"/>
                  </a:lnTo>
                  <a:lnTo>
                    <a:pt x="12738" y="189615"/>
                  </a:lnTo>
                  <a:lnTo>
                    <a:pt x="17939" y="200899"/>
                  </a:lnTo>
                  <a:lnTo>
                    <a:pt x="23701" y="211783"/>
                  </a:lnTo>
                  <a:lnTo>
                    <a:pt x="29860" y="222027"/>
                  </a:lnTo>
                  <a:lnTo>
                    <a:pt x="36304" y="231540"/>
                  </a:lnTo>
                  <a:lnTo>
                    <a:pt x="43274" y="240065"/>
                  </a:lnTo>
                  <a:lnTo>
                    <a:pt x="51324" y="247113"/>
                  </a:lnTo>
                  <a:lnTo>
                    <a:pt x="60667" y="252550"/>
                  </a:lnTo>
                  <a:lnTo>
                    <a:pt x="71044" y="256387"/>
                  </a:lnTo>
                  <a:lnTo>
                    <a:pt x="81928" y="258604"/>
                  </a:lnTo>
                  <a:lnTo>
                    <a:pt x="92943" y="259357"/>
                  </a:lnTo>
                  <a:lnTo>
                    <a:pt x="103659" y="258880"/>
                  </a:lnTo>
                  <a:lnTo>
                    <a:pt x="114665" y="257249"/>
                  </a:lnTo>
                  <a:lnTo>
                    <a:pt x="128041" y="253209"/>
                  </a:lnTo>
                  <a:lnTo>
                    <a:pt x="147400" y="244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51438" y="1317246"/>
              <a:ext cx="221099" cy="261374"/>
            </a:xfrm>
            <a:custGeom>
              <a:avLst/>
              <a:gdLst/>
              <a:ahLst/>
              <a:cxnLst/>
              <a:rect l="0" t="0" r="0" b="0"/>
              <a:pathLst>
                <a:path w="221099" h="261374">
                  <a:moveTo>
                    <a:pt x="0" y="94757"/>
                  </a:moveTo>
                  <a:lnTo>
                    <a:pt x="2934" y="106492"/>
                  </a:lnTo>
                  <a:lnTo>
                    <a:pt x="5716" y="117621"/>
                  </a:lnTo>
                  <a:lnTo>
                    <a:pt x="8615" y="129224"/>
                  </a:lnTo>
                  <a:lnTo>
                    <a:pt x="11655" y="141558"/>
                  </a:lnTo>
                  <a:lnTo>
                    <a:pt x="14820" y="154866"/>
                  </a:lnTo>
                  <a:lnTo>
                    <a:pt x="18089" y="169166"/>
                  </a:lnTo>
                  <a:lnTo>
                    <a:pt x="21599" y="183998"/>
                  </a:lnTo>
                  <a:lnTo>
                    <a:pt x="25639" y="198563"/>
                  </a:lnTo>
                  <a:lnTo>
                    <a:pt x="30317" y="212428"/>
                  </a:lnTo>
                  <a:lnTo>
                    <a:pt x="35424" y="225514"/>
                  </a:lnTo>
                  <a:lnTo>
                    <a:pt x="40545" y="237915"/>
                  </a:lnTo>
                  <a:lnTo>
                    <a:pt x="45418" y="249707"/>
                  </a:lnTo>
                  <a:lnTo>
                    <a:pt x="49470" y="258587"/>
                  </a:lnTo>
                  <a:lnTo>
                    <a:pt x="51806" y="261373"/>
                  </a:lnTo>
                  <a:lnTo>
                    <a:pt x="52286" y="258709"/>
                  </a:lnTo>
                  <a:lnTo>
                    <a:pt x="51375" y="252181"/>
                  </a:lnTo>
                  <a:lnTo>
                    <a:pt x="49707" y="243079"/>
                  </a:lnTo>
                  <a:lnTo>
                    <a:pt x="47922" y="232288"/>
                  </a:lnTo>
                  <a:lnTo>
                    <a:pt x="46364" y="220393"/>
                  </a:lnTo>
                  <a:lnTo>
                    <a:pt x="45136" y="207771"/>
                  </a:lnTo>
                  <a:lnTo>
                    <a:pt x="44222" y="194672"/>
                  </a:lnTo>
                  <a:lnTo>
                    <a:pt x="43566" y="181257"/>
                  </a:lnTo>
                  <a:lnTo>
                    <a:pt x="43104" y="167633"/>
                  </a:lnTo>
                  <a:lnTo>
                    <a:pt x="42785" y="153870"/>
                  </a:lnTo>
                  <a:lnTo>
                    <a:pt x="42576" y="140015"/>
                  </a:lnTo>
                  <a:lnTo>
                    <a:pt x="42773" y="126099"/>
                  </a:lnTo>
                  <a:lnTo>
                    <a:pt x="43969" y="112142"/>
                  </a:lnTo>
                  <a:lnTo>
                    <a:pt x="46413" y="98172"/>
                  </a:lnTo>
                  <a:lnTo>
                    <a:pt x="50192" y="84688"/>
                  </a:lnTo>
                  <a:lnTo>
                    <a:pt x="55403" y="72619"/>
                  </a:lnTo>
                  <a:lnTo>
                    <a:pt x="61947" y="62357"/>
                  </a:lnTo>
                  <a:lnTo>
                    <a:pt x="69596" y="53806"/>
                  </a:lnTo>
                  <a:lnTo>
                    <a:pt x="78092" y="46665"/>
                  </a:lnTo>
                  <a:lnTo>
                    <a:pt x="87211" y="40600"/>
                  </a:lnTo>
                  <a:lnTo>
                    <a:pt x="96772" y="35320"/>
                  </a:lnTo>
                  <a:lnTo>
                    <a:pt x="106641" y="30597"/>
                  </a:lnTo>
                  <a:lnTo>
                    <a:pt x="116729" y="26263"/>
                  </a:lnTo>
                  <a:lnTo>
                    <a:pt x="127129" y="22196"/>
                  </a:lnTo>
                  <a:lnTo>
                    <a:pt x="138104" y="18311"/>
                  </a:lnTo>
                  <a:lnTo>
                    <a:pt x="149741" y="14553"/>
                  </a:lnTo>
                  <a:lnTo>
                    <a:pt x="161762" y="11035"/>
                  </a:lnTo>
                  <a:lnTo>
                    <a:pt x="174995" y="7678"/>
                  </a:lnTo>
                  <a:lnTo>
                    <a:pt x="192842" y="4187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6235" y="1275132"/>
              <a:ext cx="242199" cy="299481"/>
            </a:xfrm>
            <a:custGeom>
              <a:avLst/>
              <a:gdLst/>
              <a:ahLst/>
              <a:cxnLst/>
              <a:rect l="0" t="0" r="0" b="0"/>
              <a:pathLst>
                <a:path w="242199" h="299481">
                  <a:moveTo>
                    <a:pt x="168456" y="0"/>
                  </a:moveTo>
                  <a:lnTo>
                    <a:pt x="159655" y="3001"/>
                  </a:lnTo>
                  <a:lnTo>
                    <a:pt x="151309" y="6423"/>
                  </a:lnTo>
                  <a:lnTo>
                    <a:pt x="142610" y="10620"/>
                  </a:lnTo>
                  <a:lnTo>
                    <a:pt x="133489" y="15520"/>
                  </a:lnTo>
                  <a:lnTo>
                    <a:pt x="123994" y="21001"/>
                  </a:lnTo>
                  <a:lnTo>
                    <a:pt x="114201" y="26932"/>
                  </a:lnTo>
                  <a:lnTo>
                    <a:pt x="104188" y="33193"/>
                  </a:lnTo>
                  <a:lnTo>
                    <a:pt x="94014" y="39692"/>
                  </a:lnTo>
                  <a:lnTo>
                    <a:pt x="83732" y="46360"/>
                  </a:lnTo>
                  <a:lnTo>
                    <a:pt x="73541" y="53312"/>
                  </a:lnTo>
                  <a:lnTo>
                    <a:pt x="63771" y="60817"/>
                  </a:lnTo>
                  <a:lnTo>
                    <a:pt x="54571" y="68976"/>
                  </a:lnTo>
                  <a:lnTo>
                    <a:pt x="45918" y="77574"/>
                  </a:lnTo>
                  <a:lnTo>
                    <a:pt x="37719" y="86193"/>
                  </a:lnTo>
                  <a:lnTo>
                    <a:pt x="29874" y="94586"/>
                  </a:lnTo>
                  <a:lnTo>
                    <a:pt x="22451" y="102849"/>
                  </a:lnTo>
                  <a:lnTo>
                    <a:pt x="15686" y="111310"/>
                  </a:lnTo>
                  <a:lnTo>
                    <a:pt x="9684" y="120141"/>
                  </a:lnTo>
                  <a:lnTo>
                    <a:pt x="5569" y="129011"/>
                  </a:lnTo>
                  <a:lnTo>
                    <a:pt x="5712" y="136157"/>
                  </a:lnTo>
                  <a:lnTo>
                    <a:pt x="9960" y="139740"/>
                  </a:lnTo>
                  <a:lnTo>
                    <a:pt x="15827" y="140009"/>
                  </a:lnTo>
                  <a:lnTo>
                    <a:pt x="22401" y="138023"/>
                  </a:lnTo>
                  <a:lnTo>
                    <a:pt x="29684" y="134871"/>
                  </a:lnTo>
                  <a:lnTo>
                    <a:pt x="37706" y="131240"/>
                  </a:lnTo>
                  <a:lnTo>
                    <a:pt x="46552" y="127631"/>
                  </a:lnTo>
                  <a:lnTo>
                    <a:pt x="56399" y="124492"/>
                  </a:lnTo>
                  <a:lnTo>
                    <a:pt x="67244" y="122000"/>
                  </a:lnTo>
                  <a:lnTo>
                    <a:pt x="78781" y="119965"/>
                  </a:lnTo>
                  <a:lnTo>
                    <a:pt x="90517" y="117973"/>
                  </a:lnTo>
                  <a:lnTo>
                    <a:pt x="102149" y="115783"/>
                  </a:lnTo>
                  <a:lnTo>
                    <a:pt x="113569" y="113648"/>
                  </a:lnTo>
                  <a:lnTo>
                    <a:pt x="124769" y="112199"/>
                  </a:lnTo>
                  <a:lnTo>
                    <a:pt x="135784" y="111748"/>
                  </a:lnTo>
                  <a:lnTo>
                    <a:pt x="146656" y="112447"/>
                  </a:lnTo>
                  <a:lnTo>
                    <a:pt x="157423" y="114445"/>
                  </a:lnTo>
                  <a:lnTo>
                    <a:pt x="168115" y="117682"/>
                  </a:lnTo>
                  <a:lnTo>
                    <a:pt x="178755" y="121958"/>
                  </a:lnTo>
                  <a:lnTo>
                    <a:pt x="189359" y="127038"/>
                  </a:lnTo>
                  <a:lnTo>
                    <a:pt x="199929" y="132718"/>
                  </a:lnTo>
                  <a:lnTo>
                    <a:pt x="210147" y="139156"/>
                  </a:lnTo>
                  <a:lnTo>
                    <a:pt x="219401" y="146841"/>
                  </a:lnTo>
                  <a:lnTo>
                    <a:pt x="227429" y="155940"/>
                  </a:lnTo>
                  <a:lnTo>
                    <a:pt x="233971" y="166322"/>
                  </a:lnTo>
                  <a:lnTo>
                    <a:pt x="238617" y="177740"/>
                  </a:lnTo>
                  <a:lnTo>
                    <a:pt x="241327" y="189932"/>
                  </a:lnTo>
                  <a:lnTo>
                    <a:pt x="242198" y="202355"/>
                  </a:lnTo>
                  <a:lnTo>
                    <a:pt x="241278" y="214229"/>
                  </a:lnTo>
                  <a:lnTo>
                    <a:pt x="238770" y="225170"/>
                  </a:lnTo>
                  <a:lnTo>
                    <a:pt x="234818" y="235159"/>
                  </a:lnTo>
                  <a:lnTo>
                    <a:pt x="229425" y="244336"/>
                  </a:lnTo>
                  <a:lnTo>
                    <a:pt x="222721" y="252882"/>
                  </a:lnTo>
                  <a:lnTo>
                    <a:pt x="214781" y="260962"/>
                  </a:lnTo>
                  <a:lnTo>
                    <a:pt x="205550" y="268710"/>
                  </a:lnTo>
                  <a:lnTo>
                    <a:pt x="195116" y="276217"/>
                  </a:lnTo>
                  <a:lnTo>
                    <a:pt x="183686" y="283227"/>
                  </a:lnTo>
                  <a:lnTo>
                    <a:pt x="171490" y="289176"/>
                  </a:lnTo>
                  <a:lnTo>
                    <a:pt x="158730" y="293836"/>
                  </a:lnTo>
                  <a:lnTo>
                    <a:pt x="145570" y="297134"/>
                  </a:lnTo>
                  <a:lnTo>
                    <a:pt x="132130" y="298980"/>
                  </a:lnTo>
                  <a:lnTo>
                    <a:pt x="118496" y="299480"/>
                  </a:lnTo>
                  <a:lnTo>
                    <a:pt x="104731" y="298867"/>
                  </a:lnTo>
                  <a:lnTo>
                    <a:pt x="90876" y="297401"/>
                  </a:lnTo>
                  <a:lnTo>
                    <a:pt x="76971" y="295309"/>
                  </a:lnTo>
                  <a:lnTo>
                    <a:pt x="63254" y="292733"/>
                  </a:lnTo>
                  <a:lnTo>
                    <a:pt x="48616" y="289376"/>
                  </a:lnTo>
                  <a:lnTo>
                    <a:pt x="29534" y="28382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62089" y="927692"/>
              <a:ext cx="21059" cy="631711"/>
            </a:xfrm>
            <a:custGeom>
              <a:avLst/>
              <a:gdLst/>
              <a:ahLst/>
              <a:cxnLst/>
              <a:rect l="0" t="0" r="0" b="0"/>
              <a:pathLst>
                <a:path w="21059" h="631711">
                  <a:moveTo>
                    <a:pt x="1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5" y="83657"/>
                  </a:lnTo>
                  <a:lnTo>
                    <a:pt x="178" y="99249"/>
                  </a:lnTo>
                  <a:lnTo>
                    <a:pt x="827" y="115394"/>
                  </a:lnTo>
                  <a:lnTo>
                    <a:pt x="2075" y="131959"/>
                  </a:lnTo>
                  <a:lnTo>
                    <a:pt x="3728" y="148827"/>
                  </a:lnTo>
                  <a:lnTo>
                    <a:pt x="5376" y="165910"/>
                  </a:lnTo>
                  <a:lnTo>
                    <a:pt x="6780" y="183142"/>
                  </a:lnTo>
                  <a:lnTo>
                    <a:pt x="7873" y="200476"/>
                  </a:lnTo>
                  <a:lnTo>
                    <a:pt x="8680" y="217880"/>
                  </a:lnTo>
                  <a:lnTo>
                    <a:pt x="9258" y="235336"/>
                  </a:lnTo>
                  <a:lnTo>
                    <a:pt x="9663" y="252991"/>
                  </a:lnTo>
                  <a:lnTo>
                    <a:pt x="9943" y="271144"/>
                  </a:lnTo>
                  <a:lnTo>
                    <a:pt x="10139" y="289911"/>
                  </a:lnTo>
                  <a:lnTo>
                    <a:pt x="10441" y="309092"/>
                  </a:lnTo>
                  <a:lnTo>
                    <a:pt x="11177" y="328275"/>
                  </a:lnTo>
                  <a:lnTo>
                    <a:pt x="12485" y="347217"/>
                  </a:lnTo>
                  <a:lnTo>
                    <a:pt x="14177" y="365851"/>
                  </a:lnTo>
                  <a:lnTo>
                    <a:pt x="15852" y="384203"/>
                  </a:lnTo>
                  <a:lnTo>
                    <a:pt x="17272" y="402326"/>
                  </a:lnTo>
                  <a:lnTo>
                    <a:pt x="18377" y="420276"/>
                  </a:lnTo>
                  <a:lnTo>
                    <a:pt x="19193" y="438102"/>
                  </a:lnTo>
                  <a:lnTo>
                    <a:pt x="19776" y="455849"/>
                  </a:lnTo>
                  <a:lnTo>
                    <a:pt x="20184" y="473872"/>
                  </a:lnTo>
                  <a:lnTo>
                    <a:pt x="20466" y="492803"/>
                  </a:lnTo>
                  <a:lnTo>
                    <a:pt x="20659" y="512898"/>
                  </a:lnTo>
                  <a:lnTo>
                    <a:pt x="20791" y="533610"/>
                  </a:lnTo>
                  <a:lnTo>
                    <a:pt x="20893" y="556123"/>
                  </a:lnTo>
                  <a:lnTo>
                    <a:pt x="20977" y="585773"/>
                  </a:lnTo>
                  <a:lnTo>
                    <a:pt x="21058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67292" y="1169847"/>
              <a:ext cx="536955" cy="31587"/>
            </a:xfrm>
            <a:custGeom>
              <a:avLst/>
              <a:gdLst/>
              <a:ahLst/>
              <a:cxnLst/>
              <a:rect l="0" t="0" r="0" b="0"/>
              <a:pathLst>
                <a:path w="536955" h="31587">
                  <a:moveTo>
                    <a:pt x="536954" y="0"/>
                  </a:moveTo>
                  <a:lnTo>
                    <a:pt x="522151" y="0"/>
                  </a:lnTo>
                  <a:lnTo>
                    <a:pt x="506960" y="0"/>
                  </a:lnTo>
                  <a:lnTo>
                    <a:pt x="489882" y="0"/>
                  </a:lnTo>
                  <a:lnTo>
                    <a:pt x="471479" y="0"/>
                  </a:lnTo>
                  <a:lnTo>
                    <a:pt x="452966" y="0"/>
                  </a:lnTo>
                  <a:lnTo>
                    <a:pt x="435073" y="0"/>
                  </a:lnTo>
                  <a:lnTo>
                    <a:pt x="418012" y="0"/>
                  </a:lnTo>
                  <a:lnTo>
                    <a:pt x="401732" y="0"/>
                  </a:lnTo>
                  <a:lnTo>
                    <a:pt x="386080" y="5"/>
                  </a:lnTo>
                  <a:lnTo>
                    <a:pt x="370741" y="177"/>
                  </a:lnTo>
                  <a:lnTo>
                    <a:pt x="355274" y="826"/>
                  </a:lnTo>
                  <a:lnTo>
                    <a:pt x="339450" y="2075"/>
                  </a:lnTo>
                  <a:lnTo>
                    <a:pt x="323224" y="3727"/>
                  </a:lnTo>
                  <a:lnTo>
                    <a:pt x="306644" y="5375"/>
                  </a:lnTo>
                  <a:lnTo>
                    <a:pt x="289790" y="6778"/>
                  </a:lnTo>
                  <a:lnTo>
                    <a:pt x="272895" y="7871"/>
                  </a:lnTo>
                  <a:lnTo>
                    <a:pt x="256328" y="8679"/>
                  </a:lnTo>
                  <a:lnTo>
                    <a:pt x="240259" y="9257"/>
                  </a:lnTo>
                  <a:lnTo>
                    <a:pt x="224690" y="9662"/>
                  </a:lnTo>
                  <a:lnTo>
                    <a:pt x="209542" y="9942"/>
                  </a:lnTo>
                  <a:lnTo>
                    <a:pt x="194720" y="10137"/>
                  </a:lnTo>
                  <a:lnTo>
                    <a:pt x="180138" y="10440"/>
                  </a:lnTo>
                  <a:lnTo>
                    <a:pt x="165726" y="11176"/>
                  </a:lnTo>
                  <a:lnTo>
                    <a:pt x="151429" y="12483"/>
                  </a:lnTo>
                  <a:lnTo>
                    <a:pt x="137045" y="14176"/>
                  </a:lnTo>
                  <a:lnTo>
                    <a:pt x="122243" y="15851"/>
                  </a:lnTo>
                  <a:lnTo>
                    <a:pt x="106879" y="17276"/>
                  </a:lnTo>
                  <a:lnTo>
                    <a:pt x="91135" y="18553"/>
                  </a:lnTo>
                  <a:lnTo>
                    <a:pt x="75414" y="20017"/>
                  </a:lnTo>
                  <a:lnTo>
                    <a:pt x="59968" y="21849"/>
                  </a:lnTo>
                  <a:lnTo>
                    <a:pt x="45462" y="23920"/>
                  </a:lnTo>
                  <a:lnTo>
                    <a:pt x="31622" y="26074"/>
                  </a:lnTo>
                  <a:lnTo>
                    <a:pt x="17236" y="2850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80442" y="1339809"/>
              <a:ext cx="239618" cy="225024"/>
            </a:xfrm>
            <a:custGeom>
              <a:avLst/>
              <a:gdLst/>
              <a:ahLst/>
              <a:cxnLst/>
              <a:rect l="0" t="0" r="0" b="0"/>
              <a:pathLst>
                <a:path w="239618" h="225024">
                  <a:moveTo>
                    <a:pt x="134332" y="40608"/>
                  </a:moveTo>
                  <a:lnTo>
                    <a:pt x="131331" y="31874"/>
                  </a:lnTo>
                  <a:lnTo>
                    <a:pt x="127909" y="24167"/>
                  </a:lnTo>
                  <a:lnTo>
                    <a:pt x="123704" y="16779"/>
                  </a:lnTo>
                  <a:lnTo>
                    <a:pt x="118459" y="10036"/>
                  </a:lnTo>
                  <a:lnTo>
                    <a:pt x="111680" y="4803"/>
                  </a:lnTo>
                  <a:lnTo>
                    <a:pt x="103253" y="1441"/>
                  </a:lnTo>
                  <a:lnTo>
                    <a:pt x="93686" y="0"/>
                  </a:lnTo>
                  <a:lnTo>
                    <a:pt x="83891" y="472"/>
                  </a:lnTo>
                  <a:lnTo>
                    <a:pt x="74421" y="2647"/>
                  </a:lnTo>
                  <a:lnTo>
                    <a:pt x="65456" y="6360"/>
                  </a:lnTo>
                  <a:lnTo>
                    <a:pt x="56983" y="11584"/>
                  </a:lnTo>
                  <a:lnTo>
                    <a:pt x="48917" y="18168"/>
                  </a:lnTo>
                  <a:lnTo>
                    <a:pt x="41161" y="25856"/>
                  </a:lnTo>
                  <a:lnTo>
                    <a:pt x="33632" y="34386"/>
                  </a:lnTo>
                  <a:lnTo>
                    <a:pt x="26274" y="43534"/>
                  </a:lnTo>
                  <a:lnTo>
                    <a:pt x="19362" y="53287"/>
                  </a:lnTo>
                  <a:lnTo>
                    <a:pt x="13479" y="63818"/>
                  </a:lnTo>
                  <a:lnTo>
                    <a:pt x="8858" y="75164"/>
                  </a:lnTo>
                  <a:lnTo>
                    <a:pt x="5418" y="87224"/>
                  </a:lnTo>
                  <a:lnTo>
                    <a:pt x="2943" y="99851"/>
                  </a:lnTo>
                  <a:lnTo>
                    <a:pt x="1208" y="112903"/>
                  </a:lnTo>
                  <a:lnTo>
                    <a:pt x="177" y="126261"/>
                  </a:lnTo>
                  <a:lnTo>
                    <a:pt x="0" y="139835"/>
                  </a:lnTo>
                  <a:lnTo>
                    <a:pt x="693" y="153554"/>
                  </a:lnTo>
                  <a:lnTo>
                    <a:pt x="2140" y="167206"/>
                  </a:lnTo>
                  <a:lnTo>
                    <a:pt x="4181" y="180452"/>
                  </a:lnTo>
                  <a:lnTo>
                    <a:pt x="6679" y="193123"/>
                  </a:lnTo>
                  <a:lnTo>
                    <a:pt x="10001" y="204580"/>
                  </a:lnTo>
                  <a:lnTo>
                    <a:pt x="14973" y="213685"/>
                  </a:lnTo>
                  <a:lnTo>
                    <a:pt x="21907" y="220020"/>
                  </a:lnTo>
                  <a:lnTo>
                    <a:pt x="30326" y="223646"/>
                  </a:lnTo>
                  <a:lnTo>
                    <a:pt x="39280" y="224732"/>
                  </a:lnTo>
                  <a:lnTo>
                    <a:pt x="48152" y="223646"/>
                  </a:lnTo>
                  <a:lnTo>
                    <a:pt x="56698" y="220683"/>
                  </a:lnTo>
                  <a:lnTo>
                    <a:pt x="64884" y="215971"/>
                  </a:lnTo>
                  <a:lnTo>
                    <a:pt x="72750" y="209731"/>
                  </a:lnTo>
                  <a:lnTo>
                    <a:pt x="80199" y="202104"/>
                  </a:lnTo>
                  <a:lnTo>
                    <a:pt x="86990" y="193084"/>
                  </a:lnTo>
                  <a:lnTo>
                    <a:pt x="93045" y="182788"/>
                  </a:lnTo>
                  <a:lnTo>
                    <a:pt x="98436" y="171281"/>
                  </a:lnTo>
                  <a:lnTo>
                    <a:pt x="103292" y="158501"/>
                  </a:lnTo>
                  <a:lnTo>
                    <a:pt x="107740" y="144536"/>
                  </a:lnTo>
                  <a:lnTo>
                    <a:pt x="111729" y="129751"/>
                  </a:lnTo>
                  <a:lnTo>
                    <a:pt x="115035" y="114682"/>
                  </a:lnTo>
                  <a:lnTo>
                    <a:pt x="117619" y="99722"/>
                  </a:lnTo>
                  <a:lnTo>
                    <a:pt x="120426" y="87248"/>
                  </a:lnTo>
                  <a:lnTo>
                    <a:pt x="124144" y="80919"/>
                  </a:lnTo>
                  <a:lnTo>
                    <a:pt x="127877" y="81016"/>
                  </a:lnTo>
                  <a:lnTo>
                    <a:pt x="131418" y="85911"/>
                  </a:lnTo>
                  <a:lnTo>
                    <a:pt x="134850" y="94009"/>
                  </a:lnTo>
                  <a:lnTo>
                    <a:pt x="138249" y="104182"/>
                  </a:lnTo>
                  <a:lnTo>
                    <a:pt x="141654" y="115689"/>
                  </a:lnTo>
                  <a:lnTo>
                    <a:pt x="145078" y="127897"/>
                  </a:lnTo>
                  <a:lnTo>
                    <a:pt x="148523" y="140194"/>
                  </a:lnTo>
                  <a:lnTo>
                    <a:pt x="151990" y="152257"/>
                  </a:lnTo>
                  <a:lnTo>
                    <a:pt x="155639" y="163992"/>
                  </a:lnTo>
                  <a:lnTo>
                    <a:pt x="159774" y="175417"/>
                  </a:lnTo>
                  <a:lnTo>
                    <a:pt x="164525" y="186579"/>
                  </a:lnTo>
                  <a:lnTo>
                    <a:pt x="170022" y="197213"/>
                  </a:lnTo>
                  <a:lnTo>
                    <a:pt x="176469" y="206757"/>
                  </a:lnTo>
                  <a:lnTo>
                    <a:pt x="183878" y="214974"/>
                  </a:lnTo>
                  <a:lnTo>
                    <a:pt x="191956" y="221305"/>
                  </a:lnTo>
                  <a:lnTo>
                    <a:pt x="200216" y="224745"/>
                  </a:lnTo>
                  <a:lnTo>
                    <a:pt x="208352" y="225023"/>
                  </a:lnTo>
                  <a:lnTo>
                    <a:pt x="215957" y="222754"/>
                  </a:lnTo>
                  <a:lnTo>
                    <a:pt x="223188" y="218746"/>
                  </a:lnTo>
                  <a:lnTo>
                    <a:pt x="230675" y="211526"/>
                  </a:lnTo>
                  <a:lnTo>
                    <a:pt x="239617" y="198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10575" y="1308718"/>
              <a:ext cx="198999" cy="271742"/>
            </a:xfrm>
            <a:custGeom>
              <a:avLst/>
              <a:gdLst/>
              <a:ahLst/>
              <a:cxnLst/>
              <a:rect l="0" t="0" r="0" b="0"/>
              <a:pathLst>
                <a:path w="198999" h="271742">
                  <a:moveTo>
                    <a:pt x="9484" y="103285"/>
                  </a:moveTo>
                  <a:lnTo>
                    <a:pt x="9484" y="115154"/>
                  </a:lnTo>
                  <a:lnTo>
                    <a:pt x="9484" y="127563"/>
                  </a:lnTo>
                  <a:lnTo>
                    <a:pt x="9484" y="141750"/>
                  </a:lnTo>
                  <a:lnTo>
                    <a:pt x="9484" y="157458"/>
                  </a:lnTo>
                  <a:lnTo>
                    <a:pt x="9484" y="174103"/>
                  </a:lnTo>
                  <a:lnTo>
                    <a:pt x="9484" y="191234"/>
                  </a:lnTo>
                  <a:lnTo>
                    <a:pt x="9484" y="208435"/>
                  </a:lnTo>
                  <a:lnTo>
                    <a:pt x="9484" y="225269"/>
                  </a:lnTo>
                  <a:lnTo>
                    <a:pt x="9480" y="241452"/>
                  </a:lnTo>
                  <a:lnTo>
                    <a:pt x="9307" y="253669"/>
                  </a:lnTo>
                  <a:lnTo>
                    <a:pt x="8659" y="257840"/>
                  </a:lnTo>
                  <a:lnTo>
                    <a:pt x="7410" y="255368"/>
                  </a:lnTo>
                  <a:lnTo>
                    <a:pt x="5757" y="248380"/>
                  </a:lnTo>
                  <a:lnTo>
                    <a:pt x="4109" y="238220"/>
                  </a:lnTo>
                  <a:lnTo>
                    <a:pt x="2706" y="225788"/>
                  </a:lnTo>
                  <a:lnTo>
                    <a:pt x="1613" y="211583"/>
                  </a:lnTo>
                  <a:lnTo>
                    <a:pt x="805" y="195783"/>
                  </a:lnTo>
                  <a:lnTo>
                    <a:pt x="232" y="178609"/>
                  </a:lnTo>
                  <a:lnTo>
                    <a:pt x="0" y="160503"/>
                  </a:lnTo>
                  <a:lnTo>
                    <a:pt x="369" y="142043"/>
                  </a:lnTo>
                  <a:lnTo>
                    <a:pt x="1435" y="123595"/>
                  </a:lnTo>
                  <a:lnTo>
                    <a:pt x="3304" y="105632"/>
                  </a:lnTo>
                  <a:lnTo>
                    <a:pt x="6161" y="88794"/>
                  </a:lnTo>
                  <a:lnTo>
                    <a:pt x="10012" y="73327"/>
                  </a:lnTo>
                  <a:lnTo>
                    <a:pt x="14716" y="59297"/>
                  </a:lnTo>
                  <a:lnTo>
                    <a:pt x="20090" y="46777"/>
                  </a:lnTo>
                  <a:lnTo>
                    <a:pt x="25971" y="35653"/>
                  </a:lnTo>
                  <a:lnTo>
                    <a:pt x="32547" y="25840"/>
                  </a:lnTo>
                  <a:lnTo>
                    <a:pt x="40324" y="17378"/>
                  </a:lnTo>
                  <a:lnTo>
                    <a:pt x="49480" y="10176"/>
                  </a:lnTo>
                  <a:lnTo>
                    <a:pt x="59731" y="4506"/>
                  </a:lnTo>
                  <a:lnTo>
                    <a:pt x="70529" y="1052"/>
                  </a:lnTo>
                  <a:lnTo>
                    <a:pt x="81491" y="0"/>
                  </a:lnTo>
                  <a:lnTo>
                    <a:pt x="92274" y="1413"/>
                  </a:lnTo>
                  <a:lnTo>
                    <a:pt x="102507" y="5477"/>
                  </a:lnTo>
                  <a:lnTo>
                    <a:pt x="112051" y="12033"/>
                  </a:lnTo>
                  <a:lnTo>
                    <a:pt x="120951" y="20823"/>
                  </a:lnTo>
                  <a:lnTo>
                    <a:pt x="129323" y="31680"/>
                  </a:lnTo>
                  <a:lnTo>
                    <a:pt x="137292" y="44312"/>
                  </a:lnTo>
                  <a:lnTo>
                    <a:pt x="144969" y="58351"/>
                  </a:lnTo>
                  <a:lnTo>
                    <a:pt x="152439" y="73442"/>
                  </a:lnTo>
                  <a:lnTo>
                    <a:pt x="159754" y="89290"/>
                  </a:lnTo>
                  <a:lnTo>
                    <a:pt x="166635" y="105507"/>
                  </a:lnTo>
                  <a:lnTo>
                    <a:pt x="172497" y="121620"/>
                  </a:lnTo>
                  <a:lnTo>
                    <a:pt x="177108" y="137383"/>
                  </a:lnTo>
                  <a:lnTo>
                    <a:pt x="180711" y="152747"/>
                  </a:lnTo>
                  <a:lnTo>
                    <a:pt x="183827" y="167758"/>
                  </a:lnTo>
                  <a:lnTo>
                    <a:pt x="186811" y="182485"/>
                  </a:lnTo>
                  <a:lnTo>
                    <a:pt x="189675" y="196970"/>
                  </a:lnTo>
                  <a:lnTo>
                    <a:pt x="192457" y="212960"/>
                  </a:lnTo>
                  <a:lnTo>
                    <a:pt x="195406" y="235217"/>
                  </a:lnTo>
                  <a:lnTo>
                    <a:pt x="198998" y="271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57591" y="976943"/>
              <a:ext cx="183480" cy="621709"/>
            </a:xfrm>
            <a:custGeom>
              <a:avLst/>
              <a:gdLst/>
              <a:ahLst/>
              <a:cxnLst/>
              <a:rect l="0" t="0" r="0" b="0"/>
              <a:pathLst>
                <a:path w="183480" h="621709">
                  <a:moveTo>
                    <a:pt x="130965" y="477174"/>
                  </a:moveTo>
                  <a:lnTo>
                    <a:pt x="127965" y="465573"/>
                  </a:lnTo>
                  <a:lnTo>
                    <a:pt x="124542" y="455724"/>
                  </a:lnTo>
                  <a:lnTo>
                    <a:pt x="120342" y="446723"/>
                  </a:lnTo>
                  <a:lnTo>
                    <a:pt x="115269" y="438455"/>
                  </a:lnTo>
                  <a:lnTo>
                    <a:pt x="109139" y="431076"/>
                  </a:lnTo>
                  <a:lnTo>
                    <a:pt x="101955" y="424615"/>
                  </a:lnTo>
                  <a:lnTo>
                    <a:pt x="93868" y="419282"/>
                  </a:lnTo>
                  <a:lnTo>
                    <a:pt x="85073" y="415524"/>
                  </a:lnTo>
                  <a:lnTo>
                    <a:pt x="75757" y="413451"/>
                  </a:lnTo>
                  <a:lnTo>
                    <a:pt x="66234" y="413195"/>
                  </a:lnTo>
                  <a:lnTo>
                    <a:pt x="56920" y="415068"/>
                  </a:lnTo>
                  <a:lnTo>
                    <a:pt x="48030" y="419037"/>
                  </a:lnTo>
                  <a:lnTo>
                    <a:pt x="39586" y="424956"/>
                  </a:lnTo>
                  <a:lnTo>
                    <a:pt x="31529" y="432740"/>
                  </a:lnTo>
                  <a:lnTo>
                    <a:pt x="23782" y="442168"/>
                  </a:lnTo>
                  <a:lnTo>
                    <a:pt x="16596" y="453243"/>
                  </a:lnTo>
                  <a:lnTo>
                    <a:pt x="10521" y="466257"/>
                  </a:lnTo>
                  <a:lnTo>
                    <a:pt x="5772" y="481183"/>
                  </a:lnTo>
                  <a:lnTo>
                    <a:pt x="2414" y="497256"/>
                  </a:lnTo>
                  <a:lnTo>
                    <a:pt x="528" y="513197"/>
                  </a:lnTo>
                  <a:lnTo>
                    <a:pt x="0" y="528283"/>
                  </a:lnTo>
                  <a:lnTo>
                    <a:pt x="593" y="542342"/>
                  </a:lnTo>
                  <a:lnTo>
                    <a:pt x="2047" y="555471"/>
                  </a:lnTo>
                  <a:lnTo>
                    <a:pt x="4134" y="567852"/>
                  </a:lnTo>
                  <a:lnTo>
                    <a:pt x="6837" y="579506"/>
                  </a:lnTo>
                  <a:lnTo>
                    <a:pt x="10330" y="590283"/>
                  </a:lnTo>
                  <a:lnTo>
                    <a:pt x="14646" y="600156"/>
                  </a:lnTo>
                  <a:lnTo>
                    <a:pt x="19850" y="608756"/>
                  </a:lnTo>
                  <a:lnTo>
                    <a:pt x="26100" y="615323"/>
                  </a:lnTo>
                  <a:lnTo>
                    <a:pt x="33378" y="619620"/>
                  </a:lnTo>
                  <a:lnTo>
                    <a:pt x="41367" y="621708"/>
                  </a:lnTo>
                  <a:lnTo>
                    <a:pt x="49568" y="621678"/>
                  </a:lnTo>
                  <a:lnTo>
                    <a:pt x="57674" y="619804"/>
                  </a:lnTo>
                  <a:lnTo>
                    <a:pt x="65572" y="616294"/>
                  </a:lnTo>
                  <a:lnTo>
                    <a:pt x="73255" y="611205"/>
                  </a:lnTo>
                  <a:lnTo>
                    <a:pt x="80755" y="604714"/>
                  </a:lnTo>
                  <a:lnTo>
                    <a:pt x="88114" y="597087"/>
                  </a:lnTo>
                  <a:lnTo>
                    <a:pt x="95370" y="588598"/>
                  </a:lnTo>
                  <a:lnTo>
                    <a:pt x="102552" y="579473"/>
                  </a:lnTo>
                  <a:lnTo>
                    <a:pt x="109681" y="569566"/>
                  </a:lnTo>
                  <a:lnTo>
                    <a:pt x="116775" y="558398"/>
                  </a:lnTo>
                  <a:lnTo>
                    <a:pt x="123839" y="545799"/>
                  </a:lnTo>
                  <a:lnTo>
                    <a:pt x="130720" y="531573"/>
                  </a:lnTo>
                  <a:lnTo>
                    <a:pt x="137113" y="515356"/>
                  </a:lnTo>
                  <a:lnTo>
                    <a:pt x="142894" y="497162"/>
                  </a:lnTo>
                  <a:lnTo>
                    <a:pt x="148098" y="477928"/>
                  </a:lnTo>
                  <a:lnTo>
                    <a:pt x="152827" y="459251"/>
                  </a:lnTo>
                  <a:lnTo>
                    <a:pt x="157189" y="441991"/>
                  </a:lnTo>
                  <a:lnTo>
                    <a:pt x="161121" y="426135"/>
                  </a:lnTo>
                  <a:lnTo>
                    <a:pt x="164389" y="411186"/>
                  </a:lnTo>
                  <a:lnTo>
                    <a:pt x="166922" y="396721"/>
                  </a:lnTo>
                  <a:lnTo>
                    <a:pt x="168793" y="382496"/>
                  </a:lnTo>
                  <a:lnTo>
                    <a:pt x="170132" y="368383"/>
                  </a:lnTo>
                  <a:lnTo>
                    <a:pt x="171075" y="354319"/>
                  </a:lnTo>
                  <a:lnTo>
                    <a:pt x="171895" y="340277"/>
                  </a:lnTo>
                  <a:lnTo>
                    <a:pt x="172987" y="326242"/>
                  </a:lnTo>
                  <a:lnTo>
                    <a:pt x="174536" y="312209"/>
                  </a:lnTo>
                  <a:lnTo>
                    <a:pt x="176391" y="298175"/>
                  </a:lnTo>
                  <a:lnTo>
                    <a:pt x="178177" y="284141"/>
                  </a:lnTo>
                  <a:lnTo>
                    <a:pt x="179672" y="270106"/>
                  </a:lnTo>
                  <a:lnTo>
                    <a:pt x="180827" y="256070"/>
                  </a:lnTo>
                  <a:lnTo>
                    <a:pt x="181675" y="242034"/>
                  </a:lnTo>
                  <a:lnTo>
                    <a:pt x="182281" y="227983"/>
                  </a:lnTo>
                  <a:lnTo>
                    <a:pt x="182704" y="213428"/>
                  </a:lnTo>
                  <a:lnTo>
                    <a:pt x="182996" y="197445"/>
                  </a:lnTo>
                  <a:lnTo>
                    <a:pt x="183195" y="179652"/>
                  </a:lnTo>
                  <a:lnTo>
                    <a:pt x="183330" y="160311"/>
                  </a:lnTo>
                  <a:lnTo>
                    <a:pt x="183422" y="140032"/>
                  </a:lnTo>
                  <a:lnTo>
                    <a:pt x="183479" y="119288"/>
                  </a:lnTo>
                  <a:lnTo>
                    <a:pt x="183347" y="98666"/>
                  </a:lnTo>
                  <a:lnTo>
                    <a:pt x="182726" y="78908"/>
                  </a:lnTo>
                  <a:lnTo>
                    <a:pt x="181487" y="60339"/>
                  </a:lnTo>
                  <a:lnTo>
                    <a:pt x="179501" y="43247"/>
                  </a:lnTo>
                  <a:lnTo>
                    <a:pt x="176564" y="28051"/>
                  </a:lnTo>
                  <a:lnTo>
                    <a:pt x="172647" y="14831"/>
                  </a:lnTo>
                  <a:lnTo>
                    <a:pt x="167451" y="4786"/>
                  </a:lnTo>
                  <a:lnTo>
                    <a:pt x="161358" y="0"/>
                  </a:lnTo>
                  <a:lnTo>
                    <a:pt x="155754" y="694"/>
                  </a:lnTo>
                  <a:lnTo>
                    <a:pt x="150858" y="6038"/>
                  </a:lnTo>
                  <a:lnTo>
                    <a:pt x="146486" y="14984"/>
                  </a:lnTo>
                  <a:lnTo>
                    <a:pt x="142611" y="26903"/>
                  </a:lnTo>
                  <a:lnTo>
                    <a:pt x="139414" y="41649"/>
                  </a:lnTo>
                  <a:lnTo>
                    <a:pt x="136944" y="58914"/>
                  </a:lnTo>
                  <a:lnTo>
                    <a:pt x="135124" y="78226"/>
                  </a:lnTo>
                  <a:lnTo>
                    <a:pt x="133824" y="99095"/>
                  </a:lnTo>
                  <a:lnTo>
                    <a:pt x="132913" y="121086"/>
                  </a:lnTo>
                  <a:lnTo>
                    <a:pt x="132285" y="143379"/>
                  </a:lnTo>
                  <a:lnTo>
                    <a:pt x="131855" y="164807"/>
                  </a:lnTo>
                  <a:lnTo>
                    <a:pt x="131564" y="184806"/>
                  </a:lnTo>
                  <a:lnTo>
                    <a:pt x="131366" y="203352"/>
                  </a:lnTo>
                  <a:lnTo>
                    <a:pt x="131234" y="220664"/>
                  </a:lnTo>
                  <a:lnTo>
                    <a:pt x="131145" y="237031"/>
                  </a:lnTo>
                  <a:lnTo>
                    <a:pt x="131085" y="253197"/>
                  </a:lnTo>
                  <a:lnTo>
                    <a:pt x="131045" y="270285"/>
                  </a:lnTo>
                  <a:lnTo>
                    <a:pt x="131023" y="288822"/>
                  </a:lnTo>
                  <a:lnTo>
                    <a:pt x="131179" y="308328"/>
                  </a:lnTo>
                  <a:lnTo>
                    <a:pt x="131815" y="327654"/>
                  </a:lnTo>
                  <a:lnTo>
                    <a:pt x="133055" y="346141"/>
                  </a:lnTo>
                  <a:lnTo>
                    <a:pt x="134702" y="363958"/>
                  </a:lnTo>
                  <a:lnTo>
                    <a:pt x="136348" y="381820"/>
                  </a:lnTo>
                  <a:lnTo>
                    <a:pt x="137753" y="400159"/>
                  </a:lnTo>
                  <a:lnTo>
                    <a:pt x="139017" y="418764"/>
                  </a:lnTo>
                  <a:lnTo>
                    <a:pt x="140473" y="436968"/>
                  </a:lnTo>
                  <a:lnTo>
                    <a:pt x="142303" y="454401"/>
                  </a:lnTo>
                  <a:lnTo>
                    <a:pt x="144533" y="470855"/>
                  </a:lnTo>
                  <a:lnTo>
                    <a:pt x="147109" y="486132"/>
                  </a:lnTo>
                  <a:lnTo>
                    <a:pt x="149955" y="500243"/>
                  </a:lnTo>
                  <a:lnTo>
                    <a:pt x="153044" y="512911"/>
                  </a:lnTo>
                  <a:lnTo>
                    <a:pt x="156802" y="524728"/>
                  </a:lnTo>
                  <a:lnTo>
                    <a:pt x="162677" y="536734"/>
                  </a:lnTo>
                  <a:lnTo>
                    <a:pt x="173080" y="550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10206" y="1369889"/>
              <a:ext cx="15223" cy="242156"/>
            </a:xfrm>
            <a:custGeom>
              <a:avLst/>
              <a:gdLst/>
              <a:ahLst/>
              <a:cxnLst/>
              <a:rect l="0" t="0" r="0" b="0"/>
              <a:pathLst>
                <a:path w="15223" h="242156">
                  <a:moveTo>
                    <a:pt x="4693" y="0"/>
                  </a:moveTo>
                  <a:lnTo>
                    <a:pt x="4626" y="11802"/>
                  </a:lnTo>
                  <a:lnTo>
                    <a:pt x="3985" y="23571"/>
                  </a:lnTo>
                  <a:lnTo>
                    <a:pt x="2699" y="36466"/>
                  </a:lnTo>
                  <a:lnTo>
                    <a:pt x="1184" y="50487"/>
                  </a:lnTo>
                  <a:lnTo>
                    <a:pt x="165" y="65463"/>
                  </a:lnTo>
                  <a:lnTo>
                    <a:pt x="0" y="81181"/>
                  </a:lnTo>
                  <a:lnTo>
                    <a:pt x="555" y="97284"/>
                  </a:lnTo>
                  <a:lnTo>
                    <a:pt x="1392" y="113308"/>
                  </a:lnTo>
                  <a:lnTo>
                    <a:pt x="2220" y="129005"/>
                  </a:lnTo>
                  <a:lnTo>
                    <a:pt x="3080" y="144323"/>
                  </a:lnTo>
                  <a:lnTo>
                    <a:pt x="4257" y="159301"/>
                  </a:lnTo>
                  <a:lnTo>
                    <a:pt x="5892" y="173995"/>
                  </a:lnTo>
                  <a:lnTo>
                    <a:pt x="7828" y="188061"/>
                  </a:lnTo>
                  <a:lnTo>
                    <a:pt x="9877" y="202236"/>
                  </a:lnTo>
                  <a:lnTo>
                    <a:pt x="12220" y="218885"/>
                  </a:lnTo>
                  <a:lnTo>
                    <a:pt x="15222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25426" y="12540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30712" y="1300363"/>
              <a:ext cx="168458" cy="306125"/>
            </a:xfrm>
            <a:custGeom>
              <a:avLst/>
              <a:gdLst/>
              <a:ahLst/>
              <a:cxnLst/>
              <a:rect l="0" t="0" r="0" b="0"/>
              <a:pathLst>
                <a:path w="168458" h="306125">
                  <a:moveTo>
                    <a:pt x="0" y="122168"/>
                  </a:moveTo>
                  <a:lnTo>
                    <a:pt x="68" y="133970"/>
                  </a:lnTo>
                  <a:lnTo>
                    <a:pt x="708" y="145739"/>
                  </a:lnTo>
                  <a:lnTo>
                    <a:pt x="2004" y="158630"/>
                  </a:lnTo>
                  <a:lnTo>
                    <a:pt x="3864" y="172478"/>
                  </a:lnTo>
                  <a:lnTo>
                    <a:pt x="6180" y="186806"/>
                  </a:lnTo>
                  <a:lnTo>
                    <a:pt x="8842" y="201280"/>
                  </a:lnTo>
                  <a:lnTo>
                    <a:pt x="11592" y="215903"/>
                  </a:lnTo>
                  <a:lnTo>
                    <a:pt x="14051" y="230927"/>
                  </a:lnTo>
                  <a:lnTo>
                    <a:pt x="16039" y="246465"/>
                  </a:lnTo>
                  <a:lnTo>
                    <a:pt x="17710" y="262170"/>
                  </a:lnTo>
                  <a:lnTo>
                    <a:pt x="19446" y="277340"/>
                  </a:lnTo>
                  <a:lnTo>
                    <a:pt x="21446" y="291547"/>
                  </a:lnTo>
                  <a:lnTo>
                    <a:pt x="22968" y="302247"/>
                  </a:lnTo>
                  <a:lnTo>
                    <a:pt x="23257" y="306124"/>
                  </a:lnTo>
                  <a:lnTo>
                    <a:pt x="22964" y="303945"/>
                  </a:lnTo>
                  <a:lnTo>
                    <a:pt x="22369" y="297722"/>
                  </a:lnTo>
                  <a:lnTo>
                    <a:pt x="21328" y="289248"/>
                  </a:lnTo>
                  <a:lnTo>
                    <a:pt x="19765" y="279631"/>
                  </a:lnTo>
                  <a:lnTo>
                    <a:pt x="17877" y="269139"/>
                  </a:lnTo>
                  <a:lnTo>
                    <a:pt x="16059" y="257452"/>
                  </a:lnTo>
                  <a:lnTo>
                    <a:pt x="14532" y="244461"/>
                  </a:lnTo>
                  <a:lnTo>
                    <a:pt x="13183" y="230622"/>
                  </a:lnTo>
                  <a:lnTo>
                    <a:pt x="11671" y="216779"/>
                  </a:lnTo>
                  <a:lnTo>
                    <a:pt x="9805" y="203413"/>
                  </a:lnTo>
                  <a:lnTo>
                    <a:pt x="7721" y="190164"/>
                  </a:lnTo>
                  <a:lnTo>
                    <a:pt x="5776" y="176062"/>
                  </a:lnTo>
                  <a:lnTo>
                    <a:pt x="4175" y="160618"/>
                  </a:lnTo>
                  <a:lnTo>
                    <a:pt x="3117" y="144143"/>
                  </a:lnTo>
                  <a:lnTo>
                    <a:pt x="2864" y="127457"/>
                  </a:lnTo>
                  <a:lnTo>
                    <a:pt x="3477" y="111082"/>
                  </a:lnTo>
                  <a:lnTo>
                    <a:pt x="4856" y="95188"/>
                  </a:lnTo>
                  <a:lnTo>
                    <a:pt x="6845" y="79763"/>
                  </a:lnTo>
                  <a:lnTo>
                    <a:pt x="9296" y="64734"/>
                  </a:lnTo>
                  <a:lnTo>
                    <a:pt x="12244" y="50338"/>
                  </a:lnTo>
                  <a:lnTo>
                    <a:pt x="15901" y="37110"/>
                  </a:lnTo>
                  <a:lnTo>
                    <a:pt x="20333" y="25258"/>
                  </a:lnTo>
                  <a:lnTo>
                    <a:pt x="25784" y="15163"/>
                  </a:lnTo>
                  <a:lnTo>
                    <a:pt x="32732" y="7509"/>
                  </a:lnTo>
                  <a:lnTo>
                    <a:pt x="41291" y="2449"/>
                  </a:lnTo>
                  <a:lnTo>
                    <a:pt x="50956" y="0"/>
                  </a:lnTo>
                  <a:lnTo>
                    <a:pt x="60819" y="310"/>
                  </a:lnTo>
                  <a:lnTo>
                    <a:pt x="70337" y="3189"/>
                  </a:lnTo>
                  <a:lnTo>
                    <a:pt x="79335" y="8355"/>
                  </a:lnTo>
                  <a:lnTo>
                    <a:pt x="87830" y="15626"/>
                  </a:lnTo>
                  <a:lnTo>
                    <a:pt x="95907" y="24692"/>
                  </a:lnTo>
                  <a:lnTo>
                    <a:pt x="103501" y="35013"/>
                  </a:lnTo>
                  <a:lnTo>
                    <a:pt x="110389" y="45924"/>
                  </a:lnTo>
                  <a:lnTo>
                    <a:pt x="116509" y="56998"/>
                  </a:lnTo>
                  <a:lnTo>
                    <a:pt x="121942" y="68042"/>
                  </a:lnTo>
                  <a:lnTo>
                    <a:pt x="126827" y="78990"/>
                  </a:lnTo>
                  <a:lnTo>
                    <a:pt x="131300" y="89836"/>
                  </a:lnTo>
                  <a:lnTo>
                    <a:pt x="135475" y="100595"/>
                  </a:lnTo>
                  <a:lnTo>
                    <a:pt x="139439" y="111287"/>
                  </a:lnTo>
                  <a:lnTo>
                    <a:pt x="143252" y="121933"/>
                  </a:lnTo>
                  <a:lnTo>
                    <a:pt x="146797" y="132712"/>
                  </a:lnTo>
                  <a:lnTo>
                    <a:pt x="149799" y="143942"/>
                  </a:lnTo>
                  <a:lnTo>
                    <a:pt x="152154" y="155759"/>
                  </a:lnTo>
                  <a:lnTo>
                    <a:pt x="154074" y="168138"/>
                  </a:lnTo>
                  <a:lnTo>
                    <a:pt x="155977" y="180979"/>
                  </a:lnTo>
                  <a:lnTo>
                    <a:pt x="158108" y="194169"/>
                  </a:lnTo>
                  <a:lnTo>
                    <a:pt x="160380" y="207585"/>
                  </a:lnTo>
                  <a:lnTo>
                    <a:pt x="162691" y="222725"/>
                  </a:lnTo>
                  <a:lnTo>
                    <a:pt x="165249" y="244271"/>
                  </a:lnTo>
                  <a:lnTo>
                    <a:pt x="168457" y="280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57601" y="1359053"/>
              <a:ext cx="394294" cy="685618"/>
            </a:xfrm>
            <a:custGeom>
              <a:avLst/>
              <a:gdLst/>
              <a:ahLst/>
              <a:cxnLst/>
              <a:rect l="0" t="0" r="0" b="0"/>
              <a:pathLst>
                <a:path w="394294" h="685618">
                  <a:moveTo>
                    <a:pt x="57381" y="210877"/>
                  </a:moveTo>
                  <a:lnTo>
                    <a:pt x="71849" y="207876"/>
                  </a:lnTo>
                  <a:lnTo>
                    <a:pt x="83839" y="204454"/>
                  </a:lnTo>
                  <a:lnTo>
                    <a:pt x="94447" y="200253"/>
                  </a:lnTo>
                  <a:lnTo>
                    <a:pt x="104069" y="195180"/>
                  </a:lnTo>
                  <a:lnTo>
                    <a:pt x="112945" y="189051"/>
                  </a:lnTo>
                  <a:lnTo>
                    <a:pt x="121266" y="181867"/>
                  </a:lnTo>
                  <a:lnTo>
                    <a:pt x="129185" y="173780"/>
                  </a:lnTo>
                  <a:lnTo>
                    <a:pt x="136819" y="164985"/>
                  </a:lnTo>
                  <a:lnTo>
                    <a:pt x="144249" y="155660"/>
                  </a:lnTo>
                  <a:lnTo>
                    <a:pt x="151205" y="145790"/>
                  </a:lnTo>
                  <a:lnTo>
                    <a:pt x="157118" y="135180"/>
                  </a:lnTo>
                  <a:lnTo>
                    <a:pt x="161758" y="123778"/>
                  </a:lnTo>
                  <a:lnTo>
                    <a:pt x="165212" y="111511"/>
                  </a:lnTo>
                  <a:lnTo>
                    <a:pt x="167696" y="98212"/>
                  </a:lnTo>
                  <a:lnTo>
                    <a:pt x="169433" y="83905"/>
                  </a:lnTo>
                  <a:lnTo>
                    <a:pt x="170294" y="69230"/>
                  </a:lnTo>
                  <a:lnTo>
                    <a:pt x="169824" y="55298"/>
                  </a:lnTo>
                  <a:lnTo>
                    <a:pt x="167876" y="42678"/>
                  </a:lnTo>
                  <a:lnTo>
                    <a:pt x="164433" y="31581"/>
                  </a:lnTo>
                  <a:lnTo>
                    <a:pt x="159447" y="22118"/>
                  </a:lnTo>
                  <a:lnTo>
                    <a:pt x="153045" y="14171"/>
                  </a:lnTo>
                  <a:lnTo>
                    <a:pt x="145151" y="7799"/>
                  </a:lnTo>
                  <a:lnTo>
                    <a:pt x="135427" y="3326"/>
                  </a:lnTo>
                  <a:lnTo>
                    <a:pt x="123862" y="760"/>
                  </a:lnTo>
                  <a:lnTo>
                    <a:pt x="111199" y="0"/>
                  </a:lnTo>
                  <a:lnTo>
                    <a:pt x="98701" y="1001"/>
                  </a:lnTo>
                  <a:lnTo>
                    <a:pt x="87080" y="3567"/>
                  </a:lnTo>
                  <a:lnTo>
                    <a:pt x="76500" y="7559"/>
                  </a:lnTo>
                  <a:lnTo>
                    <a:pt x="66860" y="12980"/>
                  </a:lnTo>
                  <a:lnTo>
                    <a:pt x="57971" y="19702"/>
                  </a:lnTo>
                  <a:lnTo>
                    <a:pt x="49645" y="27656"/>
                  </a:lnTo>
                  <a:lnTo>
                    <a:pt x="41724" y="36896"/>
                  </a:lnTo>
                  <a:lnTo>
                    <a:pt x="34098" y="47336"/>
                  </a:lnTo>
                  <a:lnTo>
                    <a:pt x="27006" y="58769"/>
                  </a:lnTo>
                  <a:lnTo>
                    <a:pt x="21002" y="70968"/>
                  </a:lnTo>
                  <a:lnTo>
                    <a:pt x="16305" y="83729"/>
                  </a:lnTo>
                  <a:lnTo>
                    <a:pt x="12983" y="96890"/>
                  </a:lnTo>
                  <a:lnTo>
                    <a:pt x="11118" y="110332"/>
                  </a:lnTo>
                  <a:lnTo>
                    <a:pt x="10607" y="123961"/>
                  </a:lnTo>
                  <a:lnTo>
                    <a:pt x="11213" y="137554"/>
                  </a:lnTo>
                  <a:lnTo>
                    <a:pt x="12673" y="150760"/>
                  </a:lnTo>
                  <a:lnTo>
                    <a:pt x="14766" y="163418"/>
                  </a:lnTo>
                  <a:lnTo>
                    <a:pt x="17474" y="175375"/>
                  </a:lnTo>
                  <a:lnTo>
                    <a:pt x="20968" y="186413"/>
                  </a:lnTo>
                  <a:lnTo>
                    <a:pt x="25286" y="196492"/>
                  </a:lnTo>
                  <a:lnTo>
                    <a:pt x="30492" y="205243"/>
                  </a:lnTo>
                  <a:lnTo>
                    <a:pt x="36742" y="211919"/>
                  </a:lnTo>
                  <a:lnTo>
                    <a:pt x="44020" y="216291"/>
                  </a:lnTo>
                  <a:lnTo>
                    <a:pt x="52010" y="218431"/>
                  </a:lnTo>
                  <a:lnTo>
                    <a:pt x="60211" y="218437"/>
                  </a:lnTo>
                  <a:lnTo>
                    <a:pt x="68312" y="216587"/>
                  </a:lnTo>
                  <a:lnTo>
                    <a:pt x="76037" y="213093"/>
                  </a:lnTo>
                  <a:lnTo>
                    <a:pt x="83072" y="208016"/>
                  </a:lnTo>
                  <a:lnTo>
                    <a:pt x="89324" y="201527"/>
                  </a:lnTo>
                  <a:lnTo>
                    <a:pt x="95031" y="193733"/>
                  </a:lnTo>
                  <a:lnTo>
                    <a:pt x="100638" y="184599"/>
                  </a:lnTo>
                  <a:lnTo>
                    <a:pt x="106412" y="174236"/>
                  </a:lnTo>
                  <a:lnTo>
                    <a:pt x="112276" y="163024"/>
                  </a:lnTo>
                  <a:lnTo>
                    <a:pt x="117914" y="151505"/>
                  </a:lnTo>
                  <a:lnTo>
                    <a:pt x="123155" y="140087"/>
                  </a:lnTo>
                  <a:lnTo>
                    <a:pt x="128074" y="131294"/>
                  </a:lnTo>
                  <a:lnTo>
                    <a:pt x="132399" y="128774"/>
                  </a:lnTo>
                  <a:lnTo>
                    <a:pt x="135547" y="132510"/>
                  </a:lnTo>
                  <a:lnTo>
                    <a:pt x="137649" y="140889"/>
                  </a:lnTo>
                  <a:lnTo>
                    <a:pt x="139019" y="152414"/>
                  </a:lnTo>
                  <a:lnTo>
                    <a:pt x="139909" y="166341"/>
                  </a:lnTo>
                  <a:lnTo>
                    <a:pt x="140489" y="182570"/>
                  </a:lnTo>
                  <a:lnTo>
                    <a:pt x="140869" y="200897"/>
                  </a:lnTo>
                  <a:lnTo>
                    <a:pt x="141119" y="220951"/>
                  </a:lnTo>
                  <a:lnTo>
                    <a:pt x="141284" y="242333"/>
                  </a:lnTo>
                  <a:lnTo>
                    <a:pt x="141393" y="264675"/>
                  </a:lnTo>
                  <a:lnTo>
                    <a:pt x="141465" y="287205"/>
                  </a:lnTo>
                  <a:lnTo>
                    <a:pt x="141513" y="308794"/>
                  </a:lnTo>
                  <a:lnTo>
                    <a:pt x="141545" y="328902"/>
                  </a:lnTo>
                  <a:lnTo>
                    <a:pt x="141566" y="347520"/>
                  </a:lnTo>
                  <a:lnTo>
                    <a:pt x="141581" y="364880"/>
                  </a:lnTo>
                  <a:lnTo>
                    <a:pt x="141589" y="381267"/>
                  </a:lnTo>
                  <a:lnTo>
                    <a:pt x="141596" y="396936"/>
                  </a:lnTo>
                  <a:lnTo>
                    <a:pt x="141600" y="412094"/>
                  </a:lnTo>
                  <a:lnTo>
                    <a:pt x="141603" y="426894"/>
                  </a:lnTo>
                  <a:lnTo>
                    <a:pt x="141606" y="441449"/>
                  </a:lnTo>
                  <a:lnTo>
                    <a:pt x="141606" y="455835"/>
                  </a:lnTo>
                  <a:lnTo>
                    <a:pt x="141608" y="470107"/>
                  </a:lnTo>
                  <a:lnTo>
                    <a:pt x="141609" y="484302"/>
                  </a:lnTo>
                  <a:lnTo>
                    <a:pt x="141609" y="498445"/>
                  </a:lnTo>
                  <a:lnTo>
                    <a:pt x="141605" y="512548"/>
                  </a:lnTo>
                  <a:lnTo>
                    <a:pt x="141431" y="526460"/>
                  </a:lnTo>
                  <a:lnTo>
                    <a:pt x="140782" y="539882"/>
                  </a:lnTo>
                  <a:lnTo>
                    <a:pt x="139530" y="552696"/>
                  </a:lnTo>
                  <a:lnTo>
                    <a:pt x="137704" y="565268"/>
                  </a:lnTo>
                  <a:lnTo>
                    <a:pt x="135408" y="578316"/>
                  </a:lnTo>
                  <a:lnTo>
                    <a:pt x="132752" y="592201"/>
                  </a:lnTo>
                  <a:lnTo>
                    <a:pt x="129834" y="606631"/>
                  </a:lnTo>
                  <a:lnTo>
                    <a:pt x="126729" y="620863"/>
                  </a:lnTo>
                  <a:lnTo>
                    <a:pt x="123490" y="634470"/>
                  </a:lnTo>
                  <a:lnTo>
                    <a:pt x="119994" y="647199"/>
                  </a:lnTo>
                  <a:lnTo>
                    <a:pt x="115962" y="658821"/>
                  </a:lnTo>
                  <a:lnTo>
                    <a:pt x="111279" y="669315"/>
                  </a:lnTo>
                  <a:lnTo>
                    <a:pt x="105827" y="678020"/>
                  </a:lnTo>
                  <a:lnTo>
                    <a:pt x="99411" y="683608"/>
                  </a:lnTo>
                  <a:lnTo>
                    <a:pt x="92022" y="685617"/>
                  </a:lnTo>
                  <a:lnTo>
                    <a:pt x="83959" y="684203"/>
                  </a:lnTo>
                  <a:lnTo>
                    <a:pt x="75707" y="679683"/>
                  </a:lnTo>
                  <a:lnTo>
                    <a:pt x="67568" y="672565"/>
                  </a:lnTo>
                  <a:lnTo>
                    <a:pt x="59649" y="663265"/>
                  </a:lnTo>
                  <a:lnTo>
                    <a:pt x="51949" y="651998"/>
                  </a:lnTo>
                  <a:lnTo>
                    <a:pt x="44439" y="639060"/>
                  </a:lnTo>
                  <a:lnTo>
                    <a:pt x="37074" y="624800"/>
                  </a:lnTo>
                  <a:lnTo>
                    <a:pt x="29814" y="609553"/>
                  </a:lnTo>
                  <a:lnTo>
                    <a:pt x="22639" y="593588"/>
                  </a:lnTo>
                  <a:lnTo>
                    <a:pt x="15854" y="576952"/>
                  </a:lnTo>
                  <a:lnTo>
                    <a:pt x="10055" y="559492"/>
                  </a:lnTo>
                  <a:lnTo>
                    <a:pt x="5496" y="541193"/>
                  </a:lnTo>
                  <a:lnTo>
                    <a:pt x="2266" y="522327"/>
                  </a:lnTo>
                  <a:lnTo>
                    <a:pt x="465" y="503356"/>
                  </a:lnTo>
                  <a:lnTo>
                    <a:pt x="0" y="484561"/>
                  </a:lnTo>
                  <a:lnTo>
                    <a:pt x="807" y="466194"/>
                  </a:lnTo>
                  <a:lnTo>
                    <a:pt x="2934" y="448554"/>
                  </a:lnTo>
                  <a:lnTo>
                    <a:pt x="6292" y="431727"/>
                  </a:lnTo>
                  <a:lnTo>
                    <a:pt x="10833" y="415630"/>
                  </a:lnTo>
                  <a:lnTo>
                    <a:pt x="16629" y="400119"/>
                  </a:lnTo>
                  <a:lnTo>
                    <a:pt x="23602" y="385059"/>
                  </a:lnTo>
                  <a:lnTo>
                    <a:pt x="31556" y="370655"/>
                  </a:lnTo>
                  <a:lnTo>
                    <a:pt x="40264" y="357427"/>
                  </a:lnTo>
                  <a:lnTo>
                    <a:pt x="49524" y="345565"/>
                  </a:lnTo>
                  <a:lnTo>
                    <a:pt x="59012" y="334954"/>
                  </a:lnTo>
                  <a:lnTo>
                    <a:pt x="68302" y="325359"/>
                  </a:lnTo>
                  <a:lnTo>
                    <a:pt x="77182" y="316532"/>
                  </a:lnTo>
                  <a:lnTo>
                    <a:pt x="85788" y="308264"/>
                  </a:lnTo>
                  <a:lnTo>
                    <a:pt x="94486" y="300389"/>
                  </a:lnTo>
                  <a:lnTo>
                    <a:pt x="103491" y="292789"/>
                  </a:lnTo>
                  <a:lnTo>
                    <a:pt x="112845" y="285378"/>
                  </a:lnTo>
                  <a:lnTo>
                    <a:pt x="122511" y="278094"/>
                  </a:lnTo>
                  <a:lnTo>
                    <a:pt x="132429" y="270898"/>
                  </a:lnTo>
                  <a:lnTo>
                    <a:pt x="142701" y="263760"/>
                  </a:lnTo>
                  <a:lnTo>
                    <a:pt x="153582" y="256661"/>
                  </a:lnTo>
                  <a:lnTo>
                    <a:pt x="165162" y="249593"/>
                  </a:lnTo>
                  <a:lnTo>
                    <a:pt x="177379" y="242711"/>
                  </a:lnTo>
                  <a:lnTo>
                    <a:pt x="190112" y="236317"/>
                  </a:lnTo>
                  <a:lnTo>
                    <a:pt x="203234" y="230535"/>
                  </a:lnTo>
                  <a:lnTo>
                    <a:pt x="216640" y="225331"/>
                  </a:lnTo>
                  <a:lnTo>
                    <a:pt x="230244" y="220602"/>
                  </a:lnTo>
                  <a:lnTo>
                    <a:pt x="243988" y="216234"/>
                  </a:lnTo>
                  <a:lnTo>
                    <a:pt x="257827" y="212130"/>
                  </a:lnTo>
                  <a:lnTo>
                    <a:pt x="271732" y="208214"/>
                  </a:lnTo>
                  <a:lnTo>
                    <a:pt x="285684" y="204428"/>
                  </a:lnTo>
                  <a:lnTo>
                    <a:pt x="299835" y="200731"/>
                  </a:lnTo>
                  <a:lnTo>
                    <a:pt x="314480" y="197095"/>
                  </a:lnTo>
                  <a:lnTo>
                    <a:pt x="329723" y="193506"/>
                  </a:lnTo>
                  <a:lnTo>
                    <a:pt x="344761" y="190100"/>
                  </a:lnTo>
                  <a:lnTo>
                    <a:pt x="359474" y="186831"/>
                  </a:lnTo>
                  <a:lnTo>
                    <a:pt x="375153" y="183410"/>
                  </a:lnTo>
                  <a:lnTo>
                    <a:pt x="394293" y="179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246189" y="2071284"/>
            <a:ext cx="4739753" cy="1237650"/>
            <a:chOff x="2246189" y="2071284"/>
            <a:chExt cx="4739753" cy="1237650"/>
          </a:xfrm>
        </p:grpSpPr>
        <p:sp>
          <p:nvSpPr>
            <p:cNvPr id="23" name="Freeform 22"/>
            <p:cNvSpPr/>
            <p:nvPr/>
          </p:nvSpPr>
          <p:spPr>
            <a:xfrm>
              <a:off x="2246313" y="2250269"/>
              <a:ext cx="473659" cy="719748"/>
            </a:xfrm>
            <a:custGeom>
              <a:avLst/>
              <a:gdLst/>
              <a:ahLst/>
              <a:cxnLst/>
              <a:rect l="0" t="0" r="0" b="0"/>
              <a:pathLst>
                <a:path w="473659" h="719748">
                  <a:moveTo>
                    <a:pt x="20933" y="0"/>
                  </a:moveTo>
                  <a:lnTo>
                    <a:pt x="18066" y="11802"/>
                  </a:lnTo>
                  <a:lnTo>
                    <a:pt x="15924" y="23571"/>
                  </a:lnTo>
                  <a:lnTo>
                    <a:pt x="14321" y="36461"/>
                  </a:lnTo>
                  <a:lnTo>
                    <a:pt x="13141" y="50309"/>
                  </a:lnTo>
                  <a:lnTo>
                    <a:pt x="12292" y="64637"/>
                  </a:lnTo>
                  <a:lnTo>
                    <a:pt x="11694" y="79111"/>
                  </a:lnTo>
                  <a:lnTo>
                    <a:pt x="11280" y="93734"/>
                  </a:lnTo>
                  <a:lnTo>
                    <a:pt x="10996" y="108758"/>
                  </a:lnTo>
                  <a:lnTo>
                    <a:pt x="10803" y="124301"/>
                  </a:lnTo>
                  <a:lnTo>
                    <a:pt x="10672" y="140179"/>
                  </a:lnTo>
                  <a:lnTo>
                    <a:pt x="10584" y="155997"/>
                  </a:lnTo>
                  <a:lnTo>
                    <a:pt x="10525" y="171534"/>
                  </a:lnTo>
                  <a:lnTo>
                    <a:pt x="10485" y="186901"/>
                  </a:lnTo>
                  <a:lnTo>
                    <a:pt x="10458" y="202438"/>
                  </a:lnTo>
                  <a:lnTo>
                    <a:pt x="10440" y="218332"/>
                  </a:lnTo>
                  <a:lnTo>
                    <a:pt x="10428" y="234447"/>
                  </a:lnTo>
                  <a:lnTo>
                    <a:pt x="10420" y="250426"/>
                  </a:lnTo>
                  <a:lnTo>
                    <a:pt x="10415" y="266071"/>
                  </a:lnTo>
                  <a:lnTo>
                    <a:pt x="10412" y="281511"/>
                  </a:lnTo>
                  <a:lnTo>
                    <a:pt x="10409" y="297097"/>
                  </a:lnTo>
                  <a:lnTo>
                    <a:pt x="10408" y="313023"/>
                  </a:lnTo>
                  <a:lnTo>
                    <a:pt x="10407" y="329160"/>
                  </a:lnTo>
                  <a:lnTo>
                    <a:pt x="10406" y="345153"/>
                  </a:lnTo>
                  <a:lnTo>
                    <a:pt x="10401" y="360804"/>
                  </a:lnTo>
                  <a:lnTo>
                    <a:pt x="10228" y="376077"/>
                  </a:lnTo>
                  <a:lnTo>
                    <a:pt x="9579" y="391018"/>
                  </a:lnTo>
                  <a:lnTo>
                    <a:pt x="8330" y="405699"/>
                  </a:lnTo>
                  <a:lnTo>
                    <a:pt x="6678" y="420185"/>
                  </a:lnTo>
                  <a:lnTo>
                    <a:pt x="5029" y="434532"/>
                  </a:lnTo>
                  <a:lnTo>
                    <a:pt x="3626" y="448780"/>
                  </a:lnTo>
                  <a:lnTo>
                    <a:pt x="2534" y="462961"/>
                  </a:lnTo>
                  <a:lnTo>
                    <a:pt x="1726" y="477095"/>
                  </a:lnTo>
                  <a:lnTo>
                    <a:pt x="1148" y="491212"/>
                  </a:lnTo>
                  <a:lnTo>
                    <a:pt x="743" y="505812"/>
                  </a:lnTo>
                  <a:lnTo>
                    <a:pt x="463" y="521824"/>
                  </a:lnTo>
                  <a:lnTo>
                    <a:pt x="272" y="539632"/>
                  </a:lnTo>
                  <a:lnTo>
                    <a:pt x="142" y="558814"/>
                  </a:lnTo>
                  <a:lnTo>
                    <a:pt x="54" y="578453"/>
                  </a:lnTo>
                  <a:lnTo>
                    <a:pt x="0" y="597949"/>
                  </a:lnTo>
                  <a:lnTo>
                    <a:pt x="133" y="616750"/>
                  </a:lnTo>
                  <a:lnTo>
                    <a:pt x="755" y="634214"/>
                  </a:lnTo>
                  <a:lnTo>
                    <a:pt x="1995" y="650133"/>
                  </a:lnTo>
                  <a:lnTo>
                    <a:pt x="3982" y="664482"/>
                  </a:lnTo>
                  <a:lnTo>
                    <a:pt x="6919" y="677222"/>
                  </a:lnTo>
                  <a:lnTo>
                    <a:pt x="10832" y="688494"/>
                  </a:lnTo>
                  <a:lnTo>
                    <a:pt x="15918" y="698237"/>
                  </a:lnTo>
                  <a:lnTo>
                    <a:pt x="22613" y="706120"/>
                  </a:lnTo>
                  <a:lnTo>
                    <a:pt x="31013" y="712125"/>
                  </a:lnTo>
                  <a:lnTo>
                    <a:pt x="41077" y="716346"/>
                  </a:lnTo>
                  <a:lnTo>
                    <a:pt x="52806" y="718821"/>
                  </a:lnTo>
                  <a:lnTo>
                    <a:pt x="66030" y="719747"/>
                  </a:lnTo>
                  <a:lnTo>
                    <a:pt x="80469" y="719422"/>
                  </a:lnTo>
                  <a:lnTo>
                    <a:pt x="95830" y="718149"/>
                  </a:lnTo>
                  <a:lnTo>
                    <a:pt x="111863" y="716187"/>
                  </a:lnTo>
                  <a:lnTo>
                    <a:pt x="128373" y="713737"/>
                  </a:lnTo>
                  <a:lnTo>
                    <a:pt x="145215" y="710948"/>
                  </a:lnTo>
                  <a:lnTo>
                    <a:pt x="162286" y="707921"/>
                  </a:lnTo>
                  <a:lnTo>
                    <a:pt x="179512" y="704566"/>
                  </a:lnTo>
                  <a:lnTo>
                    <a:pt x="196844" y="700628"/>
                  </a:lnTo>
                  <a:lnTo>
                    <a:pt x="214252" y="696023"/>
                  </a:lnTo>
                  <a:lnTo>
                    <a:pt x="231875" y="691132"/>
                  </a:lnTo>
                  <a:lnTo>
                    <a:pt x="250006" y="686689"/>
                  </a:lnTo>
                  <a:lnTo>
                    <a:pt x="268764" y="683074"/>
                  </a:lnTo>
                  <a:lnTo>
                    <a:pt x="288108" y="680326"/>
                  </a:lnTo>
                  <a:lnTo>
                    <a:pt x="307933" y="678325"/>
                  </a:lnTo>
                  <a:lnTo>
                    <a:pt x="328114" y="676902"/>
                  </a:lnTo>
                  <a:lnTo>
                    <a:pt x="348225" y="675742"/>
                  </a:lnTo>
                  <a:lnTo>
                    <a:pt x="367575" y="674415"/>
                  </a:lnTo>
                  <a:lnTo>
                    <a:pt x="385837" y="672704"/>
                  </a:lnTo>
                  <a:lnTo>
                    <a:pt x="402822" y="670729"/>
                  </a:lnTo>
                  <a:lnTo>
                    <a:pt x="420173" y="668656"/>
                  </a:lnTo>
                  <a:lnTo>
                    <a:pt x="441646" y="666301"/>
                  </a:lnTo>
                  <a:lnTo>
                    <a:pt x="473658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46189" y="2534538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198902" y="2934"/>
                  </a:lnTo>
                  <a:lnTo>
                    <a:pt x="188413" y="5716"/>
                  </a:lnTo>
                  <a:lnTo>
                    <a:pt x="178106" y="8616"/>
                  </a:lnTo>
                  <a:lnTo>
                    <a:pt x="167632" y="11656"/>
                  </a:lnTo>
                  <a:lnTo>
                    <a:pt x="156640" y="14821"/>
                  </a:lnTo>
                  <a:lnTo>
                    <a:pt x="144993" y="18089"/>
                  </a:lnTo>
                  <a:lnTo>
                    <a:pt x="132566" y="21600"/>
                  </a:lnTo>
                  <a:lnTo>
                    <a:pt x="119163" y="25640"/>
                  </a:lnTo>
                  <a:lnTo>
                    <a:pt x="104784" y="30322"/>
                  </a:lnTo>
                  <a:lnTo>
                    <a:pt x="89890" y="35602"/>
                  </a:lnTo>
                  <a:lnTo>
                    <a:pt x="75280" y="41371"/>
                  </a:lnTo>
                  <a:lnTo>
                    <a:pt x="61393" y="47502"/>
                  </a:lnTo>
                  <a:lnTo>
                    <a:pt x="48558" y="53592"/>
                  </a:lnTo>
                  <a:lnTo>
                    <a:pt x="35810" y="59558"/>
                  </a:lnTo>
                  <a:lnTo>
                    <a:pt x="20916" y="6592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46189" y="2155512"/>
              <a:ext cx="357970" cy="147400"/>
            </a:xfrm>
            <a:custGeom>
              <a:avLst/>
              <a:gdLst/>
              <a:ahLst/>
              <a:cxnLst/>
              <a:rect l="0" t="0" r="0" b="0"/>
              <a:pathLst>
                <a:path w="357970" h="147400">
                  <a:moveTo>
                    <a:pt x="357969" y="0"/>
                  </a:moveTo>
                  <a:lnTo>
                    <a:pt x="346301" y="5801"/>
                  </a:lnTo>
                  <a:lnTo>
                    <a:pt x="335811" y="10725"/>
                  </a:lnTo>
                  <a:lnTo>
                    <a:pt x="325501" y="15232"/>
                  </a:lnTo>
                  <a:lnTo>
                    <a:pt x="314854" y="19626"/>
                  </a:lnTo>
                  <a:lnTo>
                    <a:pt x="303213" y="24288"/>
                  </a:lnTo>
                  <a:lnTo>
                    <a:pt x="290327" y="29398"/>
                  </a:lnTo>
                  <a:lnTo>
                    <a:pt x="276593" y="34803"/>
                  </a:lnTo>
                  <a:lnTo>
                    <a:pt x="262839" y="40127"/>
                  </a:lnTo>
                  <a:lnTo>
                    <a:pt x="249554" y="45156"/>
                  </a:lnTo>
                  <a:lnTo>
                    <a:pt x="236873" y="50007"/>
                  </a:lnTo>
                  <a:lnTo>
                    <a:pt x="224751" y="55024"/>
                  </a:lnTo>
                  <a:lnTo>
                    <a:pt x="213082" y="60395"/>
                  </a:lnTo>
                  <a:lnTo>
                    <a:pt x="201754" y="65985"/>
                  </a:lnTo>
                  <a:lnTo>
                    <a:pt x="190673" y="71437"/>
                  </a:lnTo>
                  <a:lnTo>
                    <a:pt x="179767" y="76551"/>
                  </a:lnTo>
                  <a:lnTo>
                    <a:pt x="168982" y="81290"/>
                  </a:lnTo>
                  <a:lnTo>
                    <a:pt x="158280" y="85700"/>
                  </a:lnTo>
                  <a:lnTo>
                    <a:pt x="147635" y="89849"/>
                  </a:lnTo>
                  <a:lnTo>
                    <a:pt x="137028" y="93805"/>
                  </a:lnTo>
                  <a:lnTo>
                    <a:pt x="126447" y="97622"/>
                  </a:lnTo>
                  <a:lnTo>
                    <a:pt x="115884" y="101342"/>
                  </a:lnTo>
                  <a:lnTo>
                    <a:pt x="105332" y="104994"/>
                  </a:lnTo>
                  <a:lnTo>
                    <a:pt x="94788" y="108599"/>
                  </a:lnTo>
                  <a:lnTo>
                    <a:pt x="84244" y="112178"/>
                  </a:lnTo>
                  <a:lnTo>
                    <a:pt x="73536" y="115904"/>
                  </a:lnTo>
                  <a:lnTo>
                    <a:pt x="62354" y="120090"/>
                  </a:lnTo>
                  <a:lnTo>
                    <a:pt x="50588" y="124863"/>
                  </a:lnTo>
                  <a:lnTo>
                    <a:pt x="38878" y="129886"/>
                  </a:lnTo>
                  <a:lnTo>
                    <a:pt x="27375" y="134948"/>
                  </a:lnTo>
                  <a:lnTo>
                    <a:pt x="15066" y="14049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08361" y="2681039"/>
              <a:ext cx="474865" cy="627895"/>
            </a:xfrm>
            <a:custGeom>
              <a:avLst/>
              <a:gdLst/>
              <a:ahLst/>
              <a:cxnLst/>
              <a:rect l="0" t="0" r="0" b="0"/>
              <a:pathLst>
                <a:path w="474865" h="627895">
                  <a:moveTo>
                    <a:pt x="169538" y="137768"/>
                  </a:moveTo>
                  <a:lnTo>
                    <a:pt x="169471" y="123234"/>
                  </a:lnTo>
                  <a:lnTo>
                    <a:pt x="168831" y="110603"/>
                  </a:lnTo>
                  <a:lnTo>
                    <a:pt x="167534" y="98698"/>
                  </a:lnTo>
                  <a:lnTo>
                    <a:pt x="165674" y="87216"/>
                  </a:lnTo>
                  <a:lnTo>
                    <a:pt x="163358" y="76024"/>
                  </a:lnTo>
                  <a:lnTo>
                    <a:pt x="160687" y="65041"/>
                  </a:lnTo>
                  <a:lnTo>
                    <a:pt x="157590" y="54371"/>
                  </a:lnTo>
                  <a:lnTo>
                    <a:pt x="153835" y="44278"/>
                  </a:lnTo>
                  <a:lnTo>
                    <a:pt x="149337" y="34862"/>
                  </a:lnTo>
                  <a:lnTo>
                    <a:pt x="143842" y="26235"/>
                  </a:lnTo>
                  <a:lnTo>
                    <a:pt x="136864" y="18586"/>
                  </a:lnTo>
                  <a:lnTo>
                    <a:pt x="128281" y="11932"/>
                  </a:lnTo>
                  <a:lnTo>
                    <a:pt x="118431" y="6463"/>
                  </a:lnTo>
                  <a:lnTo>
                    <a:pt x="107911" y="2613"/>
                  </a:lnTo>
                  <a:lnTo>
                    <a:pt x="97134" y="472"/>
                  </a:lnTo>
                  <a:lnTo>
                    <a:pt x="86306" y="0"/>
                  </a:lnTo>
                  <a:lnTo>
                    <a:pt x="75512" y="1196"/>
                  </a:lnTo>
                  <a:lnTo>
                    <a:pt x="64777" y="3893"/>
                  </a:lnTo>
                  <a:lnTo>
                    <a:pt x="54264" y="7973"/>
                  </a:lnTo>
                  <a:lnTo>
                    <a:pt x="44271" y="13452"/>
                  </a:lnTo>
                  <a:lnTo>
                    <a:pt x="34921" y="20214"/>
                  </a:lnTo>
                  <a:lnTo>
                    <a:pt x="26336" y="28193"/>
                  </a:lnTo>
                  <a:lnTo>
                    <a:pt x="18715" y="37452"/>
                  </a:lnTo>
                  <a:lnTo>
                    <a:pt x="12079" y="47907"/>
                  </a:lnTo>
                  <a:lnTo>
                    <a:pt x="6623" y="59522"/>
                  </a:lnTo>
                  <a:lnTo>
                    <a:pt x="2781" y="72374"/>
                  </a:lnTo>
                  <a:lnTo>
                    <a:pt x="641" y="86382"/>
                  </a:lnTo>
                  <a:lnTo>
                    <a:pt x="0" y="101026"/>
                  </a:lnTo>
                  <a:lnTo>
                    <a:pt x="550" y="115469"/>
                  </a:lnTo>
                  <a:lnTo>
                    <a:pt x="1994" y="129249"/>
                  </a:lnTo>
                  <a:lnTo>
                    <a:pt x="4250" y="142109"/>
                  </a:lnTo>
                  <a:lnTo>
                    <a:pt x="7434" y="153828"/>
                  </a:lnTo>
                  <a:lnTo>
                    <a:pt x="11549" y="164403"/>
                  </a:lnTo>
                  <a:lnTo>
                    <a:pt x="16956" y="173674"/>
                  </a:lnTo>
                  <a:lnTo>
                    <a:pt x="24407" y="181239"/>
                  </a:lnTo>
                  <a:lnTo>
                    <a:pt x="34126" y="187031"/>
                  </a:lnTo>
                  <a:lnTo>
                    <a:pt x="45722" y="191109"/>
                  </a:lnTo>
                  <a:lnTo>
                    <a:pt x="58487" y="193488"/>
                  </a:lnTo>
                  <a:lnTo>
                    <a:pt x="71876" y="194345"/>
                  </a:lnTo>
                  <a:lnTo>
                    <a:pt x="85252" y="193804"/>
                  </a:lnTo>
                  <a:lnTo>
                    <a:pt x="97839" y="191854"/>
                  </a:lnTo>
                  <a:lnTo>
                    <a:pt x="109295" y="188615"/>
                  </a:lnTo>
                  <a:lnTo>
                    <a:pt x="119646" y="184154"/>
                  </a:lnTo>
                  <a:lnTo>
                    <a:pt x="129074" y="178412"/>
                  </a:lnTo>
                  <a:lnTo>
                    <a:pt x="137788" y="171474"/>
                  </a:lnTo>
                  <a:lnTo>
                    <a:pt x="145812" y="163545"/>
                  </a:lnTo>
                  <a:lnTo>
                    <a:pt x="152991" y="154852"/>
                  </a:lnTo>
                  <a:lnTo>
                    <a:pt x="159316" y="145670"/>
                  </a:lnTo>
                  <a:lnTo>
                    <a:pt x="165200" y="138696"/>
                  </a:lnTo>
                  <a:lnTo>
                    <a:pt x="170446" y="137502"/>
                  </a:lnTo>
                  <a:lnTo>
                    <a:pt x="174112" y="141731"/>
                  </a:lnTo>
                  <a:lnTo>
                    <a:pt x="176406" y="150070"/>
                  </a:lnTo>
                  <a:lnTo>
                    <a:pt x="177969" y="161666"/>
                  </a:lnTo>
                  <a:lnTo>
                    <a:pt x="179463" y="176239"/>
                  </a:lnTo>
                  <a:lnTo>
                    <a:pt x="181232" y="193398"/>
                  </a:lnTo>
                  <a:lnTo>
                    <a:pt x="183209" y="212140"/>
                  </a:lnTo>
                  <a:lnTo>
                    <a:pt x="185063" y="231036"/>
                  </a:lnTo>
                  <a:lnTo>
                    <a:pt x="186602" y="249265"/>
                  </a:lnTo>
                  <a:lnTo>
                    <a:pt x="187952" y="266590"/>
                  </a:lnTo>
                  <a:lnTo>
                    <a:pt x="189464" y="283068"/>
                  </a:lnTo>
                  <a:lnTo>
                    <a:pt x="191332" y="298855"/>
                  </a:lnTo>
                  <a:lnTo>
                    <a:pt x="193586" y="314121"/>
                  </a:lnTo>
                  <a:lnTo>
                    <a:pt x="196177" y="329007"/>
                  </a:lnTo>
                  <a:lnTo>
                    <a:pt x="199030" y="343625"/>
                  </a:lnTo>
                  <a:lnTo>
                    <a:pt x="201913" y="358058"/>
                  </a:lnTo>
                  <a:lnTo>
                    <a:pt x="204461" y="372362"/>
                  </a:lnTo>
                  <a:lnTo>
                    <a:pt x="206509" y="386575"/>
                  </a:lnTo>
                  <a:lnTo>
                    <a:pt x="208221" y="400560"/>
                  </a:lnTo>
                  <a:lnTo>
                    <a:pt x="209985" y="414030"/>
                  </a:lnTo>
                  <a:lnTo>
                    <a:pt x="212021" y="426874"/>
                  </a:lnTo>
                  <a:lnTo>
                    <a:pt x="214221" y="439295"/>
                  </a:lnTo>
                  <a:lnTo>
                    <a:pt x="216244" y="451709"/>
                  </a:lnTo>
                  <a:lnTo>
                    <a:pt x="217908" y="464360"/>
                  </a:lnTo>
                  <a:lnTo>
                    <a:pt x="219346" y="477317"/>
                  </a:lnTo>
                  <a:lnTo>
                    <a:pt x="220919" y="490554"/>
                  </a:lnTo>
                  <a:lnTo>
                    <a:pt x="222825" y="504028"/>
                  </a:lnTo>
                  <a:lnTo>
                    <a:pt x="224935" y="518009"/>
                  </a:lnTo>
                  <a:lnTo>
                    <a:pt x="226898" y="533066"/>
                  </a:lnTo>
                  <a:lnTo>
                    <a:pt x="228515" y="549412"/>
                  </a:lnTo>
                  <a:lnTo>
                    <a:pt x="229753" y="566627"/>
                  </a:lnTo>
                  <a:lnTo>
                    <a:pt x="230659" y="583874"/>
                  </a:lnTo>
                  <a:lnTo>
                    <a:pt x="231308" y="600627"/>
                  </a:lnTo>
                  <a:lnTo>
                    <a:pt x="231956" y="615565"/>
                  </a:lnTo>
                  <a:lnTo>
                    <a:pt x="233851" y="625305"/>
                  </a:lnTo>
                  <a:lnTo>
                    <a:pt x="237720" y="627894"/>
                  </a:lnTo>
                  <a:lnTo>
                    <a:pt x="242490" y="624942"/>
                  </a:lnTo>
                  <a:lnTo>
                    <a:pt x="247768" y="618403"/>
                  </a:lnTo>
                  <a:lnTo>
                    <a:pt x="253462" y="609854"/>
                  </a:lnTo>
                  <a:lnTo>
                    <a:pt x="259511" y="600274"/>
                  </a:lnTo>
                  <a:lnTo>
                    <a:pt x="266006" y="590186"/>
                  </a:lnTo>
                  <a:lnTo>
                    <a:pt x="273185" y="579854"/>
                  </a:lnTo>
                  <a:lnTo>
                    <a:pt x="281125" y="569414"/>
                  </a:lnTo>
                  <a:lnTo>
                    <a:pt x="289911" y="559091"/>
                  </a:lnTo>
                  <a:lnTo>
                    <a:pt x="299719" y="549220"/>
                  </a:lnTo>
                  <a:lnTo>
                    <a:pt x="310541" y="539946"/>
                  </a:lnTo>
                  <a:lnTo>
                    <a:pt x="322233" y="531240"/>
                  </a:lnTo>
                  <a:lnTo>
                    <a:pt x="334605" y="523006"/>
                  </a:lnTo>
                  <a:lnTo>
                    <a:pt x="347482" y="515135"/>
                  </a:lnTo>
                  <a:lnTo>
                    <a:pt x="360721" y="507695"/>
                  </a:lnTo>
                  <a:lnTo>
                    <a:pt x="374214" y="500918"/>
                  </a:lnTo>
                  <a:lnTo>
                    <a:pt x="387878" y="494876"/>
                  </a:lnTo>
                  <a:lnTo>
                    <a:pt x="401494" y="489495"/>
                  </a:lnTo>
                  <a:lnTo>
                    <a:pt x="414716" y="484647"/>
                  </a:lnTo>
                  <a:lnTo>
                    <a:pt x="427375" y="480204"/>
                  </a:lnTo>
                  <a:lnTo>
                    <a:pt x="439034" y="476206"/>
                  </a:lnTo>
                  <a:lnTo>
                    <a:pt x="450048" y="472466"/>
                  </a:lnTo>
                  <a:lnTo>
                    <a:pt x="461383" y="468655"/>
                  </a:lnTo>
                  <a:lnTo>
                    <a:pt x="474864" y="464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23282" y="2692465"/>
              <a:ext cx="196773" cy="196685"/>
            </a:xfrm>
            <a:custGeom>
              <a:avLst/>
              <a:gdLst/>
              <a:ahLst/>
              <a:cxnLst/>
              <a:rect l="0" t="0" r="0" b="0"/>
              <a:pathLst>
                <a:path w="196773" h="196685">
                  <a:moveTo>
                    <a:pt x="17788" y="10529"/>
                  </a:moveTo>
                  <a:lnTo>
                    <a:pt x="14854" y="19330"/>
                  </a:lnTo>
                  <a:lnTo>
                    <a:pt x="12072" y="27677"/>
                  </a:lnTo>
                  <a:lnTo>
                    <a:pt x="9177" y="36380"/>
                  </a:lnTo>
                  <a:lnTo>
                    <a:pt x="6309" y="45674"/>
                  </a:lnTo>
                  <a:lnTo>
                    <a:pt x="3792" y="55817"/>
                  </a:lnTo>
                  <a:lnTo>
                    <a:pt x="1786" y="66858"/>
                  </a:lnTo>
                  <a:lnTo>
                    <a:pt x="446" y="78524"/>
                  </a:lnTo>
                  <a:lnTo>
                    <a:pt x="0" y="90347"/>
                  </a:lnTo>
                  <a:lnTo>
                    <a:pt x="485" y="102040"/>
                  </a:lnTo>
                  <a:lnTo>
                    <a:pt x="1947" y="113670"/>
                  </a:lnTo>
                  <a:lnTo>
                    <a:pt x="4524" y="125544"/>
                  </a:lnTo>
                  <a:lnTo>
                    <a:pt x="8187" y="137820"/>
                  </a:lnTo>
                  <a:lnTo>
                    <a:pt x="12934" y="150183"/>
                  </a:lnTo>
                  <a:lnTo>
                    <a:pt x="18869" y="161958"/>
                  </a:lnTo>
                  <a:lnTo>
                    <a:pt x="25940" y="172791"/>
                  </a:lnTo>
                  <a:lnTo>
                    <a:pt x="34129" y="182183"/>
                  </a:lnTo>
                  <a:lnTo>
                    <a:pt x="43528" y="189355"/>
                  </a:lnTo>
                  <a:lnTo>
                    <a:pt x="54069" y="194094"/>
                  </a:lnTo>
                  <a:lnTo>
                    <a:pt x="65400" y="196495"/>
                  </a:lnTo>
                  <a:lnTo>
                    <a:pt x="76999" y="196684"/>
                  </a:lnTo>
                  <a:lnTo>
                    <a:pt x="88538" y="194960"/>
                  </a:lnTo>
                  <a:lnTo>
                    <a:pt x="99895" y="191552"/>
                  </a:lnTo>
                  <a:lnTo>
                    <a:pt x="111054" y="186533"/>
                  </a:lnTo>
                  <a:lnTo>
                    <a:pt x="122032" y="180088"/>
                  </a:lnTo>
                  <a:lnTo>
                    <a:pt x="132540" y="172493"/>
                  </a:lnTo>
                  <a:lnTo>
                    <a:pt x="141998" y="164025"/>
                  </a:lnTo>
                  <a:lnTo>
                    <a:pt x="150176" y="154923"/>
                  </a:lnTo>
                  <a:lnTo>
                    <a:pt x="157159" y="145371"/>
                  </a:lnTo>
                  <a:lnTo>
                    <a:pt x="163166" y="135506"/>
                  </a:lnTo>
                  <a:lnTo>
                    <a:pt x="168426" y="125422"/>
                  </a:lnTo>
                  <a:lnTo>
                    <a:pt x="172978" y="115023"/>
                  </a:lnTo>
                  <a:lnTo>
                    <a:pt x="176671" y="104049"/>
                  </a:lnTo>
                  <a:lnTo>
                    <a:pt x="179497" y="92408"/>
                  </a:lnTo>
                  <a:lnTo>
                    <a:pt x="181737" y="80318"/>
                  </a:lnTo>
                  <a:lnTo>
                    <a:pt x="183855" y="68202"/>
                  </a:lnTo>
                  <a:lnTo>
                    <a:pt x="186130" y="56321"/>
                  </a:lnTo>
                  <a:lnTo>
                    <a:pt x="188500" y="45004"/>
                  </a:lnTo>
                  <a:lnTo>
                    <a:pt x="190887" y="33521"/>
                  </a:lnTo>
                  <a:lnTo>
                    <a:pt x="193506" y="19749"/>
                  </a:lnTo>
                  <a:lnTo>
                    <a:pt x="1967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93753" y="2702994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61"/>
                  </a:lnTo>
                  <a:lnTo>
                    <a:pt x="3905" y="81787"/>
                  </a:lnTo>
                  <a:lnTo>
                    <a:pt x="6202" y="93056"/>
                  </a:lnTo>
                  <a:lnTo>
                    <a:pt x="8857" y="104115"/>
                  </a:lnTo>
                  <a:lnTo>
                    <a:pt x="11776" y="115016"/>
                  </a:lnTo>
                  <a:lnTo>
                    <a:pt x="14880" y="125801"/>
                  </a:lnTo>
                  <a:lnTo>
                    <a:pt x="18114" y="136492"/>
                  </a:lnTo>
                  <a:lnTo>
                    <a:pt x="21478" y="146658"/>
                  </a:lnTo>
                  <a:lnTo>
                    <a:pt x="25459" y="156427"/>
                  </a:lnTo>
                  <a:lnTo>
                    <a:pt x="31523" y="166656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04282" y="26082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77982" y="2576652"/>
              <a:ext cx="210571" cy="309317"/>
            </a:xfrm>
            <a:custGeom>
              <a:avLst/>
              <a:gdLst/>
              <a:ahLst/>
              <a:cxnLst/>
              <a:rect l="0" t="0" r="0" b="0"/>
              <a:pathLst>
                <a:path w="210571" h="309317">
                  <a:moveTo>
                    <a:pt x="0" y="84228"/>
                  </a:moveTo>
                  <a:lnTo>
                    <a:pt x="2934" y="98763"/>
                  </a:lnTo>
                  <a:lnTo>
                    <a:pt x="5716" y="111394"/>
                  </a:lnTo>
                  <a:lnTo>
                    <a:pt x="8620" y="123303"/>
                  </a:lnTo>
                  <a:lnTo>
                    <a:pt x="11833" y="134958"/>
                  </a:lnTo>
                  <a:lnTo>
                    <a:pt x="15646" y="146798"/>
                  </a:lnTo>
                  <a:lnTo>
                    <a:pt x="20163" y="159034"/>
                  </a:lnTo>
                  <a:lnTo>
                    <a:pt x="25327" y="171529"/>
                  </a:lnTo>
                  <a:lnTo>
                    <a:pt x="31015" y="183920"/>
                  </a:lnTo>
                  <a:lnTo>
                    <a:pt x="37100" y="195995"/>
                  </a:lnTo>
                  <a:lnTo>
                    <a:pt x="43473" y="207714"/>
                  </a:lnTo>
                  <a:lnTo>
                    <a:pt x="50050" y="219116"/>
                  </a:lnTo>
                  <a:lnTo>
                    <a:pt x="56769" y="230267"/>
                  </a:lnTo>
                  <a:lnTo>
                    <a:pt x="63584" y="241230"/>
                  </a:lnTo>
                  <a:lnTo>
                    <a:pt x="70467" y="252057"/>
                  </a:lnTo>
                  <a:lnTo>
                    <a:pt x="77399" y="262785"/>
                  </a:lnTo>
                  <a:lnTo>
                    <a:pt x="84529" y="273280"/>
                  </a:lnTo>
                  <a:lnTo>
                    <a:pt x="92155" y="283253"/>
                  </a:lnTo>
                  <a:lnTo>
                    <a:pt x="100395" y="292573"/>
                  </a:lnTo>
                  <a:lnTo>
                    <a:pt x="109049" y="300627"/>
                  </a:lnTo>
                  <a:lnTo>
                    <a:pt x="117704" y="306294"/>
                  </a:lnTo>
                  <a:lnTo>
                    <a:pt x="126113" y="309168"/>
                  </a:lnTo>
                  <a:lnTo>
                    <a:pt x="134046" y="309316"/>
                  </a:lnTo>
                  <a:lnTo>
                    <a:pt x="141221" y="306914"/>
                  </a:lnTo>
                  <a:lnTo>
                    <a:pt x="147558" y="302332"/>
                  </a:lnTo>
                  <a:lnTo>
                    <a:pt x="152982" y="295869"/>
                  </a:lnTo>
                  <a:lnTo>
                    <a:pt x="157334" y="287654"/>
                  </a:lnTo>
                  <a:lnTo>
                    <a:pt x="160634" y="277913"/>
                  </a:lnTo>
                  <a:lnTo>
                    <a:pt x="163039" y="266953"/>
                  </a:lnTo>
                  <a:lnTo>
                    <a:pt x="164744" y="255073"/>
                  </a:lnTo>
                  <a:lnTo>
                    <a:pt x="165937" y="242527"/>
                  </a:lnTo>
                  <a:lnTo>
                    <a:pt x="166926" y="229509"/>
                  </a:lnTo>
                  <a:lnTo>
                    <a:pt x="168132" y="216165"/>
                  </a:lnTo>
                  <a:lnTo>
                    <a:pt x="169762" y="202595"/>
                  </a:lnTo>
                  <a:lnTo>
                    <a:pt x="171843" y="188873"/>
                  </a:lnTo>
                  <a:lnTo>
                    <a:pt x="174310" y="175046"/>
                  </a:lnTo>
                  <a:lnTo>
                    <a:pt x="177081" y="161146"/>
                  </a:lnTo>
                  <a:lnTo>
                    <a:pt x="180076" y="147030"/>
                  </a:lnTo>
                  <a:lnTo>
                    <a:pt x="183232" y="132407"/>
                  </a:lnTo>
                  <a:lnTo>
                    <a:pt x="186501" y="117159"/>
                  </a:lnTo>
                  <a:lnTo>
                    <a:pt x="189847" y="101323"/>
                  </a:lnTo>
                  <a:lnTo>
                    <a:pt x="193246" y="85008"/>
                  </a:lnTo>
                  <a:lnTo>
                    <a:pt x="196677" y="68349"/>
                  </a:lnTo>
                  <a:lnTo>
                    <a:pt x="199976" y="52206"/>
                  </a:lnTo>
                  <a:lnTo>
                    <a:pt x="203162" y="36558"/>
                  </a:lnTo>
                  <a:lnTo>
                    <a:pt x="206515" y="20033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75529" y="2621712"/>
              <a:ext cx="260464" cy="229312"/>
            </a:xfrm>
            <a:custGeom>
              <a:avLst/>
              <a:gdLst/>
              <a:ahLst/>
              <a:cxnLst/>
              <a:rect l="0" t="0" r="0" b="0"/>
              <a:pathLst>
                <a:path w="260464" h="229312">
                  <a:moveTo>
                    <a:pt x="102535" y="165510"/>
                  </a:moveTo>
                  <a:lnTo>
                    <a:pt x="108336" y="159441"/>
                  </a:lnTo>
                  <a:lnTo>
                    <a:pt x="113260" y="151956"/>
                  </a:lnTo>
                  <a:lnTo>
                    <a:pt x="117754" y="142277"/>
                  </a:lnTo>
                  <a:lnTo>
                    <a:pt x="121629" y="130962"/>
                  </a:lnTo>
                  <a:lnTo>
                    <a:pt x="124346" y="118980"/>
                  </a:lnTo>
                  <a:lnTo>
                    <a:pt x="125701" y="106959"/>
                  </a:lnTo>
                  <a:lnTo>
                    <a:pt x="125802" y="95163"/>
                  </a:lnTo>
                  <a:lnTo>
                    <a:pt x="124885" y="83652"/>
                  </a:lnTo>
                  <a:lnTo>
                    <a:pt x="123186" y="72400"/>
                  </a:lnTo>
                  <a:lnTo>
                    <a:pt x="120589" y="61356"/>
                  </a:lnTo>
                  <a:lnTo>
                    <a:pt x="116644" y="50466"/>
                  </a:lnTo>
                  <a:lnTo>
                    <a:pt x="111213" y="39698"/>
                  </a:lnTo>
                  <a:lnTo>
                    <a:pt x="104448" y="29345"/>
                  </a:lnTo>
                  <a:lnTo>
                    <a:pt x="96612" y="19998"/>
                  </a:lnTo>
                  <a:lnTo>
                    <a:pt x="87969" y="11912"/>
                  </a:lnTo>
                  <a:lnTo>
                    <a:pt x="78743" y="5501"/>
                  </a:lnTo>
                  <a:lnTo>
                    <a:pt x="69105" y="1475"/>
                  </a:lnTo>
                  <a:lnTo>
                    <a:pt x="59185" y="0"/>
                  </a:lnTo>
                  <a:lnTo>
                    <a:pt x="49238" y="942"/>
                  </a:lnTo>
                  <a:lnTo>
                    <a:pt x="39633" y="4150"/>
                  </a:lnTo>
                  <a:lnTo>
                    <a:pt x="30551" y="9308"/>
                  </a:lnTo>
                  <a:lnTo>
                    <a:pt x="22318" y="16175"/>
                  </a:lnTo>
                  <a:lnTo>
                    <a:pt x="15465" y="24669"/>
                  </a:lnTo>
                  <a:lnTo>
                    <a:pt x="10154" y="34601"/>
                  </a:lnTo>
                  <a:lnTo>
                    <a:pt x="6232" y="45690"/>
                  </a:lnTo>
                  <a:lnTo>
                    <a:pt x="3426" y="57658"/>
                  </a:lnTo>
                  <a:lnTo>
                    <a:pt x="1465" y="70267"/>
                  </a:lnTo>
                  <a:lnTo>
                    <a:pt x="280" y="83497"/>
                  </a:lnTo>
                  <a:lnTo>
                    <a:pt x="0" y="97516"/>
                  </a:lnTo>
                  <a:lnTo>
                    <a:pt x="623" y="112348"/>
                  </a:lnTo>
                  <a:lnTo>
                    <a:pt x="2023" y="127562"/>
                  </a:lnTo>
                  <a:lnTo>
                    <a:pt x="4033" y="142396"/>
                  </a:lnTo>
                  <a:lnTo>
                    <a:pt x="6501" y="156442"/>
                  </a:lnTo>
                  <a:lnTo>
                    <a:pt x="9463" y="169483"/>
                  </a:lnTo>
                  <a:lnTo>
                    <a:pt x="13129" y="181323"/>
                  </a:lnTo>
                  <a:lnTo>
                    <a:pt x="17564" y="191985"/>
                  </a:lnTo>
                  <a:lnTo>
                    <a:pt x="22847" y="201484"/>
                  </a:lnTo>
                  <a:lnTo>
                    <a:pt x="29150" y="209733"/>
                  </a:lnTo>
                  <a:lnTo>
                    <a:pt x="36467" y="216793"/>
                  </a:lnTo>
                  <a:lnTo>
                    <a:pt x="44652" y="222367"/>
                  </a:lnTo>
                  <a:lnTo>
                    <a:pt x="53517" y="225757"/>
                  </a:lnTo>
                  <a:lnTo>
                    <a:pt x="62883" y="226771"/>
                  </a:lnTo>
                  <a:lnTo>
                    <a:pt x="72440" y="225502"/>
                  </a:lnTo>
                  <a:lnTo>
                    <a:pt x="81776" y="222067"/>
                  </a:lnTo>
                  <a:lnTo>
                    <a:pt x="90674" y="216753"/>
                  </a:lnTo>
                  <a:lnTo>
                    <a:pt x="98782" y="209779"/>
                  </a:lnTo>
                  <a:lnTo>
                    <a:pt x="105550" y="201213"/>
                  </a:lnTo>
                  <a:lnTo>
                    <a:pt x="110804" y="191233"/>
                  </a:lnTo>
                  <a:lnTo>
                    <a:pt x="114688" y="180110"/>
                  </a:lnTo>
                  <a:lnTo>
                    <a:pt x="117468" y="168121"/>
                  </a:lnTo>
                  <a:lnTo>
                    <a:pt x="119422" y="155506"/>
                  </a:lnTo>
                  <a:lnTo>
                    <a:pt x="120941" y="142612"/>
                  </a:lnTo>
                  <a:lnTo>
                    <a:pt x="122510" y="129883"/>
                  </a:lnTo>
                  <a:lnTo>
                    <a:pt x="124370" y="117615"/>
                  </a:lnTo>
                  <a:lnTo>
                    <a:pt x="125943" y="108319"/>
                  </a:lnTo>
                  <a:lnTo>
                    <a:pt x="126778" y="105070"/>
                  </a:lnTo>
                  <a:lnTo>
                    <a:pt x="127680" y="106838"/>
                  </a:lnTo>
                  <a:lnTo>
                    <a:pt x="129216" y="111900"/>
                  </a:lnTo>
                  <a:lnTo>
                    <a:pt x="131747" y="119005"/>
                  </a:lnTo>
                  <a:lnTo>
                    <a:pt x="135329" y="127374"/>
                  </a:lnTo>
                  <a:lnTo>
                    <a:pt x="139830" y="136691"/>
                  </a:lnTo>
                  <a:lnTo>
                    <a:pt x="145057" y="146976"/>
                  </a:lnTo>
                  <a:lnTo>
                    <a:pt x="150829" y="158169"/>
                  </a:lnTo>
                  <a:lnTo>
                    <a:pt x="157159" y="169798"/>
                  </a:lnTo>
                  <a:lnTo>
                    <a:pt x="164238" y="181076"/>
                  </a:lnTo>
                  <a:lnTo>
                    <a:pt x="172112" y="191585"/>
                  </a:lnTo>
                  <a:lnTo>
                    <a:pt x="180688" y="201099"/>
                  </a:lnTo>
                  <a:lnTo>
                    <a:pt x="189822" y="209419"/>
                  </a:lnTo>
                  <a:lnTo>
                    <a:pt x="199371" y="216559"/>
                  </a:lnTo>
                  <a:lnTo>
                    <a:pt x="209147" y="222360"/>
                  </a:lnTo>
                  <a:lnTo>
                    <a:pt x="220091" y="226851"/>
                  </a:lnTo>
                  <a:lnTo>
                    <a:pt x="235398" y="229311"/>
                  </a:lnTo>
                  <a:lnTo>
                    <a:pt x="260463" y="228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17648" y="2281854"/>
              <a:ext cx="49930" cy="589597"/>
            </a:xfrm>
            <a:custGeom>
              <a:avLst/>
              <a:gdLst/>
              <a:ahLst/>
              <a:cxnLst/>
              <a:rect l="0" t="0" r="0" b="0"/>
              <a:pathLst>
                <a:path w="49930" h="589597">
                  <a:moveTo>
                    <a:pt x="7815" y="0"/>
                  </a:moveTo>
                  <a:lnTo>
                    <a:pt x="4948" y="11869"/>
                  </a:lnTo>
                  <a:lnTo>
                    <a:pt x="2807" y="24278"/>
                  </a:lnTo>
                  <a:lnTo>
                    <a:pt x="1208" y="38465"/>
                  </a:lnTo>
                  <a:lnTo>
                    <a:pt x="201" y="54173"/>
                  </a:lnTo>
                  <a:lnTo>
                    <a:pt x="0" y="70818"/>
                  </a:lnTo>
                  <a:lnTo>
                    <a:pt x="651" y="87949"/>
                  </a:lnTo>
                  <a:lnTo>
                    <a:pt x="1890" y="105150"/>
                  </a:lnTo>
                  <a:lnTo>
                    <a:pt x="3254" y="121984"/>
                  </a:lnTo>
                  <a:lnTo>
                    <a:pt x="4463" y="138266"/>
                  </a:lnTo>
                  <a:lnTo>
                    <a:pt x="5425" y="154162"/>
                  </a:lnTo>
                  <a:lnTo>
                    <a:pt x="6145" y="170068"/>
                  </a:lnTo>
                  <a:lnTo>
                    <a:pt x="6668" y="186220"/>
                  </a:lnTo>
                  <a:lnTo>
                    <a:pt x="7206" y="202682"/>
                  </a:lnTo>
                  <a:lnTo>
                    <a:pt x="8107" y="219426"/>
                  </a:lnTo>
                  <a:lnTo>
                    <a:pt x="9530" y="236395"/>
                  </a:lnTo>
                  <a:lnTo>
                    <a:pt x="11300" y="253367"/>
                  </a:lnTo>
                  <a:lnTo>
                    <a:pt x="13028" y="269989"/>
                  </a:lnTo>
                  <a:lnTo>
                    <a:pt x="14489" y="286093"/>
                  </a:lnTo>
                  <a:lnTo>
                    <a:pt x="15791" y="301686"/>
                  </a:lnTo>
                  <a:lnTo>
                    <a:pt x="17271" y="316850"/>
                  </a:lnTo>
                  <a:lnTo>
                    <a:pt x="19114" y="331683"/>
                  </a:lnTo>
                  <a:lnTo>
                    <a:pt x="21182" y="346273"/>
                  </a:lnTo>
                  <a:lnTo>
                    <a:pt x="23117" y="360690"/>
                  </a:lnTo>
                  <a:lnTo>
                    <a:pt x="24716" y="374999"/>
                  </a:lnTo>
                  <a:lnTo>
                    <a:pt x="25942" y="389730"/>
                  </a:lnTo>
                  <a:lnTo>
                    <a:pt x="26840" y="405831"/>
                  </a:lnTo>
                  <a:lnTo>
                    <a:pt x="27483" y="423694"/>
                  </a:lnTo>
                  <a:lnTo>
                    <a:pt x="28101" y="442743"/>
                  </a:lnTo>
                  <a:lnTo>
                    <a:pt x="29056" y="461761"/>
                  </a:lnTo>
                  <a:lnTo>
                    <a:pt x="30519" y="480027"/>
                  </a:lnTo>
                  <a:lnTo>
                    <a:pt x="32486" y="497186"/>
                  </a:lnTo>
                  <a:lnTo>
                    <a:pt x="34878" y="513010"/>
                  </a:lnTo>
                  <a:lnTo>
                    <a:pt x="37594" y="527527"/>
                  </a:lnTo>
                  <a:lnTo>
                    <a:pt x="40394" y="540684"/>
                  </a:lnTo>
                  <a:lnTo>
                    <a:pt x="43183" y="553635"/>
                  </a:lnTo>
                  <a:lnTo>
                    <a:pt x="46203" y="568636"/>
                  </a:lnTo>
                  <a:lnTo>
                    <a:pt x="49929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30748" y="2614184"/>
              <a:ext cx="168457" cy="249155"/>
            </a:xfrm>
            <a:custGeom>
              <a:avLst/>
              <a:gdLst/>
              <a:ahLst/>
              <a:cxnLst/>
              <a:rect l="0" t="0" r="0" b="0"/>
              <a:pathLst>
                <a:path w="168457" h="249155">
                  <a:moveTo>
                    <a:pt x="0" y="141452"/>
                  </a:moveTo>
                  <a:lnTo>
                    <a:pt x="11736" y="138586"/>
                  </a:lnTo>
                  <a:lnTo>
                    <a:pt x="22864" y="136444"/>
                  </a:lnTo>
                  <a:lnTo>
                    <a:pt x="34463" y="134831"/>
                  </a:lnTo>
                  <a:lnTo>
                    <a:pt x="46624" y="133305"/>
                  </a:lnTo>
                  <a:lnTo>
                    <a:pt x="59284" y="131160"/>
                  </a:lnTo>
                  <a:lnTo>
                    <a:pt x="72331" y="128056"/>
                  </a:lnTo>
                  <a:lnTo>
                    <a:pt x="85337" y="123991"/>
                  </a:lnTo>
                  <a:lnTo>
                    <a:pt x="97606" y="119114"/>
                  </a:lnTo>
                  <a:lnTo>
                    <a:pt x="108814" y="113608"/>
                  </a:lnTo>
                  <a:lnTo>
                    <a:pt x="118982" y="107641"/>
                  </a:lnTo>
                  <a:lnTo>
                    <a:pt x="128280" y="101343"/>
                  </a:lnTo>
                  <a:lnTo>
                    <a:pt x="136901" y="94812"/>
                  </a:lnTo>
                  <a:lnTo>
                    <a:pt x="144863" y="87952"/>
                  </a:lnTo>
                  <a:lnTo>
                    <a:pt x="151999" y="80509"/>
                  </a:lnTo>
                  <a:lnTo>
                    <a:pt x="158272" y="72388"/>
                  </a:lnTo>
                  <a:lnTo>
                    <a:pt x="163300" y="63644"/>
                  </a:lnTo>
                  <a:lnTo>
                    <a:pt x="166315" y="54397"/>
                  </a:lnTo>
                  <a:lnTo>
                    <a:pt x="167068" y="44776"/>
                  </a:lnTo>
                  <a:lnTo>
                    <a:pt x="165454" y="35215"/>
                  </a:lnTo>
                  <a:lnTo>
                    <a:pt x="161254" y="26408"/>
                  </a:lnTo>
                  <a:lnTo>
                    <a:pt x="154613" y="18680"/>
                  </a:lnTo>
                  <a:lnTo>
                    <a:pt x="145934" y="12170"/>
                  </a:lnTo>
                  <a:lnTo>
                    <a:pt x="135684" y="7014"/>
                  </a:lnTo>
                  <a:lnTo>
                    <a:pt x="124287" y="3148"/>
                  </a:lnTo>
                  <a:lnTo>
                    <a:pt x="112401" y="687"/>
                  </a:lnTo>
                  <a:lnTo>
                    <a:pt x="100891" y="0"/>
                  </a:lnTo>
                  <a:lnTo>
                    <a:pt x="90193" y="1133"/>
                  </a:lnTo>
                  <a:lnTo>
                    <a:pt x="80367" y="4012"/>
                  </a:lnTo>
                  <a:lnTo>
                    <a:pt x="71299" y="8609"/>
                  </a:lnTo>
                  <a:lnTo>
                    <a:pt x="62831" y="14742"/>
                  </a:lnTo>
                  <a:lnTo>
                    <a:pt x="54973" y="22284"/>
                  </a:lnTo>
                  <a:lnTo>
                    <a:pt x="47905" y="31240"/>
                  </a:lnTo>
                  <a:lnTo>
                    <a:pt x="41664" y="41480"/>
                  </a:lnTo>
                  <a:lnTo>
                    <a:pt x="36149" y="52609"/>
                  </a:lnTo>
                  <a:lnTo>
                    <a:pt x="31210" y="64070"/>
                  </a:lnTo>
                  <a:lnTo>
                    <a:pt x="26705" y="75522"/>
                  </a:lnTo>
                  <a:lnTo>
                    <a:pt x="22679" y="86991"/>
                  </a:lnTo>
                  <a:lnTo>
                    <a:pt x="19348" y="98757"/>
                  </a:lnTo>
                  <a:lnTo>
                    <a:pt x="16777" y="110970"/>
                  </a:lnTo>
                  <a:lnTo>
                    <a:pt x="15050" y="123631"/>
                  </a:lnTo>
                  <a:lnTo>
                    <a:pt x="14340" y="136670"/>
                  </a:lnTo>
                  <a:lnTo>
                    <a:pt x="14642" y="149997"/>
                  </a:lnTo>
                  <a:lnTo>
                    <a:pt x="15811" y="163371"/>
                  </a:lnTo>
                  <a:lnTo>
                    <a:pt x="17659" y="176424"/>
                  </a:lnTo>
                  <a:lnTo>
                    <a:pt x="20020" y="188975"/>
                  </a:lnTo>
                  <a:lnTo>
                    <a:pt x="23078" y="200859"/>
                  </a:lnTo>
                  <a:lnTo>
                    <a:pt x="27341" y="211848"/>
                  </a:lnTo>
                  <a:lnTo>
                    <a:pt x="32993" y="221897"/>
                  </a:lnTo>
                  <a:lnTo>
                    <a:pt x="40078" y="230798"/>
                  </a:lnTo>
                  <a:lnTo>
                    <a:pt x="48662" y="238107"/>
                  </a:lnTo>
                  <a:lnTo>
                    <a:pt x="58620" y="243718"/>
                  </a:lnTo>
                  <a:lnTo>
                    <a:pt x="69544" y="247503"/>
                  </a:lnTo>
                  <a:lnTo>
                    <a:pt x="80860" y="249154"/>
                  </a:lnTo>
                  <a:lnTo>
                    <a:pt x="92202" y="248708"/>
                  </a:lnTo>
                  <a:lnTo>
                    <a:pt x="103255" y="246478"/>
                  </a:lnTo>
                  <a:lnTo>
                    <a:pt x="113678" y="242855"/>
                  </a:lnTo>
                  <a:lnTo>
                    <a:pt x="123348" y="238206"/>
                  </a:lnTo>
                  <a:lnTo>
                    <a:pt x="132221" y="232936"/>
                  </a:lnTo>
                  <a:lnTo>
                    <a:pt x="141201" y="226874"/>
                  </a:lnTo>
                  <a:lnTo>
                    <a:pt x="152195" y="218374"/>
                  </a:lnTo>
                  <a:lnTo>
                    <a:pt x="168456" y="204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32012" y="2620952"/>
              <a:ext cx="167235" cy="261027"/>
            </a:xfrm>
            <a:custGeom>
              <a:avLst/>
              <a:gdLst/>
              <a:ahLst/>
              <a:cxnLst/>
              <a:rect l="0" t="0" r="0" b="0"/>
              <a:pathLst>
                <a:path w="167235" h="261027">
                  <a:moveTo>
                    <a:pt x="9306" y="92570"/>
                  </a:moveTo>
                  <a:lnTo>
                    <a:pt x="6507" y="101506"/>
                  </a:lnTo>
                  <a:lnTo>
                    <a:pt x="5005" y="111133"/>
                  </a:lnTo>
                  <a:lnTo>
                    <a:pt x="4694" y="122420"/>
                  </a:lnTo>
                  <a:lnTo>
                    <a:pt x="5201" y="135088"/>
                  </a:lnTo>
                  <a:lnTo>
                    <a:pt x="6020" y="148568"/>
                  </a:lnTo>
                  <a:lnTo>
                    <a:pt x="6840" y="162435"/>
                  </a:lnTo>
                  <a:lnTo>
                    <a:pt x="7697" y="176297"/>
                  </a:lnTo>
                  <a:lnTo>
                    <a:pt x="8872" y="189741"/>
                  </a:lnTo>
                  <a:lnTo>
                    <a:pt x="10483" y="202519"/>
                  </a:lnTo>
                  <a:lnTo>
                    <a:pt x="11556" y="212196"/>
                  </a:lnTo>
                  <a:lnTo>
                    <a:pt x="10988" y="215738"/>
                  </a:lnTo>
                  <a:lnTo>
                    <a:pt x="9320" y="214153"/>
                  </a:lnTo>
                  <a:lnTo>
                    <a:pt x="7168" y="209028"/>
                  </a:lnTo>
                  <a:lnTo>
                    <a:pt x="5085" y="201335"/>
                  </a:lnTo>
                  <a:lnTo>
                    <a:pt x="3344" y="191753"/>
                  </a:lnTo>
                  <a:lnTo>
                    <a:pt x="2002" y="180802"/>
                  </a:lnTo>
                  <a:lnTo>
                    <a:pt x="1016" y="168881"/>
                  </a:lnTo>
                  <a:lnTo>
                    <a:pt x="318" y="156284"/>
                  </a:lnTo>
                  <a:lnTo>
                    <a:pt x="0" y="143221"/>
                  </a:lnTo>
                  <a:lnTo>
                    <a:pt x="311" y="129840"/>
                  </a:lnTo>
                  <a:lnTo>
                    <a:pt x="1329" y="116243"/>
                  </a:lnTo>
                  <a:lnTo>
                    <a:pt x="2826" y="102502"/>
                  </a:lnTo>
                  <a:lnTo>
                    <a:pt x="4368" y="88662"/>
                  </a:lnTo>
                  <a:lnTo>
                    <a:pt x="5709" y="74766"/>
                  </a:lnTo>
                  <a:lnTo>
                    <a:pt x="7100" y="61162"/>
                  </a:lnTo>
                  <a:lnTo>
                    <a:pt x="9172" y="48480"/>
                  </a:lnTo>
                  <a:lnTo>
                    <a:pt x="12240" y="36992"/>
                  </a:lnTo>
                  <a:lnTo>
                    <a:pt x="16455" y="26804"/>
                  </a:lnTo>
                  <a:lnTo>
                    <a:pt x="21966" y="18026"/>
                  </a:lnTo>
                  <a:lnTo>
                    <a:pt x="28716" y="10578"/>
                  </a:lnTo>
                  <a:lnTo>
                    <a:pt x="36504" y="4729"/>
                  </a:lnTo>
                  <a:lnTo>
                    <a:pt x="45094" y="1146"/>
                  </a:lnTo>
                  <a:lnTo>
                    <a:pt x="54266" y="0"/>
                  </a:lnTo>
                  <a:lnTo>
                    <a:pt x="63524" y="1179"/>
                  </a:lnTo>
                  <a:lnTo>
                    <a:pt x="72125" y="4553"/>
                  </a:lnTo>
                  <a:lnTo>
                    <a:pt x="79720" y="9822"/>
                  </a:lnTo>
                  <a:lnTo>
                    <a:pt x="86310" y="16594"/>
                  </a:lnTo>
                  <a:lnTo>
                    <a:pt x="92052" y="24494"/>
                  </a:lnTo>
                  <a:lnTo>
                    <a:pt x="97139" y="33213"/>
                  </a:lnTo>
                  <a:lnTo>
                    <a:pt x="101743" y="42674"/>
                  </a:lnTo>
                  <a:lnTo>
                    <a:pt x="106005" y="53009"/>
                  </a:lnTo>
                  <a:lnTo>
                    <a:pt x="110027" y="64227"/>
                  </a:lnTo>
                  <a:lnTo>
                    <a:pt x="113883" y="76371"/>
                  </a:lnTo>
                  <a:lnTo>
                    <a:pt x="117626" y="89588"/>
                  </a:lnTo>
                  <a:lnTo>
                    <a:pt x="121293" y="103844"/>
                  </a:lnTo>
                  <a:lnTo>
                    <a:pt x="124908" y="118656"/>
                  </a:lnTo>
                  <a:lnTo>
                    <a:pt x="128488" y="133212"/>
                  </a:lnTo>
                  <a:lnTo>
                    <a:pt x="132044" y="147072"/>
                  </a:lnTo>
                  <a:lnTo>
                    <a:pt x="135586" y="160157"/>
                  </a:lnTo>
                  <a:lnTo>
                    <a:pt x="139116" y="172558"/>
                  </a:lnTo>
                  <a:lnTo>
                    <a:pt x="142639" y="184418"/>
                  </a:lnTo>
                  <a:lnTo>
                    <a:pt x="146158" y="195876"/>
                  </a:lnTo>
                  <a:lnTo>
                    <a:pt x="149673" y="207045"/>
                  </a:lnTo>
                  <a:lnTo>
                    <a:pt x="153183" y="217996"/>
                  </a:lnTo>
                  <a:lnTo>
                    <a:pt x="156535" y="228339"/>
                  </a:lnTo>
                  <a:lnTo>
                    <a:pt x="159762" y="238246"/>
                  </a:lnTo>
                  <a:lnTo>
                    <a:pt x="163147" y="248589"/>
                  </a:lnTo>
                  <a:lnTo>
                    <a:pt x="167234" y="261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51888" y="2292382"/>
              <a:ext cx="42115" cy="600126"/>
            </a:xfrm>
            <a:custGeom>
              <a:avLst/>
              <a:gdLst/>
              <a:ahLst/>
              <a:cxnLst/>
              <a:rect l="0" t="0" r="0" b="0"/>
              <a:pathLst>
                <a:path w="42115" h="600126">
                  <a:moveTo>
                    <a:pt x="0" y="0"/>
                  </a:moveTo>
                  <a:lnTo>
                    <a:pt x="1" y="8683"/>
                  </a:lnTo>
                  <a:lnTo>
                    <a:pt x="1" y="21377"/>
                  </a:lnTo>
                  <a:lnTo>
                    <a:pt x="1" y="36851"/>
                  </a:lnTo>
                  <a:lnTo>
                    <a:pt x="1" y="54612"/>
                  </a:lnTo>
                  <a:lnTo>
                    <a:pt x="1" y="73903"/>
                  </a:lnTo>
                  <a:lnTo>
                    <a:pt x="1" y="93680"/>
                  </a:lnTo>
                  <a:lnTo>
                    <a:pt x="1" y="113305"/>
                  </a:lnTo>
                  <a:lnTo>
                    <a:pt x="1" y="132376"/>
                  </a:lnTo>
                  <a:lnTo>
                    <a:pt x="1" y="150562"/>
                  </a:lnTo>
                  <a:lnTo>
                    <a:pt x="5" y="167796"/>
                  </a:lnTo>
                  <a:lnTo>
                    <a:pt x="178" y="184352"/>
                  </a:lnTo>
                  <a:lnTo>
                    <a:pt x="826" y="200711"/>
                  </a:lnTo>
                  <a:lnTo>
                    <a:pt x="2074" y="217172"/>
                  </a:lnTo>
                  <a:lnTo>
                    <a:pt x="3727" y="233842"/>
                  </a:lnTo>
                  <a:lnTo>
                    <a:pt x="5376" y="250727"/>
                  </a:lnTo>
                  <a:lnTo>
                    <a:pt x="6783" y="267794"/>
                  </a:lnTo>
                  <a:lnTo>
                    <a:pt x="8049" y="285003"/>
                  </a:lnTo>
                  <a:lnTo>
                    <a:pt x="9505" y="302315"/>
                  </a:lnTo>
                  <a:lnTo>
                    <a:pt x="11332" y="319701"/>
                  </a:lnTo>
                  <a:lnTo>
                    <a:pt x="13389" y="337139"/>
                  </a:lnTo>
                  <a:lnTo>
                    <a:pt x="15317" y="354612"/>
                  </a:lnTo>
                  <a:lnTo>
                    <a:pt x="16915" y="372118"/>
                  </a:lnTo>
                  <a:lnTo>
                    <a:pt x="18311" y="389978"/>
                  </a:lnTo>
                  <a:lnTo>
                    <a:pt x="19854" y="408799"/>
                  </a:lnTo>
                  <a:lnTo>
                    <a:pt x="21745" y="428829"/>
                  </a:lnTo>
                  <a:lnTo>
                    <a:pt x="24015" y="449672"/>
                  </a:lnTo>
                  <a:lnTo>
                    <a:pt x="26617" y="470509"/>
                  </a:lnTo>
                  <a:lnTo>
                    <a:pt x="29478" y="490849"/>
                  </a:lnTo>
                  <a:lnTo>
                    <a:pt x="32376" y="510386"/>
                  </a:lnTo>
                  <a:lnTo>
                    <a:pt x="35243" y="531069"/>
                  </a:lnTo>
                  <a:lnTo>
                    <a:pt x="38326" y="558060"/>
                  </a:lnTo>
                  <a:lnTo>
                    <a:pt x="42114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88676" y="2460838"/>
              <a:ext cx="463255" cy="84229"/>
            </a:xfrm>
            <a:custGeom>
              <a:avLst/>
              <a:gdLst/>
              <a:ahLst/>
              <a:cxnLst/>
              <a:rect l="0" t="0" r="0" b="0"/>
              <a:pathLst>
                <a:path w="463255" h="84229">
                  <a:moveTo>
                    <a:pt x="463254" y="0"/>
                  </a:moveTo>
                  <a:lnTo>
                    <a:pt x="454251" y="2867"/>
                  </a:lnTo>
                  <a:lnTo>
                    <a:pt x="443984" y="5009"/>
                  </a:lnTo>
                  <a:lnTo>
                    <a:pt x="431405" y="6617"/>
                  </a:lnTo>
                  <a:lnTo>
                    <a:pt x="417050" y="7970"/>
                  </a:lnTo>
                  <a:lnTo>
                    <a:pt x="401903" y="9467"/>
                  </a:lnTo>
                  <a:lnTo>
                    <a:pt x="386618" y="11313"/>
                  </a:lnTo>
                  <a:lnTo>
                    <a:pt x="371483" y="13380"/>
                  </a:lnTo>
                  <a:lnTo>
                    <a:pt x="356582" y="15313"/>
                  </a:lnTo>
                  <a:lnTo>
                    <a:pt x="341901" y="16914"/>
                  </a:lnTo>
                  <a:lnTo>
                    <a:pt x="327401" y="18310"/>
                  </a:lnTo>
                  <a:lnTo>
                    <a:pt x="313039" y="19854"/>
                  </a:lnTo>
                  <a:lnTo>
                    <a:pt x="298773" y="21745"/>
                  </a:lnTo>
                  <a:lnTo>
                    <a:pt x="284410" y="24015"/>
                  </a:lnTo>
                  <a:lnTo>
                    <a:pt x="269619" y="26618"/>
                  </a:lnTo>
                  <a:lnTo>
                    <a:pt x="254263" y="29483"/>
                  </a:lnTo>
                  <a:lnTo>
                    <a:pt x="238524" y="32543"/>
                  </a:lnTo>
                  <a:lnTo>
                    <a:pt x="222806" y="35743"/>
                  </a:lnTo>
                  <a:lnTo>
                    <a:pt x="207344" y="39041"/>
                  </a:lnTo>
                  <a:lnTo>
                    <a:pt x="192199" y="42408"/>
                  </a:lnTo>
                  <a:lnTo>
                    <a:pt x="177343" y="45821"/>
                  </a:lnTo>
                  <a:lnTo>
                    <a:pt x="162716" y="49265"/>
                  </a:lnTo>
                  <a:lnTo>
                    <a:pt x="148096" y="52731"/>
                  </a:lnTo>
                  <a:lnTo>
                    <a:pt x="133127" y="56211"/>
                  </a:lnTo>
                  <a:lnTo>
                    <a:pt x="117643" y="59701"/>
                  </a:lnTo>
                  <a:lnTo>
                    <a:pt x="101649" y="63198"/>
                  </a:lnTo>
                  <a:lnTo>
                    <a:pt x="85226" y="66698"/>
                  </a:lnTo>
                  <a:lnTo>
                    <a:pt x="68496" y="70198"/>
                  </a:lnTo>
                  <a:lnTo>
                    <a:pt x="52304" y="73542"/>
                  </a:lnTo>
                  <a:lnTo>
                    <a:pt x="36618" y="76764"/>
                  </a:lnTo>
                  <a:lnTo>
                    <a:pt x="20063" y="8014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62582" y="2071284"/>
              <a:ext cx="336913" cy="756399"/>
            </a:xfrm>
            <a:custGeom>
              <a:avLst/>
              <a:gdLst/>
              <a:ahLst/>
              <a:cxnLst/>
              <a:rect l="0" t="0" r="0" b="0"/>
              <a:pathLst>
                <a:path w="336913" h="756399">
                  <a:moveTo>
                    <a:pt x="0" y="336912"/>
                  </a:moveTo>
                  <a:lnTo>
                    <a:pt x="0" y="348848"/>
                  </a:lnTo>
                  <a:lnTo>
                    <a:pt x="0" y="361898"/>
                  </a:lnTo>
                  <a:lnTo>
                    <a:pt x="5" y="377372"/>
                  </a:lnTo>
                  <a:lnTo>
                    <a:pt x="178" y="394594"/>
                  </a:lnTo>
                  <a:lnTo>
                    <a:pt x="826" y="412258"/>
                  </a:lnTo>
                  <a:lnTo>
                    <a:pt x="2075" y="429554"/>
                  </a:lnTo>
                  <a:lnTo>
                    <a:pt x="3727" y="446200"/>
                  </a:lnTo>
                  <a:lnTo>
                    <a:pt x="5376" y="462198"/>
                  </a:lnTo>
                  <a:lnTo>
                    <a:pt x="6783" y="477655"/>
                  </a:lnTo>
                  <a:lnTo>
                    <a:pt x="8049" y="492864"/>
                  </a:lnTo>
                  <a:lnTo>
                    <a:pt x="9505" y="508242"/>
                  </a:lnTo>
                  <a:lnTo>
                    <a:pt x="11332" y="524003"/>
                  </a:lnTo>
                  <a:lnTo>
                    <a:pt x="13389" y="540016"/>
                  </a:lnTo>
                  <a:lnTo>
                    <a:pt x="15317" y="555921"/>
                  </a:lnTo>
                  <a:lnTo>
                    <a:pt x="16916" y="571513"/>
                  </a:lnTo>
                  <a:lnTo>
                    <a:pt x="18311" y="586916"/>
                  </a:lnTo>
                  <a:lnTo>
                    <a:pt x="19855" y="602477"/>
                  </a:lnTo>
                  <a:lnTo>
                    <a:pt x="21745" y="618399"/>
                  </a:lnTo>
                  <a:lnTo>
                    <a:pt x="24015" y="635043"/>
                  </a:lnTo>
                  <a:lnTo>
                    <a:pt x="26618" y="652973"/>
                  </a:lnTo>
                  <a:lnTo>
                    <a:pt x="29478" y="672369"/>
                  </a:lnTo>
                  <a:lnTo>
                    <a:pt x="32365" y="692769"/>
                  </a:lnTo>
                  <a:lnTo>
                    <a:pt x="34917" y="713302"/>
                  </a:lnTo>
                  <a:lnTo>
                    <a:pt x="36965" y="733343"/>
                  </a:lnTo>
                  <a:lnTo>
                    <a:pt x="38602" y="749243"/>
                  </a:lnTo>
                  <a:lnTo>
                    <a:pt x="39734" y="756398"/>
                  </a:lnTo>
                  <a:lnTo>
                    <a:pt x="39953" y="756108"/>
                  </a:lnTo>
                  <a:lnTo>
                    <a:pt x="39233" y="751186"/>
                  </a:lnTo>
                  <a:lnTo>
                    <a:pt x="37894" y="743518"/>
                  </a:lnTo>
                  <a:lnTo>
                    <a:pt x="36433" y="733992"/>
                  </a:lnTo>
                  <a:lnTo>
                    <a:pt x="35139" y="723109"/>
                  </a:lnTo>
                  <a:lnTo>
                    <a:pt x="33944" y="710750"/>
                  </a:lnTo>
                  <a:lnTo>
                    <a:pt x="32531" y="696275"/>
                  </a:lnTo>
                  <a:lnTo>
                    <a:pt x="30732" y="679519"/>
                  </a:lnTo>
                  <a:lnTo>
                    <a:pt x="28692" y="661219"/>
                  </a:lnTo>
                  <a:lnTo>
                    <a:pt x="26776" y="642706"/>
                  </a:lnTo>
                  <a:lnTo>
                    <a:pt x="25190" y="624775"/>
                  </a:lnTo>
                  <a:lnTo>
                    <a:pt x="23972" y="607670"/>
                  </a:lnTo>
                  <a:lnTo>
                    <a:pt x="23080" y="591350"/>
                  </a:lnTo>
                  <a:lnTo>
                    <a:pt x="22440" y="575677"/>
                  </a:lnTo>
                  <a:lnTo>
                    <a:pt x="21824" y="560660"/>
                  </a:lnTo>
                  <a:lnTo>
                    <a:pt x="20871" y="546475"/>
                  </a:lnTo>
                  <a:lnTo>
                    <a:pt x="19414" y="533140"/>
                  </a:lnTo>
                  <a:lnTo>
                    <a:pt x="17620" y="520384"/>
                  </a:lnTo>
                  <a:lnTo>
                    <a:pt x="15877" y="507744"/>
                  </a:lnTo>
                  <a:lnTo>
                    <a:pt x="14410" y="494927"/>
                  </a:lnTo>
                  <a:lnTo>
                    <a:pt x="13274" y="481350"/>
                  </a:lnTo>
                  <a:lnTo>
                    <a:pt x="12437" y="466099"/>
                  </a:lnTo>
                  <a:lnTo>
                    <a:pt x="11839" y="448838"/>
                  </a:lnTo>
                  <a:lnTo>
                    <a:pt x="11421" y="430040"/>
                  </a:lnTo>
                  <a:lnTo>
                    <a:pt x="11133" y="410666"/>
                  </a:lnTo>
                  <a:lnTo>
                    <a:pt x="10941" y="391342"/>
                  </a:lnTo>
                  <a:lnTo>
                    <a:pt x="10980" y="372320"/>
                  </a:lnTo>
                  <a:lnTo>
                    <a:pt x="11538" y="353642"/>
                  </a:lnTo>
                  <a:lnTo>
                    <a:pt x="12731" y="335269"/>
                  </a:lnTo>
                  <a:lnTo>
                    <a:pt x="14516" y="317134"/>
                  </a:lnTo>
                  <a:lnTo>
                    <a:pt x="16785" y="299178"/>
                  </a:lnTo>
                  <a:lnTo>
                    <a:pt x="19427" y="281358"/>
                  </a:lnTo>
                  <a:lnTo>
                    <a:pt x="22506" y="263964"/>
                  </a:lnTo>
                  <a:lnTo>
                    <a:pt x="26251" y="247583"/>
                  </a:lnTo>
                  <a:lnTo>
                    <a:pt x="30737" y="232454"/>
                  </a:lnTo>
                  <a:lnTo>
                    <a:pt x="36055" y="218498"/>
                  </a:lnTo>
                  <a:lnTo>
                    <a:pt x="42382" y="205504"/>
                  </a:lnTo>
                  <a:lnTo>
                    <a:pt x="49710" y="193247"/>
                  </a:lnTo>
                  <a:lnTo>
                    <a:pt x="57733" y="181691"/>
                  </a:lnTo>
                  <a:lnTo>
                    <a:pt x="65957" y="170989"/>
                  </a:lnTo>
                  <a:lnTo>
                    <a:pt x="74092" y="161151"/>
                  </a:lnTo>
                  <a:lnTo>
                    <a:pt x="82518" y="151897"/>
                  </a:lnTo>
                  <a:lnTo>
                    <a:pt x="92153" y="142762"/>
                  </a:lnTo>
                  <a:lnTo>
                    <a:pt x="103418" y="133470"/>
                  </a:lnTo>
                  <a:lnTo>
                    <a:pt x="116257" y="124093"/>
                  </a:lnTo>
                  <a:lnTo>
                    <a:pt x="130403" y="114944"/>
                  </a:lnTo>
                  <a:lnTo>
                    <a:pt x="145554" y="106196"/>
                  </a:lnTo>
                  <a:lnTo>
                    <a:pt x="161439" y="97863"/>
                  </a:lnTo>
                  <a:lnTo>
                    <a:pt x="177847" y="89888"/>
                  </a:lnTo>
                  <a:lnTo>
                    <a:pt x="194605" y="82191"/>
                  </a:lnTo>
                  <a:lnTo>
                    <a:pt x="211110" y="74700"/>
                  </a:lnTo>
                  <a:lnTo>
                    <a:pt x="226359" y="67357"/>
                  </a:lnTo>
                  <a:lnTo>
                    <a:pt x="239914" y="60122"/>
                  </a:lnTo>
                  <a:lnTo>
                    <a:pt x="251999" y="53126"/>
                  </a:lnTo>
                  <a:lnTo>
                    <a:pt x="263198" y="46655"/>
                  </a:lnTo>
                  <a:lnTo>
                    <a:pt x="273955" y="40816"/>
                  </a:lnTo>
                  <a:lnTo>
                    <a:pt x="284352" y="35405"/>
                  </a:lnTo>
                  <a:lnTo>
                    <a:pt x="294203" y="30004"/>
                  </a:lnTo>
                  <a:lnTo>
                    <a:pt x="303420" y="24376"/>
                  </a:lnTo>
                  <a:lnTo>
                    <a:pt x="311759" y="18760"/>
                  </a:lnTo>
                  <a:lnTo>
                    <a:pt x="319563" y="13227"/>
                  </a:lnTo>
                  <a:lnTo>
                    <a:pt x="327519" y="7289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162582" y="2492424"/>
              <a:ext cx="168457" cy="84229"/>
            </a:xfrm>
            <a:custGeom>
              <a:avLst/>
              <a:gdLst/>
              <a:ahLst/>
              <a:cxnLst/>
              <a:rect l="0" t="0" r="0" b="0"/>
              <a:pathLst>
                <a:path w="168457" h="84229">
                  <a:moveTo>
                    <a:pt x="168456" y="0"/>
                  </a:moveTo>
                  <a:lnTo>
                    <a:pt x="159588" y="3001"/>
                  </a:lnTo>
                  <a:lnTo>
                    <a:pt x="150601" y="6423"/>
                  </a:lnTo>
                  <a:lnTo>
                    <a:pt x="140610" y="10619"/>
                  </a:lnTo>
                  <a:lnTo>
                    <a:pt x="129803" y="15519"/>
                  </a:lnTo>
                  <a:lnTo>
                    <a:pt x="118639" y="21001"/>
                  </a:lnTo>
                  <a:lnTo>
                    <a:pt x="107434" y="26927"/>
                  </a:lnTo>
                  <a:lnTo>
                    <a:pt x="96322" y="33016"/>
                  </a:lnTo>
                  <a:lnTo>
                    <a:pt x="85338" y="38866"/>
                  </a:lnTo>
                  <a:lnTo>
                    <a:pt x="74477" y="44281"/>
                  </a:lnTo>
                  <a:lnTo>
                    <a:pt x="63879" y="49407"/>
                  </a:lnTo>
                  <a:lnTo>
                    <a:pt x="53830" y="54616"/>
                  </a:lnTo>
                  <a:lnTo>
                    <a:pt x="44442" y="60114"/>
                  </a:lnTo>
                  <a:lnTo>
                    <a:pt x="35776" y="65643"/>
                  </a:lnTo>
                  <a:lnTo>
                    <a:pt x="26964" y="71108"/>
                  </a:lnTo>
                  <a:lnTo>
                    <a:pt x="16115" y="769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31038" y="2553496"/>
              <a:ext cx="168457" cy="275732"/>
            </a:xfrm>
            <a:custGeom>
              <a:avLst/>
              <a:gdLst/>
              <a:ahLst/>
              <a:cxnLst/>
              <a:rect l="0" t="0" r="0" b="0"/>
              <a:pathLst>
                <a:path w="168457" h="275732">
                  <a:moveTo>
                    <a:pt x="0" y="117912"/>
                  </a:moveTo>
                  <a:lnTo>
                    <a:pt x="2934" y="126781"/>
                  </a:lnTo>
                  <a:lnTo>
                    <a:pt x="5717" y="135768"/>
                  </a:lnTo>
                  <a:lnTo>
                    <a:pt x="8616" y="145763"/>
                  </a:lnTo>
                  <a:lnTo>
                    <a:pt x="11656" y="156743"/>
                  </a:lnTo>
                  <a:lnTo>
                    <a:pt x="14822" y="168555"/>
                  </a:lnTo>
                  <a:lnTo>
                    <a:pt x="18081" y="181014"/>
                  </a:lnTo>
                  <a:lnTo>
                    <a:pt x="21246" y="193951"/>
                  </a:lnTo>
                  <a:lnTo>
                    <a:pt x="23989" y="207232"/>
                  </a:lnTo>
                  <a:lnTo>
                    <a:pt x="26169" y="220749"/>
                  </a:lnTo>
                  <a:lnTo>
                    <a:pt x="27971" y="234265"/>
                  </a:lnTo>
                  <a:lnTo>
                    <a:pt x="29796" y="247418"/>
                  </a:lnTo>
                  <a:lnTo>
                    <a:pt x="31837" y="259998"/>
                  </a:lnTo>
                  <a:lnTo>
                    <a:pt x="32760" y="270374"/>
                  </a:lnTo>
                  <a:lnTo>
                    <a:pt x="31395" y="275731"/>
                  </a:lnTo>
                  <a:lnTo>
                    <a:pt x="29203" y="275521"/>
                  </a:lnTo>
                  <a:lnTo>
                    <a:pt x="27098" y="270909"/>
                  </a:lnTo>
                  <a:lnTo>
                    <a:pt x="25212" y="263365"/>
                  </a:lnTo>
                  <a:lnTo>
                    <a:pt x="23268" y="254195"/>
                  </a:lnTo>
                  <a:lnTo>
                    <a:pt x="21080" y="244219"/>
                  </a:lnTo>
                  <a:lnTo>
                    <a:pt x="18764" y="233708"/>
                  </a:lnTo>
                  <a:lnTo>
                    <a:pt x="16656" y="222567"/>
                  </a:lnTo>
                  <a:lnTo>
                    <a:pt x="14938" y="210764"/>
                  </a:lnTo>
                  <a:lnTo>
                    <a:pt x="13630" y="198374"/>
                  </a:lnTo>
                  <a:lnTo>
                    <a:pt x="12676" y="185513"/>
                  </a:lnTo>
                  <a:lnTo>
                    <a:pt x="12000" y="172300"/>
                  </a:lnTo>
                  <a:lnTo>
                    <a:pt x="11529" y="158831"/>
                  </a:lnTo>
                  <a:lnTo>
                    <a:pt x="11205" y="145182"/>
                  </a:lnTo>
                  <a:lnTo>
                    <a:pt x="10989" y="131413"/>
                  </a:lnTo>
                  <a:lnTo>
                    <a:pt x="11013" y="117726"/>
                  </a:lnTo>
                  <a:lnTo>
                    <a:pt x="11560" y="104457"/>
                  </a:lnTo>
                  <a:lnTo>
                    <a:pt x="12750" y="91753"/>
                  </a:lnTo>
                  <a:lnTo>
                    <a:pt x="14703" y="79594"/>
                  </a:lnTo>
                  <a:lnTo>
                    <a:pt x="17617" y="67888"/>
                  </a:lnTo>
                  <a:lnTo>
                    <a:pt x="21510" y="56540"/>
                  </a:lnTo>
                  <a:lnTo>
                    <a:pt x="26414" y="45782"/>
                  </a:lnTo>
                  <a:lnTo>
                    <a:pt x="32454" y="36156"/>
                  </a:lnTo>
                  <a:lnTo>
                    <a:pt x="39591" y="27866"/>
                  </a:lnTo>
                  <a:lnTo>
                    <a:pt x="47655" y="20807"/>
                  </a:lnTo>
                  <a:lnTo>
                    <a:pt x="56437" y="14749"/>
                  </a:lnTo>
                  <a:lnTo>
                    <a:pt x="65755" y="9460"/>
                  </a:lnTo>
                  <a:lnTo>
                    <a:pt x="75621" y="5058"/>
                  </a:lnTo>
                  <a:lnTo>
                    <a:pt x="86229" y="1998"/>
                  </a:lnTo>
                  <a:lnTo>
                    <a:pt x="97616" y="415"/>
                  </a:lnTo>
                  <a:lnTo>
                    <a:pt x="109467" y="0"/>
                  </a:lnTo>
                  <a:lnTo>
                    <a:pt x="122568" y="124"/>
                  </a:lnTo>
                  <a:lnTo>
                    <a:pt x="140305" y="799"/>
                  </a:lnTo>
                  <a:lnTo>
                    <a:pt x="168456" y="2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01240" y="2612024"/>
              <a:ext cx="198297" cy="256007"/>
            </a:xfrm>
            <a:custGeom>
              <a:avLst/>
              <a:gdLst/>
              <a:ahLst/>
              <a:cxnLst/>
              <a:rect l="0" t="0" r="0" b="0"/>
              <a:pathLst>
                <a:path w="198297" h="256007">
                  <a:moveTo>
                    <a:pt x="103539" y="175198"/>
                  </a:moveTo>
                  <a:lnTo>
                    <a:pt x="109340" y="169263"/>
                  </a:lnTo>
                  <a:lnTo>
                    <a:pt x="114264" y="163059"/>
                  </a:lnTo>
                  <a:lnTo>
                    <a:pt x="118762" y="155958"/>
                  </a:lnTo>
                  <a:lnTo>
                    <a:pt x="122810" y="147845"/>
                  </a:lnTo>
                  <a:lnTo>
                    <a:pt x="126176" y="138550"/>
                  </a:lnTo>
                  <a:lnTo>
                    <a:pt x="128779" y="128098"/>
                  </a:lnTo>
                  <a:lnTo>
                    <a:pt x="130533" y="116500"/>
                  </a:lnTo>
                  <a:lnTo>
                    <a:pt x="131264" y="103665"/>
                  </a:lnTo>
                  <a:lnTo>
                    <a:pt x="130972" y="89672"/>
                  </a:lnTo>
                  <a:lnTo>
                    <a:pt x="129641" y="75041"/>
                  </a:lnTo>
                  <a:lnTo>
                    <a:pt x="127152" y="60607"/>
                  </a:lnTo>
                  <a:lnTo>
                    <a:pt x="123549" y="46838"/>
                  </a:lnTo>
                  <a:lnTo>
                    <a:pt x="118841" y="34154"/>
                  </a:lnTo>
                  <a:lnTo>
                    <a:pt x="112932" y="23087"/>
                  </a:lnTo>
                  <a:lnTo>
                    <a:pt x="105884" y="13772"/>
                  </a:lnTo>
                  <a:lnTo>
                    <a:pt x="97880" y="6500"/>
                  </a:lnTo>
                  <a:lnTo>
                    <a:pt x="89138" y="1881"/>
                  </a:lnTo>
                  <a:lnTo>
                    <a:pt x="79855" y="0"/>
                  </a:lnTo>
                  <a:lnTo>
                    <a:pt x="70352" y="666"/>
                  </a:lnTo>
                  <a:lnTo>
                    <a:pt x="61053" y="3688"/>
                  </a:lnTo>
                  <a:lnTo>
                    <a:pt x="52176" y="8721"/>
                  </a:lnTo>
                  <a:lnTo>
                    <a:pt x="43911" y="15504"/>
                  </a:lnTo>
                  <a:lnTo>
                    <a:pt x="36506" y="23942"/>
                  </a:lnTo>
                  <a:lnTo>
                    <a:pt x="30006" y="33836"/>
                  </a:lnTo>
                  <a:lnTo>
                    <a:pt x="24301" y="44901"/>
                  </a:lnTo>
                  <a:lnTo>
                    <a:pt x="19227" y="56850"/>
                  </a:lnTo>
                  <a:lnTo>
                    <a:pt x="14629" y="69449"/>
                  </a:lnTo>
                  <a:lnTo>
                    <a:pt x="10539" y="82671"/>
                  </a:lnTo>
                  <a:lnTo>
                    <a:pt x="7163" y="96686"/>
                  </a:lnTo>
                  <a:lnTo>
                    <a:pt x="4558" y="111518"/>
                  </a:lnTo>
                  <a:lnTo>
                    <a:pt x="2638" y="126903"/>
                  </a:lnTo>
                  <a:lnTo>
                    <a:pt x="1267" y="142384"/>
                  </a:lnTo>
                  <a:lnTo>
                    <a:pt x="316" y="157682"/>
                  </a:lnTo>
                  <a:lnTo>
                    <a:pt x="0" y="172548"/>
                  </a:lnTo>
                  <a:lnTo>
                    <a:pt x="843" y="186684"/>
                  </a:lnTo>
                  <a:lnTo>
                    <a:pt x="3042" y="200001"/>
                  </a:lnTo>
                  <a:lnTo>
                    <a:pt x="6486" y="212419"/>
                  </a:lnTo>
                  <a:lnTo>
                    <a:pt x="10939" y="223773"/>
                  </a:lnTo>
                  <a:lnTo>
                    <a:pt x="16162" y="234067"/>
                  </a:lnTo>
                  <a:lnTo>
                    <a:pt x="22109" y="242964"/>
                  </a:lnTo>
                  <a:lnTo>
                    <a:pt x="28924" y="249738"/>
                  </a:lnTo>
                  <a:lnTo>
                    <a:pt x="36613" y="254168"/>
                  </a:lnTo>
                  <a:lnTo>
                    <a:pt x="44893" y="256006"/>
                  </a:lnTo>
                  <a:lnTo>
                    <a:pt x="53297" y="254746"/>
                  </a:lnTo>
                  <a:lnTo>
                    <a:pt x="61542" y="250414"/>
                  </a:lnTo>
                  <a:lnTo>
                    <a:pt x="69535" y="243455"/>
                  </a:lnTo>
                  <a:lnTo>
                    <a:pt x="77282" y="234442"/>
                  </a:lnTo>
                  <a:lnTo>
                    <a:pt x="84822" y="223910"/>
                  </a:lnTo>
                  <a:lnTo>
                    <a:pt x="92037" y="212454"/>
                  </a:lnTo>
                  <a:lnTo>
                    <a:pt x="98664" y="200707"/>
                  </a:lnTo>
                  <a:lnTo>
                    <a:pt x="104600" y="189031"/>
                  </a:lnTo>
                  <a:lnTo>
                    <a:pt x="109740" y="177397"/>
                  </a:lnTo>
                  <a:lnTo>
                    <a:pt x="113895" y="165512"/>
                  </a:lnTo>
                  <a:lnTo>
                    <a:pt x="117059" y="153216"/>
                  </a:lnTo>
                  <a:lnTo>
                    <a:pt x="119371" y="140498"/>
                  </a:lnTo>
                  <a:lnTo>
                    <a:pt x="121013" y="127420"/>
                  </a:lnTo>
                  <a:lnTo>
                    <a:pt x="122160" y="114149"/>
                  </a:lnTo>
                  <a:lnTo>
                    <a:pt x="122995" y="103842"/>
                  </a:lnTo>
                  <a:lnTo>
                    <a:pt x="123784" y="100595"/>
                  </a:lnTo>
                  <a:lnTo>
                    <a:pt x="124830" y="103478"/>
                  </a:lnTo>
                  <a:lnTo>
                    <a:pt x="126321" y="110480"/>
                  </a:lnTo>
                  <a:lnTo>
                    <a:pt x="128286" y="119908"/>
                  </a:lnTo>
                  <a:lnTo>
                    <a:pt x="130665" y="130474"/>
                  </a:lnTo>
                  <a:lnTo>
                    <a:pt x="133375" y="141440"/>
                  </a:lnTo>
                  <a:lnTo>
                    <a:pt x="136497" y="152306"/>
                  </a:lnTo>
                  <a:lnTo>
                    <a:pt x="140268" y="162633"/>
                  </a:lnTo>
                  <a:lnTo>
                    <a:pt x="144767" y="172260"/>
                  </a:lnTo>
                  <a:lnTo>
                    <a:pt x="149924" y="181224"/>
                  </a:lnTo>
                  <a:lnTo>
                    <a:pt x="155609" y="189643"/>
                  </a:lnTo>
                  <a:lnTo>
                    <a:pt x="161689" y="197642"/>
                  </a:lnTo>
                  <a:lnTo>
                    <a:pt x="167941" y="205224"/>
                  </a:lnTo>
                  <a:lnTo>
                    <a:pt x="174780" y="213117"/>
                  </a:lnTo>
                  <a:lnTo>
                    <a:pt x="183921" y="223135"/>
                  </a:lnTo>
                  <a:lnTo>
                    <a:pt x="198296" y="238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37647" y="2624044"/>
              <a:ext cx="172459" cy="224726"/>
            </a:xfrm>
            <a:custGeom>
              <a:avLst/>
              <a:gdLst/>
              <a:ahLst/>
              <a:cxnLst/>
              <a:rect l="0" t="0" r="0" b="0"/>
              <a:pathLst>
                <a:path w="172459" h="224726">
                  <a:moveTo>
                    <a:pt x="140873" y="36836"/>
                  </a:moveTo>
                  <a:lnTo>
                    <a:pt x="137805" y="28169"/>
                  </a:lnTo>
                  <a:lnTo>
                    <a:pt x="133743" y="21102"/>
                  </a:lnTo>
                  <a:lnTo>
                    <a:pt x="128241" y="15001"/>
                  </a:lnTo>
                  <a:lnTo>
                    <a:pt x="121136" y="9773"/>
                  </a:lnTo>
                  <a:lnTo>
                    <a:pt x="112041" y="5559"/>
                  </a:lnTo>
                  <a:lnTo>
                    <a:pt x="100947" y="2362"/>
                  </a:lnTo>
                  <a:lnTo>
                    <a:pt x="88456" y="367"/>
                  </a:lnTo>
                  <a:lnTo>
                    <a:pt x="75554" y="0"/>
                  </a:lnTo>
                  <a:lnTo>
                    <a:pt x="62853" y="1352"/>
                  </a:lnTo>
                  <a:lnTo>
                    <a:pt x="50738" y="4378"/>
                  </a:lnTo>
                  <a:lnTo>
                    <a:pt x="39529" y="9074"/>
                  </a:lnTo>
                  <a:lnTo>
                    <a:pt x="29300" y="15280"/>
                  </a:lnTo>
                  <a:lnTo>
                    <a:pt x="20262" y="23039"/>
                  </a:lnTo>
                  <a:lnTo>
                    <a:pt x="12855" y="32673"/>
                  </a:lnTo>
                  <a:lnTo>
                    <a:pt x="7169" y="44192"/>
                  </a:lnTo>
                  <a:lnTo>
                    <a:pt x="3162" y="57332"/>
                  </a:lnTo>
                  <a:lnTo>
                    <a:pt x="830" y="71748"/>
                  </a:lnTo>
                  <a:lnTo>
                    <a:pt x="0" y="87106"/>
                  </a:lnTo>
                  <a:lnTo>
                    <a:pt x="389" y="102976"/>
                  </a:lnTo>
                  <a:lnTo>
                    <a:pt x="1705" y="118849"/>
                  </a:lnTo>
                  <a:lnTo>
                    <a:pt x="3700" y="134439"/>
                  </a:lnTo>
                  <a:lnTo>
                    <a:pt x="6342" y="149346"/>
                  </a:lnTo>
                  <a:lnTo>
                    <a:pt x="9793" y="162984"/>
                  </a:lnTo>
                  <a:lnTo>
                    <a:pt x="14077" y="175157"/>
                  </a:lnTo>
                  <a:lnTo>
                    <a:pt x="19089" y="185994"/>
                  </a:lnTo>
                  <a:lnTo>
                    <a:pt x="24679" y="195748"/>
                  </a:lnTo>
                  <a:lnTo>
                    <a:pt x="30709" y="204673"/>
                  </a:lnTo>
                  <a:lnTo>
                    <a:pt x="37384" y="212499"/>
                  </a:lnTo>
                  <a:lnTo>
                    <a:pt x="45231" y="218481"/>
                  </a:lnTo>
                  <a:lnTo>
                    <a:pt x="54433" y="222356"/>
                  </a:lnTo>
                  <a:lnTo>
                    <a:pt x="64715" y="224315"/>
                  </a:lnTo>
                  <a:lnTo>
                    <a:pt x="75534" y="224725"/>
                  </a:lnTo>
                  <a:lnTo>
                    <a:pt x="86514" y="223959"/>
                  </a:lnTo>
                  <a:lnTo>
                    <a:pt x="97479" y="222177"/>
                  </a:lnTo>
                  <a:lnTo>
                    <a:pt x="108367" y="219318"/>
                  </a:lnTo>
                  <a:lnTo>
                    <a:pt x="119160" y="215438"/>
                  </a:lnTo>
                  <a:lnTo>
                    <a:pt x="129608" y="210622"/>
                  </a:lnTo>
                  <a:lnTo>
                    <a:pt x="140347" y="204235"/>
                  </a:lnTo>
                  <a:lnTo>
                    <a:pt x="153439" y="193481"/>
                  </a:lnTo>
                  <a:lnTo>
                    <a:pt x="172458" y="173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05265" y="2260797"/>
              <a:ext cx="31183" cy="579068"/>
            </a:xfrm>
            <a:custGeom>
              <a:avLst/>
              <a:gdLst/>
              <a:ahLst/>
              <a:cxnLst/>
              <a:rect l="0" t="0" r="0" b="0"/>
              <a:pathLst>
                <a:path w="31183" h="579068">
                  <a:moveTo>
                    <a:pt x="10125" y="0"/>
                  </a:moveTo>
                  <a:lnTo>
                    <a:pt x="7259" y="9069"/>
                  </a:lnTo>
                  <a:lnTo>
                    <a:pt x="5116" y="19977"/>
                  </a:lnTo>
                  <a:lnTo>
                    <a:pt x="3513" y="33848"/>
                  </a:lnTo>
                  <a:lnTo>
                    <a:pt x="2333" y="49890"/>
                  </a:lnTo>
                  <a:lnTo>
                    <a:pt x="1484" y="66705"/>
                  </a:lnTo>
                  <a:lnTo>
                    <a:pt x="887" y="83408"/>
                  </a:lnTo>
                  <a:lnTo>
                    <a:pt x="473" y="99813"/>
                  </a:lnTo>
                  <a:lnTo>
                    <a:pt x="189" y="116174"/>
                  </a:lnTo>
                  <a:lnTo>
                    <a:pt x="0" y="132687"/>
                  </a:lnTo>
                  <a:lnTo>
                    <a:pt x="41" y="149417"/>
                  </a:lnTo>
                  <a:lnTo>
                    <a:pt x="602" y="166356"/>
                  </a:lnTo>
                  <a:lnTo>
                    <a:pt x="1791" y="183460"/>
                  </a:lnTo>
                  <a:lnTo>
                    <a:pt x="3405" y="200527"/>
                  </a:lnTo>
                  <a:lnTo>
                    <a:pt x="5026" y="217213"/>
                  </a:lnTo>
                  <a:lnTo>
                    <a:pt x="6411" y="233365"/>
                  </a:lnTo>
                  <a:lnTo>
                    <a:pt x="7492" y="249161"/>
                  </a:lnTo>
                  <a:lnTo>
                    <a:pt x="8292" y="264993"/>
                  </a:lnTo>
                  <a:lnTo>
                    <a:pt x="8865" y="281088"/>
                  </a:lnTo>
                  <a:lnTo>
                    <a:pt x="9266" y="297339"/>
                  </a:lnTo>
                  <a:lnTo>
                    <a:pt x="9543" y="313410"/>
                  </a:lnTo>
                  <a:lnTo>
                    <a:pt x="9737" y="329113"/>
                  </a:lnTo>
                  <a:lnTo>
                    <a:pt x="10038" y="344421"/>
                  </a:lnTo>
                  <a:lnTo>
                    <a:pt x="10774" y="359386"/>
                  </a:lnTo>
                  <a:lnTo>
                    <a:pt x="12081" y="374083"/>
                  </a:lnTo>
                  <a:lnTo>
                    <a:pt x="13773" y="388579"/>
                  </a:lnTo>
                  <a:lnTo>
                    <a:pt x="15448" y="402933"/>
                  </a:lnTo>
                  <a:lnTo>
                    <a:pt x="16868" y="417195"/>
                  </a:lnTo>
                  <a:lnTo>
                    <a:pt x="17973" y="431725"/>
                  </a:lnTo>
                  <a:lnTo>
                    <a:pt x="18788" y="447158"/>
                  </a:lnTo>
                  <a:lnTo>
                    <a:pt x="19376" y="463755"/>
                  </a:lnTo>
                  <a:lnTo>
                    <a:pt x="19958" y="480970"/>
                  </a:lnTo>
                  <a:lnTo>
                    <a:pt x="20888" y="497686"/>
                  </a:lnTo>
                  <a:lnTo>
                    <a:pt x="22329" y="513286"/>
                  </a:lnTo>
                  <a:lnTo>
                    <a:pt x="24122" y="527426"/>
                  </a:lnTo>
                  <a:lnTo>
                    <a:pt x="26051" y="541267"/>
                  </a:lnTo>
                  <a:lnTo>
                    <a:pt x="28289" y="557134"/>
                  </a:lnTo>
                  <a:lnTo>
                    <a:pt x="31182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73235" y="2450310"/>
              <a:ext cx="431670" cy="94757"/>
            </a:xfrm>
            <a:custGeom>
              <a:avLst/>
              <a:gdLst/>
              <a:ahLst/>
              <a:cxnLst/>
              <a:rect l="0" t="0" r="0" b="0"/>
              <a:pathLst>
                <a:path w="431670" h="94757">
                  <a:moveTo>
                    <a:pt x="431669" y="0"/>
                  </a:moveTo>
                  <a:lnTo>
                    <a:pt x="419867" y="2867"/>
                  </a:lnTo>
                  <a:lnTo>
                    <a:pt x="408098" y="5009"/>
                  </a:lnTo>
                  <a:lnTo>
                    <a:pt x="395212" y="6616"/>
                  </a:lnTo>
                  <a:lnTo>
                    <a:pt x="381536" y="7970"/>
                  </a:lnTo>
                  <a:lnTo>
                    <a:pt x="367857" y="9466"/>
                  </a:lnTo>
                  <a:lnTo>
                    <a:pt x="354627" y="11317"/>
                  </a:lnTo>
                  <a:lnTo>
                    <a:pt x="341484" y="13557"/>
                  </a:lnTo>
                  <a:lnTo>
                    <a:pt x="327460" y="16138"/>
                  </a:lnTo>
                  <a:lnTo>
                    <a:pt x="312071" y="18987"/>
                  </a:lnTo>
                  <a:lnTo>
                    <a:pt x="295634" y="22036"/>
                  </a:lnTo>
                  <a:lnTo>
                    <a:pt x="278975" y="25229"/>
                  </a:lnTo>
                  <a:lnTo>
                    <a:pt x="262622" y="28522"/>
                  </a:lnTo>
                  <a:lnTo>
                    <a:pt x="246914" y="31885"/>
                  </a:lnTo>
                  <a:lnTo>
                    <a:pt x="232145" y="35296"/>
                  </a:lnTo>
                  <a:lnTo>
                    <a:pt x="218365" y="38739"/>
                  </a:lnTo>
                  <a:lnTo>
                    <a:pt x="205453" y="42204"/>
                  </a:lnTo>
                  <a:lnTo>
                    <a:pt x="193227" y="45684"/>
                  </a:lnTo>
                  <a:lnTo>
                    <a:pt x="181509" y="49173"/>
                  </a:lnTo>
                  <a:lnTo>
                    <a:pt x="169990" y="52669"/>
                  </a:lnTo>
                  <a:lnTo>
                    <a:pt x="158256" y="56170"/>
                  </a:lnTo>
                  <a:lnTo>
                    <a:pt x="146087" y="59673"/>
                  </a:lnTo>
                  <a:lnTo>
                    <a:pt x="133132" y="63179"/>
                  </a:lnTo>
                  <a:lnTo>
                    <a:pt x="118838" y="66686"/>
                  </a:lnTo>
                  <a:lnTo>
                    <a:pt x="103046" y="70193"/>
                  </a:lnTo>
                  <a:lnTo>
                    <a:pt x="86390" y="73702"/>
                  </a:lnTo>
                  <a:lnTo>
                    <a:pt x="70057" y="77211"/>
                  </a:lnTo>
                  <a:lnTo>
                    <a:pt x="54720" y="80715"/>
                  </a:lnTo>
                  <a:lnTo>
                    <a:pt x="40959" y="84064"/>
                  </a:lnTo>
                  <a:lnTo>
                    <a:pt x="28158" y="87288"/>
                  </a:lnTo>
                  <a:lnTo>
                    <a:pt x="15203" y="9067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73317" y="2681937"/>
              <a:ext cx="2" cy="168457"/>
            </a:xfrm>
            <a:custGeom>
              <a:avLst/>
              <a:gdLst/>
              <a:ahLst/>
              <a:cxnLst/>
              <a:rect l="0" t="0" r="0" b="0"/>
              <a:pathLst>
                <a:path w="2" h="168457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74"/>
                  </a:lnTo>
                  <a:lnTo>
                    <a:pt x="0" y="95302"/>
                  </a:lnTo>
                  <a:lnTo>
                    <a:pt x="0" y="110687"/>
                  </a:lnTo>
                  <a:lnTo>
                    <a:pt x="0" y="132435"/>
                  </a:lnTo>
                  <a:lnTo>
                    <a:pt x="1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73318" y="256612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51611" y="2618766"/>
              <a:ext cx="166069" cy="205445"/>
            </a:xfrm>
            <a:custGeom>
              <a:avLst/>
              <a:gdLst/>
              <a:ahLst/>
              <a:cxnLst/>
              <a:rect l="0" t="0" r="0" b="0"/>
              <a:pathLst>
                <a:path w="166069" h="205445">
                  <a:moveTo>
                    <a:pt x="121748" y="10528"/>
                  </a:moveTo>
                  <a:lnTo>
                    <a:pt x="112947" y="7729"/>
                  </a:lnTo>
                  <a:lnTo>
                    <a:pt x="104601" y="6227"/>
                  </a:lnTo>
                  <a:lnTo>
                    <a:pt x="95901" y="5925"/>
                  </a:lnTo>
                  <a:lnTo>
                    <a:pt x="86781" y="6777"/>
                  </a:lnTo>
                  <a:lnTo>
                    <a:pt x="77286" y="8893"/>
                  </a:lnTo>
                  <a:lnTo>
                    <a:pt x="67499" y="12215"/>
                  </a:lnTo>
                  <a:lnTo>
                    <a:pt x="57657" y="16550"/>
                  </a:lnTo>
                  <a:lnTo>
                    <a:pt x="48131" y="21670"/>
                  </a:lnTo>
                  <a:lnTo>
                    <a:pt x="39103" y="27372"/>
                  </a:lnTo>
                  <a:lnTo>
                    <a:pt x="30737" y="33656"/>
                  </a:lnTo>
                  <a:lnTo>
                    <a:pt x="23265" y="40706"/>
                  </a:lnTo>
                  <a:lnTo>
                    <a:pt x="16724" y="48568"/>
                  </a:lnTo>
                  <a:lnTo>
                    <a:pt x="11162" y="57476"/>
                  </a:lnTo>
                  <a:lnTo>
                    <a:pt x="6717" y="67898"/>
                  </a:lnTo>
                  <a:lnTo>
                    <a:pt x="3358" y="79943"/>
                  </a:lnTo>
                  <a:lnTo>
                    <a:pt x="1085" y="93101"/>
                  </a:lnTo>
                  <a:lnTo>
                    <a:pt x="0" y="106463"/>
                  </a:lnTo>
                  <a:lnTo>
                    <a:pt x="51" y="119484"/>
                  </a:lnTo>
                  <a:lnTo>
                    <a:pt x="1220" y="131986"/>
                  </a:lnTo>
                  <a:lnTo>
                    <a:pt x="3599" y="143988"/>
                  </a:lnTo>
                  <a:lnTo>
                    <a:pt x="7131" y="155568"/>
                  </a:lnTo>
                  <a:lnTo>
                    <a:pt x="11789" y="166497"/>
                  </a:lnTo>
                  <a:lnTo>
                    <a:pt x="17665" y="176245"/>
                  </a:lnTo>
                  <a:lnTo>
                    <a:pt x="24696" y="184616"/>
                  </a:lnTo>
                  <a:lnTo>
                    <a:pt x="32858" y="191561"/>
                  </a:lnTo>
                  <a:lnTo>
                    <a:pt x="42239" y="197011"/>
                  </a:lnTo>
                  <a:lnTo>
                    <a:pt x="52768" y="201079"/>
                  </a:lnTo>
                  <a:lnTo>
                    <a:pt x="64093" y="203846"/>
                  </a:lnTo>
                  <a:lnTo>
                    <a:pt x="75685" y="205270"/>
                  </a:lnTo>
                  <a:lnTo>
                    <a:pt x="87217" y="205444"/>
                  </a:lnTo>
                  <a:lnTo>
                    <a:pt x="98399" y="204259"/>
                  </a:lnTo>
                  <a:lnTo>
                    <a:pt x="108908" y="201337"/>
                  </a:lnTo>
                  <a:lnTo>
                    <a:pt x="118636" y="196628"/>
                  </a:lnTo>
                  <a:lnTo>
                    <a:pt x="127491" y="190364"/>
                  </a:lnTo>
                  <a:lnTo>
                    <a:pt x="135300" y="182872"/>
                  </a:lnTo>
                  <a:lnTo>
                    <a:pt x="142074" y="174460"/>
                  </a:lnTo>
                  <a:lnTo>
                    <a:pt x="147965" y="165219"/>
                  </a:lnTo>
                  <a:lnTo>
                    <a:pt x="153163" y="155039"/>
                  </a:lnTo>
                  <a:lnTo>
                    <a:pt x="157841" y="143929"/>
                  </a:lnTo>
                  <a:lnTo>
                    <a:pt x="161815" y="131859"/>
                  </a:lnTo>
                  <a:lnTo>
                    <a:pt x="164580" y="118693"/>
                  </a:lnTo>
                  <a:lnTo>
                    <a:pt x="165958" y="104471"/>
                  </a:lnTo>
                  <a:lnTo>
                    <a:pt x="166068" y="89682"/>
                  </a:lnTo>
                  <a:lnTo>
                    <a:pt x="165155" y="75141"/>
                  </a:lnTo>
                  <a:lnTo>
                    <a:pt x="163461" y="61300"/>
                  </a:lnTo>
                  <a:lnTo>
                    <a:pt x="160970" y="48497"/>
                  </a:lnTo>
                  <a:lnTo>
                    <a:pt x="156942" y="35772"/>
                  </a:lnTo>
                  <a:lnTo>
                    <a:pt x="148792" y="20898"/>
                  </a:lnTo>
                  <a:lnTo>
                    <a:pt x="1322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15474" y="2576980"/>
              <a:ext cx="242156" cy="231300"/>
            </a:xfrm>
            <a:custGeom>
              <a:avLst/>
              <a:gdLst/>
              <a:ahLst/>
              <a:cxnLst/>
              <a:rect l="0" t="0" r="0" b="0"/>
              <a:pathLst>
                <a:path w="242156" h="231300">
                  <a:moveTo>
                    <a:pt x="0" y="52314"/>
                  </a:moveTo>
                  <a:lnTo>
                    <a:pt x="5934" y="61116"/>
                  </a:lnTo>
                  <a:lnTo>
                    <a:pt x="12139" y="69462"/>
                  </a:lnTo>
                  <a:lnTo>
                    <a:pt x="19225" y="78166"/>
                  </a:lnTo>
                  <a:lnTo>
                    <a:pt x="26820" y="87459"/>
                  </a:lnTo>
                  <a:lnTo>
                    <a:pt x="34170" y="97603"/>
                  </a:lnTo>
                  <a:lnTo>
                    <a:pt x="40863" y="108648"/>
                  </a:lnTo>
                  <a:lnTo>
                    <a:pt x="46984" y="120488"/>
                  </a:lnTo>
                  <a:lnTo>
                    <a:pt x="52929" y="132958"/>
                  </a:lnTo>
                  <a:lnTo>
                    <a:pt x="58959" y="145896"/>
                  </a:lnTo>
                  <a:lnTo>
                    <a:pt x="65008" y="159006"/>
                  </a:lnTo>
                  <a:lnTo>
                    <a:pt x="70777" y="171880"/>
                  </a:lnTo>
                  <a:lnTo>
                    <a:pt x="76085" y="184296"/>
                  </a:lnTo>
                  <a:lnTo>
                    <a:pt x="80155" y="195539"/>
                  </a:lnTo>
                  <a:lnTo>
                    <a:pt x="81366" y="202857"/>
                  </a:lnTo>
                  <a:lnTo>
                    <a:pt x="79715" y="203880"/>
                  </a:lnTo>
                  <a:lnTo>
                    <a:pt x="76863" y="199478"/>
                  </a:lnTo>
                  <a:lnTo>
                    <a:pt x="73765" y="191214"/>
                  </a:lnTo>
                  <a:lnTo>
                    <a:pt x="70994" y="180556"/>
                  </a:lnTo>
                  <a:lnTo>
                    <a:pt x="68769" y="168505"/>
                  </a:lnTo>
                  <a:lnTo>
                    <a:pt x="67093" y="155651"/>
                  </a:lnTo>
                  <a:lnTo>
                    <a:pt x="65880" y="142332"/>
                  </a:lnTo>
                  <a:lnTo>
                    <a:pt x="65028" y="128738"/>
                  </a:lnTo>
                  <a:lnTo>
                    <a:pt x="64606" y="114979"/>
                  </a:lnTo>
                  <a:lnTo>
                    <a:pt x="64847" y="101118"/>
                  </a:lnTo>
                  <a:lnTo>
                    <a:pt x="65822" y="87198"/>
                  </a:lnTo>
                  <a:lnTo>
                    <a:pt x="67459" y="73407"/>
                  </a:lnTo>
                  <a:lnTo>
                    <a:pt x="69629" y="60066"/>
                  </a:lnTo>
                  <a:lnTo>
                    <a:pt x="72209" y="47322"/>
                  </a:lnTo>
                  <a:lnTo>
                    <a:pt x="75416" y="35476"/>
                  </a:lnTo>
                  <a:lnTo>
                    <a:pt x="79779" y="25045"/>
                  </a:lnTo>
                  <a:lnTo>
                    <a:pt x="85498" y="16187"/>
                  </a:lnTo>
                  <a:lnTo>
                    <a:pt x="92629" y="9070"/>
                  </a:lnTo>
                  <a:lnTo>
                    <a:pt x="101242" y="4031"/>
                  </a:lnTo>
                  <a:lnTo>
                    <a:pt x="111216" y="1052"/>
                  </a:lnTo>
                  <a:lnTo>
                    <a:pt x="121981" y="0"/>
                  </a:lnTo>
                  <a:lnTo>
                    <a:pt x="132658" y="798"/>
                  </a:lnTo>
                  <a:lnTo>
                    <a:pt x="142758" y="3224"/>
                  </a:lnTo>
                  <a:lnTo>
                    <a:pt x="152163" y="7121"/>
                  </a:lnTo>
                  <a:lnTo>
                    <a:pt x="160940" y="12477"/>
                  </a:lnTo>
                  <a:lnTo>
                    <a:pt x="169214" y="19156"/>
                  </a:lnTo>
                  <a:lnTo>
                    <a:pt x="177110" y="27079"/>
                  </a:lnTo>
                  <a:lnTo>
                    <a:pt x="184734" y="36301"/>
                  </a:lnTo>
                  <a:lnTo>
                    <a:pt x="192162" y="46727"/>
                  </a:lnTo>
                  <a:lnTo>
                    <a:pt x="199289" y="58151"/>
                  </a:lnTo>
                  <a:lnTo>
                    <a:pt x="205849" y="70345"/>
                  </a:lnTo>
                  <a:lnTo>
                    <a:pt x="211743" y="83102"/>
                  </a:lnTo>
                  <a:lnTo>
                    <a:pt x="217021" y="96260"/>
                  </a:lnTo>
                  <a:lnTo>
                    <a:pt x="221801" y="109700"/>
                  </a:lnTo>
                  <a:lnTo>
                    <a:pt x="226198" y="123332"/>
                  </a:lnTo>
                  <a:lnTo>
                    <a:pt x="230151" y="137098"/>
                  </a:lnTo>
                  <a:lnTo>
                    <a:pt x="233434" y="150952"/>
                  </a:lnTo>
                  <a:lnTo>
                    <a:pt x="235978" y="164853"/>
                  </a:lnTo>
                  <a:lnTo>
                    <a:pt x="237859" y="178368"/>
                  </a:lnTo>
                  <a:lnTo>
                    <a:pt x="239409" y="192105"/>
                  </a:lnTo>
                  <a:lnTo>
                    <a:pt x="240763" y="208388"/>
                  </a:lnTo>
                  <a:lnTo>
                    <a:pt x="242155" y="231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15640" y="2550987"/>
              <a:ext cx="270302" cy="352049"/>
            </a:xfrm>
            <a:custGeom>
              <a:avLst/>
              <a:gdLst/>
              <a:ahLst/>
              <a:cxnLst/>
              <a:rect l="0" t="0" r="0" b="0"/>
              <a:pathLst>
                <a:path w="270302" h="352049">
                  <a:moveTo>
                    <a:pt x="152559" y="4608"/>
                  </a:moveTo>
                  <a:lnTo>
                    <a:pt x="143758" y="1808"/>
                  </a:lnTo>
                  <a:lnTo>
                    <a:pt x="135411" y="306"/>
                  </a:lnTo>
                  <a:lnTo>
                    <a:pt x="126712" y="0"/>
                  </a:lnTo>
                  <a:lnTo>
                    <a:pt x="117591" y="679"/>
                  </a:lnTo>
                  <a:lnTo>
                    <a:pt x="108096" y="2147"/>
                  </a:lnTo>
                  <a:lnTo>
                    <a:pt x="98304" y="4225"/>
                  </a:lnTo>
                  <a:lnTo>
                    <a:pt x="88290" y="7080"/>
                  </a:lnTo>
                  <a:lnTo>
                    <a:pt x="78116" y="11200"/>
                  </a:lnTo>
                  <a:lnTo>
                    <a:pt x="67834" y="16744"/>
                  </a:lnTo>
                  <a:lnTo>
                    <a:pt x="57643" y="23415"/>
                  </a:lnTo>
                  <a:lnTo>
                    <a:pt x="47874" y="30656"/>
                  </a:lnTo>
                  <a:lnTo>
                    <a:pt x="38673" y="38086"/>
                  </a:lnTo>
                  <a:lnTo>
                    <a:pt x="30020" y="45683"/>
                  </a:lnTo>
                  <a:lnTo>
                    <a:pt x="21822" y="53689"/>
                  </a:lnTo>
                  <a:lnTo>
                    <a:pt x="13990" y="62220"/>
                  </a:lnTo>
                  <a:lnTo>
                    <a:pt x="7086" y="71255"/>
                  </a:lnTo>
                  <a:lnTo>
                    <a:pt x="2266" y="80705"/>
                  </a:lnTo>
                  <a:lnTo>
                    <a:pt x="0" y="90461"/>
                  </a:lnTo>
                  <a:lnTo>
                    <a:pt x="447" y="99944"/>
                  </a:lnTo>
                  <a:lnTo>
                    <a:pt x="3788" y="108166"/>
                  </a:lnTo>
                  <a:lnTo>
                    <a:pt x="9813" y="114685"/>
                  </a:lnTo>
                  <a:lnTo>
                    <a:pt x="17890" y="119398"/>
                  </a:lnTo>
                  <a:lnTo>
                    <a:pt x="27197" y="122277"/>
                  </a:lnTo>
                  <a:lnTo>
                    <a:pt x="37148" y="123509"/>
                  </a:lnTo>
                  <a:lnTo>
                    <a:pt x="47417" y="123407"/>
                  </a:lnTo>
                  <a:lnTo>
                    <a:pt x="57836" y="122291"/>
                  </a:lnTo>
                  <a:lnTo>
                    <a:pt x="68327" y="120443"/>
                  </a:lnTo>
                  <a:lnTo>
                    <a:pt x="79016" y="118241"/>
                  </a:lnTo>
                  <a:lnTo>
                    <a:pt x="90193" y="116152"/>
                  </a:lnTo>
                  <a:lnTo>
                    <a:pt x="101977" y="114417"/>
                  </a:lnTo>
                  <a:lnTo>
                    <a:pt x="114336" y="113085"/>
                  </a:lnTo>
                  <a:lnTo>
                    <a:pt x="127164" y="112108"/>
                  </a:lnTo>
                  <a:lnTo>
                    <a:pt x="140347" y="111417"/>
                  </a:lnTo>
                  <a:lnTo>
                    <a:pt x="153624" y="111104"/>
                  </a:lnTo>
                  <a:lnTo>
                    <a:pt x="166610" y="111418"/>
                  </a:lnTo>
                  <a:lnTo>
                    <a:pt x="179120" y="112448"/>
                  </a:lnTo>
                  <a:lnTo>
                    <a:pt x="191147" y="114292"/>
                  </a:lnTo>
                  <a:lnTo>
                    <a:pt x="202764" y="117132"/>
                  </a:lnTo>
                  <a:lnTo>
                    <a:pt x="214053" y="120976"/>
                  </a:lnTo>
                  <a:lnTo>
                    <a:pt x="224771" y="125845"/>
                  </a:lnTo>
                  <a:lnTo>
                    <a:pt x="234370" y="131863"/>
                  </a:lnTo>
                  <a:lnTo>
                    <a:pt x="242643" y="138990"/>
                  </a:lnTo>
                  <a:lnTo>
                    <a:pt x="249689" y="147216"/>
                  </a:lnTo>
                  <a:lnTo>
                    <a:pt x="255739" y="156640"/>
                  </a:lnTo>
                  <a:lnTo>
                    <a:pt x="261022" y="167206"/>
                  </a:lnTo>
                  <a:lnTo>
                    <a:pt x="265420" y="178895"/>
                  </a:lnTo>
                  <a:lnTo>
                    <a:pt x="268477" y="191797"/>
                  </a:lnTo>
                  <a:lnTo>
                    <a:pt x="270054" y="205839"/>
                  </a:lnTo>
                  <a:lnTo>
                    <a:pt x="270301" y="220505"/>
                  </a:lnTo>
                  <a:lnTo>
                    <a:pt x="269479" y="234962"/>
                  </a:lnTo>
                  <a:lnTo>
                    <a:pt x="267843" y="248752"/>
                  </a:lnTo>
                  <a:lnTo>
                    <a:pt x="265287" y="261620"/>
                  </a:lnTo>
                  <a:lnTo>
                    <a:pt x="261369" y="273343"/>
                  </a:lnTo>
                  <a:lnTo>
                    <a:pt x="255953" y="283930"/>
                  </a:lnTo>
                  <a:lnTo>
                    <a:pt x="249027" y="293549"/>
                  </a:lnTo>
                  <a:lnTo>
                    <a:pt x="240550" y="302412"/>
                  </a:lnTo>
                  <a:lnTo>
                    <a:pt x="230660" y="310706"/>
                  </a:lnTo>
                  <a:lnTo>
                    <a:pt x="219612" y="318263"/>
                  </a:lnTo>
                  <a:lnTo>
                    <a:pt x="207679" y="324587"/>
                  </a:lnTo>
                  <a:lnTo>
                    <a:pt x="195100" y="329512"/>
                  </a:lnTo>
                  <a:lnTo>
                    <a:pt x="182063" y="333328"/>
                  </a:lnTo>
                  <a:lnTo>
                    <a:pt x="168706" y="336588"/>
                  </a:lnTo>
                  <a:lnTo>
                    <a:pt x="155128" y="339668"/>
                  </a:lnTo>
                  <a:lnTo>
                    <a:pt x="141400" y="342586"/>
                  </a:lnTo>
                  <a:lnTo>
                    <a:pt x="127571" y="345100"/>
                  </a:lnTo>
                  <a:lnTo>
                    <a:pt x="113681" y="347091"/>
                  </a:lnTo>
                  <a:lnTo>
                    <a:pt x="99976" y="348584"/>
                  </a:lnTo>
                  <a:lnTo>
                    <a:pt x="85347" y="349823"/>
                  </a:lnTo>
                  <a:lnTo>
                    <a:pt x="66271" y="350916"/>
                  </a:lnTo>
                  <a:lnTo>
                    <a:pt x="36746" y="352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25173" y="2988334"/>
              <a:ext cx="4464085" cy="251614"/>
            </a:xfrm>
            <a:custGeom>
              <a:avLst/>
              <a:gdLst/>
              <a:ahLst/>
              <a:cxnLst/>
              <a:rect l="0" t="0" r="0" b="0"/>
              <a:pathLst>
                <a:path w="4464085" h="251614">
                  <a:moveTo>
                    <a:pt x="4464084" y="230556"/>
                  </a:moveTo>
                  <a:lnTo>
                    <a:pt x="4452415" y="230489"/>
                  </a:lnTo>
                  <a:lnTo>
                    <a:pt x="4441927" y="229849"/>
                  </a:lnTo>
                  <a:lnTo>
                    <a:pt x="4431606" y="228553"/>
                  </a:lnTo>
                  <a:lnTo>
                    <a:pt x="4420614" y="226693"/>
                  </a:lnTo>
                  <a:lnTo>
                    <a:pt x="4407678" y="224377"/>
                  </a:lnTo>
                  <a:lnTo>
                    <a:pt x="4392274" y="221710"/>
                  </a:lnTo>
                  <a:lnTo>
                    <a:pt x="4374543" y="218786"/>
                  </a:lnTo>
                  <a:lnTo>
                    <a:pt x="4354899" y="215679"/>
                  </a:lnTo>
                  <a:lnTo>
                    <a:pt x="4333805" y="212448"/>
                  </a:lnTo>
                  <a:lnTo>
                    <a:pt x="4311981" y="209297"/>
                  </a:lnTo>
                  <a:lnTo>
                    <a:pt x="4290355" y="206561"/>
                  </a:lnTo>
                  <a:lnTo>
                    <a:pt x="4269412" y="204389"/>
                  </a:lnTo>
                  <a:lnTo>
                    <a:pt x="4249252" y="202761"/>
                  </a:lnTo>
                  <a:lnTo>
                    <a:pt x="4229788" y="201586"/>
                  </a:lnTo>
                  <a:lnTo>
                    <a:pt x="4210874" y="200753"/>
                  </a:lnTo>
                  <a:lnTo>
                    <a:pt x="4192375" y="200007"/>
                  </a:lnTo>
                  <a:lnTo>
                    <a:pt x="4174169" y="198964"/>
                  </a:lnTo>
                  <a:lnTo>
                    <a:pt x="4156170" y="197443"/>
                  </a:lnTo>
                  <a:lnTo>
                    <a:pt x="4138145" y="195436"/>
                  </a:lnTo>
                  <a:lnTo>
                    <a:pt x="4119744" y="193018"/>
                  </a:lnTo>
                  <a:lnTo>
                    <a:pt x="4100810" y="190284"/>
                  </a:lnTo>
                  <a:lnTo>
                    <a:pt x="4081518" y="187484"/>
                  </a:lnTo>
                  <a:lnTo>
                    <a:pt x="4062259" y="184991"/>
                  </a:lnTo>
                  <a:lnTo>
                    <a:pt x="4043258" y="182980"/>
                  </a:lnTo>
                  <a:lnTo>
                    <a:pt x="4024245" y="181293"/>
                  </a:lnTo>
                  <a:lnTo>
                    <a:pt x="4004575" y="179547"/>
                  </a:lnTo>
                  <a:lnTo>
                    <a:pt x="3983935" y="177517"/>
                  </a:lnTo>
                  <a:lnTo>
                    <a:pt x="3962496" y="175152"/>
                  </a:lnTo>
                  <a:lnTo>
                    <a:pt x="3940719" y="172485"/>
                  </a:lnTo>
                  <a:lnTo>
                    <a:pt x="3918913" y="169577"/>
                  </a:lnTo>
                  <a:lnTo>
                    <a:pt x="3897049" y="166488"/>
                  </a:lnTo>
                  <a:lnTo>
                    <a:pt x="3874852" y="163268"/>
                  </a:lnTo>
                  <a:lnTo>
                    <a:pt x="3852179" y="159956"/>
                  </a:lnTo>
                  <a:lnTo>
                    <a:pt x="3829037" y="156581"/>
                  </a:lnTo>
                  <a:lnTo>
                    <a:pt x="3805502" y="153163"/>
                  </a:lnTo>
                  <a:lnTo>
                    <a:pt x="3781660" y="149714"/>
                  </a:lnTo>
                  <a:lnTo>
                    <a:pt x="3757426" y="146245"/>
                  </a:lnTo>
                  <a:lnTo>
                    <a:pt x="3732558" y="142764"/>
                  </a:lnTo>
                  <a:lnTo>
                    <a:pt x="3706980" y="139273"/>
                  </a:lnTo>
                  <a:lnTo>
                    <a:pt x="3680920" y="135775"/>
                  </a:lnTo>
                  <a:lnTo>
                    <a:pt x="3654813" y="132274"/>
                  </a:lnTo>
                  <a:lnTo>
                    <a:pt x="3628907" y="128770"/>
                  </a:lnTo>
                  <a:lnTo>
                    <a:pt x="3602951" y="125264"/>
                  </a:lnTo>
                  <a:lnTo>
                    <a:pt x="3576313" y="121757"/>
                  </a:lnTo>
                  <a:lnTo>
                    <a:pt x="3548683" y="118249"/>
                  </a:lnTo>
                  <a:lnTo>
                    <a:pt x="3520076" y="114741"/>
                  </a:lnTo>
                  <a:lnTo>
                    <a:pt x="3490646" y="111232"/>
                  </a:lnTo>
                  <a:lnTo>
                    <a:pt x="3460588" y="107723"/>
                  </a:lnTo>
                  <a:lnTo>
                    <a:pt x="3430231" y="104214"/>
                  </a:lnTo>
                  <a:lnTo>
                    <a:pt x="3400020" y="100704"/>
                  </a:lnTo>
                  <a:lnTo>
                    <a:pt x="3370172" y="97195"/>
                  </a:lnTo>
                  <a:lnTo>
                    <a:pt x="3340401" y="93686"/>
                  </a:lnTo>
                  <a:lnTo>
                    <a:pt x="3310040" y="90176"/>
                  </a:lnTo>
                  <a:lnTo>
                    <a:pt x="3278756" y="86667"/>
                  </a:lnTo>
                  <a:lnTo>
                    <a:pt x="3246539" y="83157"/>
                  </a:lnTo>
                  <a:lnTo>
                    <a:pt x="3213533" y="79648"/>
                  </a:lnTo>
                  <a:lnTo>
                    <a:pt x="3179915" y="76139"/>
                  </a:lnTo>
                  <a:lnTo>
                    <a:pt x="3145847" y="72629"/>
                  </a:lnTo>
                  <a:lnTo>
                    <a:pt x="3111457" y="69120"/>
                  </a:lnTo>
                  <a:lnTo>
                    <a:pt x="3076837" y="65610"/>
                  </a:lnTo>
                  <a:lnTo>
                    <a:pt x="3041894" y="62100"/>
                  </a:lnTo>
                  <a:lnTo>
                    <a:pt x="3006370" y="58591"/>
                  </a:lnTo>
                  <a:lnTo>
                    <a:pt x="2970169" y="55081"/>
                  </a:lnTo>
                  <a:lnTo>
                    <a:pt x="2933348" y="51572"/>
                  </a:lnTo>
                  <a:lnTo>
                    <a:pt x="2896023" y="48062"/>
                  </a:lnTo>
                  <a:lnTo>
                    <a:pt x="2858311" y="44553"/>
                  </a:lnTo>
                  <a:lnTo>
                    <a:pt x="2820154" y="41043"/>
                  </a:lnTo>
                  <a:lnTo>
                    <a:pt x="2781326" y="37534"/>
                  </a:lnTo>
                  <a:lnTo>
                    <a:pt x="2741757" y="34029"/>
                  </a:lnTo>
                  <a:lnTo>
                    <a:pt x="2701522" y="30692"/>
                  </a:lnTo>
                  <a:lnTo>
                    <a:pt x="2660752" y="27831"/>
                  </a:lnTo>
                  <a:lnTo>
                    <a:pt x="2619580" y="25570"/>
                  </a:lnTo>
                  <a:lnTo>
                    <a:pt x="2578116" y="23713"/>
                  </a:lnTo>
                  <a:lnTo>
                    <a:pt x="2536447" y="21852"/>
                  </a:lnTo>
                  <a:lnTo>
                    <a:pt x="2494634" y="19750"/>
                  </a:lnTo>
                  <a:lnTo>
                    <a:pt x="2452724" y="17506"/>
                  </a:lnTo>
                  <a:lnTo>
                    <a:pt x="2410748" y="15453"/>
                  </a:lnTo>
                  <a:lnTo>
                    <a:pt x="2368721" y="13775"/>
                  </a:lnTo>
                  <a:lnTo>
                    <a:pt x="2326496" y="12496"/>
                  </a:lnTo>
                  <a:lnTo>
                    <a:pt x="2283776" y="11562"/>
                  </a:lnTo>
                  <a:lnTo>
                    <a:pt x="2240436" y="10895"/>
                  </a:lnTo>
                  <a:lnTo>
                    <a:pt x="2196515" y="10261"/>
                  </a:lnTo>
                  <a:lnTo>
                    <a:pt x="2152116" y="9296"/>
                  </a:lnTo>
                  <a:lnTo>
                    <a:pt x="2107354" y="7830"/>
                  </a:lnTo>
                  <a:lnTo>
                    <a:pt x="2062327" y="6031"/>
                  </a:lnTo>
                  <a:lnTo>
                    <a:pt x="2017113" y="4284"/>
                  </a:lnTo>
                  <a:lnTo>
                    <a:pt x="1971767" y="2815"/>
                  </a:lnTo>
                  <a:lnTo>
                    <a:pt x="1926331" y="1677"/>
                  </a:lnTo>
                  <a:lnTo>
                    <a:pt x="1880835" y="839"/>
                  </a:lnTo>
                  <a:lnTo>
                    <a:pt x="1835292" y="245"/>
                  </a:lnTo>
                  <a:lnTo>
                    <a:pt x="1789553" y="0"/>
                  </a:lnTo>
                  <a:lnTo>
                    <a:pt x="1743319" y="360"/>
                  </a:lnTo>
                  <a:lnTo>
                    <a:pt x="1696468" y="1411"/>
                  </a:lnTo>
                  <a:lnTo>
                    <a:pt x="1649036" y="2930"/>
                  </a:lnTo>
                  <a:lnTo>
                    <a:pt x="1601127" y="4488"/>
                  </a:lnTo>
                  <a:lnTo>
                    <a:pt x="1552855" y="5835"/>
                  </a:lnTo>
                  <a:lnTo>
                    <a:pt x="1504318" y="7060"/>
                  </a:lnTo>
                  <a:lnTo>
                    <a:pt x="1455593" y="8489"/>
                  </a:lnTo>
                  <a:lnTo>
                    <a:pt x="1406738" y="10302"/>
                  </a:lnTo>
                  <a:lnTo>
                    <a:pt x="1357793" y="12520"/>
                  </a:lnTo>
                  <a:lnTo>
                    <a:pt x="1308786" y="15088"/>
                  </a:lnTo>
                  <a:lnTo>
                    <a:pt x="1259734" y="17934"/>
                  </a:lnTo>
                  <a:lnTo>
                    <a:pt x="1210485" y="21152"/>
                  </a:lnTo>
                  <a:lnTo>
                    <a:pt x="1160742" y="24990"/>
                  </a:lnTo>
                  <a:lnTo>
                    <a:pt x="1110386" y="29534"/>
                  </a:lnTo>
                  <a:lnTo>
                    <a:pt x="1059617" y="34722"/>
                  </a:lnTo>
                  <a:lnTo>
                    <a:pt x="1008847" y="40428"/>
                  </a:lnTo>
                  <a:lnTo>
                    <a:pt x="958319" y="46522"/>
                  </a:lnTo>
                  <a:lnTo>
                    <a:pt x="908098" y="52732"/>
                  </a:lnTo>
                  <a:lnTo>
                    <a:pt x="858161" y="58668"/>
                  </a:lnTo>
                  <a:lnTo>
                    <a:pt x="808452" y="64147"/>
                  </a:lnTo>
                  <a:lnTo>
                    <a:pt x="758915" y="69486"/>
                  </a:lnTo>
                  <a:lnTo>
                    <a:pt x="709504" y="75371"/>
                  </a:lnTo>
                  <a:lnTo>
                    <a:pt x="660181" y="82150"/>
                  </a:lnTo>
                  <a:lnTo>
                    <a:pt x="610919" y="89841"/>
                  </a:lnTo>
                  <a:lnTo>
                    <a:pt x="561698" y="98308"/>
                  </a:lnTo>
                  <a:lnTo>
                    <a:pt x="512511" y="107383"/>
                  </a:lnTo>
                  <a:lnTo>
                    <a:pt x="463511" y="117070"/>
                  </a:lnTo>
                  <a:lnTo>
                    <a:pt x="415000" y="127550"/>
                  </a:lnTo>
                  <a:lnTo>
                    <a:pt x="367117" y="138857"/>
                  </a:lnTo>
                  <a:lnTo>
                    <a:pt x="320316" y="150890"/>
                  </a:lnTo>
                  <a:lnTo>
                    <a:pt x="275416" y="163499"/>
                  </a:lnTo>
                  <a:lnTo>
                    <a:pt x="232707" y="176528"/>
                  </a:lnTo>
                  <a:lnTo>
                    <a:pt x="192484" y="189532"/>
                  </a:lnTo>
                  <a:lnTo>
                    <a:pt x="155288" y="201802"/>
                  </a:lnTo>
                  <a:lnTo>
                    <a:pt x="121147" y="213006"/>
                  </a:lnTo>
                  <a:lnTo>
                    <a:pt x="90678" y="222863"/>
                  </a:lnTo>
                  <a:lnTo>
                    <a:pt x="62352" y="231940"/>
                  </a:lnTo>
                  <a:lnTo>
                    <a:pt x="33678" y="241031"/>
                  </a:lnTo>
                  <a:lnTo>
                    <a:pt x="0" y="251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00000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63212" y="284269"/>
            <a:ext cx="2674239" cy="494840"/>
            <a:chOff x="263212" y="284269"/>
            <a:chExt cx="2674239" cy="494840"/>
          </a:xfrm>
        </p:grpSpPr>
        <p:sp>
          <p:nvSpPr>
            <p:cNvPr id="2" name="Freeform 1"/>
            <p:cNvSpPr/>
            <p:nvPr/>
          </p:nvSpPr>
          <p:spPr>
            <a:xfrm>
              <a:off x="476495" y="336911"/>
              <a:ext cx="7816" cy="326385"/>
            </a:xfrm>
            <a:custGeom>
              <a:avLst/>
              <a:gdLst/>
              <a:ahLst/>
              <a:cxnLst/>
              <a:rect l="0" t="0" r="0" b="0"/>
              <a:pathLst>
                <a:path w="7816" h="326385">
                  <a:moveTo>
                    <a:pt x="7815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59"/>
                  </a:lnTo>
                  <a:lnTo>
                    <a:pt x="200" y="46559"/>
                  </a:lnTo>
                  <a:lnTo>
                    <a:pt x="0" y="63003"/>
                  </a:lnTo>
                  <a:lnTo>
                    <a:pt x="651" y="80790"/>
                  </a:lnTo>
                  <a:lnTo>
                    <a:pt x="1890" y="99402"/>
                  </a:lnTo>
                  <a:lnTo>
                    <a:pt x="3254" y="118249"/>
                  </a:lnTo>
                  <a:lnTo>
                    <a:pt x="4463" y="136984"/>
                  </a:lnTo>
                  <a:lnTo>
                    <a:pt x="5425" y="155321"/>
                  </a:lnTo>
                  <a:lnTo>
                    <a:pt x="6145" y="172947"/>
                  </a:lnTo>
                  <a:lnTo>
                    <a:pt x="6664" y="189768"/>
                  </a:lnTo>
                  <a:lnTo>
                    <a:pt x="7029" y="205862"/>
                  </a:lnTo>
                  <a:lnTo>
                    <a:pt x="7282" y="221371"/>
                  </a:lnTo>
                  <a:lnTo>
                    <a:pt x="7455" y="236435"/>
                  </a:lnTo>
                  <a:lnTo>
                    <a:pt x="7573" y="251149"/>
                  </a:lnTo>
                  <a:lnTo>
                    <a:pt x="7666" y="267318"/>
                  </a:lnTo>
                  <a:lnTo>
                    <a:pt x="7742" y="289720"/>
                  </a:lnTo>
                  <a:lnTo>
                    <a:pt x="781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284269"/>
              <a:ext cx="410612" cy="52643"/>
            </a:xfrm>
            <a:custGeom>
              <a:avLst/>
              <a:gdLst/>
              <a:ahLst/>
              <a:cxnLst/>
              <a:rect l="0" t="0" r="0" b="0"/>
              <a:pathLst>
                <a:path w="410612" h="52643">
                  <a:moveTo>
                    <a:pt x="410611" y="0"/>
                  </a:moveTo>
                  <a:lnTo>
                    <a:pt x="401743" y="2867"/>
                  </a:lnTo>
                  <a:lnTo>
                    <a:pt x="392756" y="5009"/>
                  </a:lnTo>
                  <a:lnTo>
                    <a:pt x="382756" y="6616"/>
                  </a:lnTo>
                  <a:lnTo>
                    <a:pt x="371603" y="7970"/>
                  </a:lnTo>
                  <a:lnTo>
                    <a:pt x="359143" y="9467"/>
                  </a:lnTo>
                  <a:lnTo>
                    <a:pt x="345431" y="11317"/>
                  </a:lnTo>
                  <a:lnTo>
                    <a:pt x="330668" y="13557"/>
                  </a:lnTo>
                  <a:lnTo>
                    <a:pt x="315091" y="16138"/>
                  </a:lnTo>
                  <a:lnTo>
                    <a:pt x="298908" y="18987"/>
                  </a:lnTo>
                  <a:lnTo>
                    <a:pt x="282129" y="22036"/>
                  </a:lnTo>
                  <a:lnTo>
                    <a:pt x="264574" y="25229"/>
                  </a:lnTo>
                  <a:lnTo>
                    <a:pt x="246208" y="28518"/>
                  </a:lnTo>
                  <a:lnTo>
                    <a:pt x="227127" y="31708"/>
                  </a:lnTo>
                  <a:lnTo>
                    <a:pt x="207480" y="34470"/>
                  </a:lnTo>
                  <a:lnTo>
                    <a:pt x="187422" y="36665"/>
                  </a:lnTo>
                  <a:lnTo>
                    <a:pt x="167563" y="38477"/>
                  </a:lnTo>
                  <a:lnTo>
                    <a:pt x="148915" y="40308"/>
                  </a:lnTo>
                  <a:lnTo>
                    <a:pt x="131924" y="42390"/>
                  </a:lnTo>
                  <a:lnTo>
                    <a:pt x="116210" y="44621"/>
                  </a:lnTo>
                  <a:lnTo>
                    <a:pt x="100889" y="46665"/>
                  </a:lnTo>
                  <a:lnTo>
                    <a:pt x="85404" y="48337"/>
                  </a:lnTo>
                  <a:lnTo>
                    <a:pt x="69919" y="49615"/>
                  </a:lnTo>
                  <a:lnTo>
                    <a:pt x="53427" y="50686"/>
                  </a:lnTo>
                  <a:lnTo>
                    <a:pt x="32235" y="516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709" y="357968"/>
              <a:ext cx="326385" cy="326385"/>
            </a:xfrm>
            <a:custGeom>
              <a:avLst/>
              <a:gdLst/>
              <a:ahLst/>
              <a:cxnLst/>
              <a:rect l="0" t="0" r="0" b="0"/>
              <a:pathLst>
                <a:path w="326385" h="32638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10"/>
                  </a:lnTo>
                  <a:lnTo>
                    <a:pt x="2075" y="74414"/>
                  </a:lnTo>
                  <a:lnTo>
                    <a:pt x="3727" y="89419"/>
                  </a:lnTo>
                  <a:lnTo>
                    <a:pt x="5376" y="104632"/>
                  </a:lnTo>
                  <a:lnTo>
                    <a:pt x="6778" y="119755"/>
                  </a:lnTo>
                  <a:lnTo>
                    <a:pt x="7871" y="134840"/>
                  </a:lnTo>
                  <a:lnTo>
                    <a:pt x="8679" y="150186"/>
                  </a:lnTo>
                  <a:lnTo>
                    <a:pt x="9262" y="165947"/>
                  </a:lnTo>
                  <a:lnTo>
                    <a:pt x="9840" y="181803"/>
                  </a:lnTo>
                  <a:lnTo>
                    <a:pt x="10767" y="197075"/>
                  </a:lnTo>
                  <a:lnTo>
                    <a:pt x="12207" y="211433"/>
                  </a:lnTo>
                  <a:lnTo>
                    <a:pt x="13990" y="225194"/>
                  </a:lnTo>
                  <a:lnTo>
                    <a:pt x="15725" y="239114"/>
                  </a:lnTo>
                  <a:lnTo>
                    <a:pt x="17190" y="253535"/>
                  </a:lnTo>
                  <a:lnTo>
                    <a:pt x="18421" y="265187"/>
                  </a:lnTo>
                  <a:lnTo>
                    <a:pt x="19441" y="269505"/>
                  </a:lnTo>
                  <a:lnTo>
                    <a:pt x="20114" y="267297"/>
                  </a:lnTo>
                  <a:lnTo>
                    <a:pt x="20511" y="260515"/>
                  </a:lnTo>
                  <a:lnTo>
                    <a:pt x="20738" y="250493"/>
                  </a:lnTo>
                  <a:lnTo>
                    <a:pt x="20876" y="238165"/>
                  </a:lnTo>
                  <a:lnTo>
                    <a:pt x="21297" y="224536"/>
                  </a:lnTo>
                  <a:lnTo>
                    <a:pt x="22637" y="210718"/>
                  </a:lnTo>
                  <a:lnTo>
                    <a:pt x="25171" y="197328"/>
                  </a:lnTo>
                  <a:lnTo>
                    <a:pt x="28838" y="184715"/>
                  </a:lnTo>
                  <a:lnTo>
                    <a:pt x="33441" y="173155"/>
                  </a:lnTo>
                  <a:lnTo>
                    <a:pt x="38764" y="162687"/>
                  </a:lnTo>
                  <a:lnTo>
                    <a:pt x="44778" y="153655"/>
                  </a:lnTo>
                  <a:lnTo>
                    <a:pt x="51638" y="146782"/>
                  </a:lnTo>
                  <a:lnTo>
                    <a:pt x="59356" y="142278"/>
                  </a:lnTo>
                  <a:lnTo>
                    <a:pt x="67657" y="140217"/>
                  </a:lnTo>
                  <a:lnTo>
                    <a:pt x="76074" y="140795"/>
                  </a:lnTo>
                  <a:lnTo>
                    <a:pt x="84323" y="143851"/>
                  </a:lnTo>
                  <a:lnTo>
                    <a:pt x="92149" y="148969"/>
                  </a:lnTo>
                  <a:lnTo>
                    <a:pt x="99252" y="155675"/>
                  </a:lnTo>
                  <a:lnTo>
                    <a:pt x="105546" y="163549"/>
                  </a:lnTo>
                  <a:lnTo>
                    <a:pt x="111110" y="172255"/>
                  </a:lnTo>
                  <a:lnTo>
                    <a:pt x="116090" y="181542"/>
                  </a:lnTo>
                  <a:lnTo>
                    <a:pt x="120629" y="191231"/>
                  </a:lnTo>
                  <a:lnTo>
                    <a:pt x="124849" y="201193"/>
                  </a:lnTo>
                  <a:lnTo>
                    <a:pt x="128845" y="211341"/>
                  </a:lnTo>
                  <a:lnTo>
                    <a:pt x="132684" y="221614"/>
                  </a:lnTo>
                  <a:lnTo>
                    <a:pt x="136417" y="231971"/>
                  </a:lnTo>
                  <a:lnTo>
                    <a:pt x="140076" y="242386"/>
                  </a:lnTo>
                  <a:lnTo>
                    <a:pt x="143692" y="252767"/>
                  </a:lnTo>
                  <a:lnTo>
                    <a:pt x="147468" y="260618"/>
                  </a:lnTo>
                  <a:lnTo>
                    <a:pt x="151236" y="262802"/>
                  </a:lnTo>
                  <a:lnTo>
                    <a:pt x="154461" y="260284"/>
                  </a:lnTo>
                  <a:lnTo>
                    <a:pt x="157354" y="254718"/>
                  </a:lnTo>
                  <a:lnTo>
                    <a:pt x="160525" y="247611"/>
                  </a:lnTo>
                  <a:lnTo>
                    <a:pt x="164730" y="240309"/>
                  </a:lnTo>
                  <a:lnTo>
                    <a:pt x="170272" y="233522"/>
                  </a:lnTo>
                  <a:lnTo>
                    <a:pt x="177080" y="227777"/>
                  </a:lnTo>
                  <a:lnTo>
                    <a:pt x="184929" y="223648"/>
                  </a:lnTo>
                  <a:lnTo>
                    <a:pt x="193577" y="221271"/>
                  </a:lnTo>
                  <a:lnTo>
                    <a:pt x="202972" y="220448"/>
                  </a:lnTo>
                  <a:lnTo>
                    <a:pt x="213255" y="220865"/>
                  </a:lnTo>
                  <a:lnTo>
                    <a:pt x="224428" y="222202"/>
                  </a:lnTo>
                  <a:lnTo>
                    <a:pt x="236371" y="223874"/>
                  </a:lnTo>
                  <a:lnTo>
                    <a:pt x="248919" y="225067"/>
                  </a:lnTo>
                  <a:lnTo>
                    <a:pt x="261909" y="225374"/>
                  </a:lnTo>
                  <a:lnTo>
                    <a:pt x="274885" y="224593"/>
                  </a:lnTo>
                  <a:lnTo>
                    <a:pt x="287138" y="222546"/>
                  </a:lnTo>
                  <a:lnTo>
                    <a:pt x="298324" y="219275"/>
                  </a:lnTo>
                  <a:lnTo>
                    <a:pt x="307969" y="214808"/>
                  </a:lnTo>
                  <a:lnTo>
                    <a:pt x="315319" y="209069"/>
                  </a:lnTo>
                  <a:lnTo>
                    <a:pt x="320184" y="202138"/>
                  </a:lnTo>
                  <a:lnTo>
                    <a:pt x="322841" y="194215"/>
                  </a:lnTo>
                  <a:lnTo>
                    <a:pt x="323736" y="185527"/>
                  </a:lnTo>
                  <a:lnTo>
                    <a:pt x="323298" y="176282"/>
                  </a:lnTo>
                  <a:lnTo>
                    <a:pt x="321569" y="166804"/>
                  </a:lnTo>
                  <a:lnTo>
                    <a:pt x="318215" y="157522"/>
                  </a:lnTo>
                  <a:lnTo>
                    <a:pt x="313180" y="148660"/>
                  </a:lnTo>
                  <a:lnTo>
                    <a:pt x="306513" y="140576"/>
                  </a:lnTo>
                  <a:lnTo>
                    <a:pt x="298210" y="133824"/>
                  </a:lnTo>
                  <a:lnTo>
                    <a:pt x="288440" y="128585"/>
                  </a:lnTo>
                  <a:lnTo>
                    <a:pt x="277643" y="124881"/>
                  </a:lnTo>
                  <a:lnTo>
                    <a:pt x="266411" y="122754"/>
                  </a:lnTo>
                  <a:lnTo>
                    <a:pt x="255130" y="122071"/>
                  </a:lnTo>
                  <a:lnTo>
                    <a:pt x="244287" y="122898"/>
                  </a:lnTo>
                  <a:lnTo>
                    <a:pt x="234538" y="125572"/>
                  </a:lnTo>
                  <a:lnTo>
                    <a:pt x="226134" y="130110"/>
                  </a:lnTo>
                  <a:lnTo>
                    <a:pt x="218982" y="136258"/>
                  </a:lnTo>
                  <a:lnTo>
                    <a:pt x="212855" y="143672"/>
                  </a:lnTo>
                  <a:lnTo>
                    <a:pt x="207510" y="152036"/>
                  </a:lnTo>
                  <a:lnTo>
                    <a:pt x="202901" y="161414"/>
                  </a:lnTo>
                  <a:lnTo>
                    <a:pt x="199168" y="172218"/>
                  </a:lnTo>
                  <a:lnTo>
                    <a:pt x="196324" y="184552"/>
                  </a:lnTo>
                  <a:lnTo>
                    <a:pt x="194412" y="197918"/>
                  </a:lnTo>
                  <a:lnTo>
                    <a:pt x="193578" y="211429"/>
                  </a:lnTo>
                  <a:lnTo>
                    <a:pt x="193801" y="224548"/>
                  </a:lnTo>
                  <a:lnTo>
                    <a:pt x="195087" y="236948"/>
                  </a:lnTo>
                  <a:lnTo>
                    <a:pt x="197545" y="248349"/>
                  </a:lnTo>
                  <a:lnTo>
                    <a:pt x="201125" y="258718"/>
                  </a:lnTo>
                  <a:lnTo>
                    <a:pt x="205646" y="268188"/>
                  </a:lnTo>
                  <a:lnTo>
                    <a:pt x="210898" y="276951"/>
                  </a:lnTo>
                  <a:lnTo>
                    <a:pt x="216692" y="285182"/>
                  </a:lnTo>
                  <a:lnTo>
                    <a:pt x="223039" y="292867"/>
                  </a:lnTo>
                  <a:lnTo>
                    <a:pt x="230131" y="299809"/>
                  </a:lnTo>
                  <a:lnTo>
                    <a:pt x="238018" y="305958"/>
                  </a:lnTo>
                  <a:lnTo>
                    <a:pt x="246772" y="311241"/>
                  </a:lnTo>
                  <a:lnTo>
                    <a:pt x="256559" y="315491"/>
                  </a:lnTo>
                  <a:lnTo>
                    <a:pt x="267355" y="318719"/>
                  </a:lnTo>
                  <a:lnTo>
                    <a:pt x="278593" y="321078"/>
                  </a:lnTo>
                  <a:lnTo>
                    <a:pt x="290464" y="323008"/>
                  </a:lnTo>
                  <a:lnTo>
                    <a:pt x="305128" y="324679"/>
                  </a:lnTo>
                  <a:lnTo>
                    <a:pt x="32638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4476" y="385399"/>
              <a:ext cx="199472" cy="216859"/>
            </a:xfrm>
            <a:custGeom>
              <a:avLst/>
              <a:gdLst/>
              <a:ahLst/>
              <a:cxnLst/>
              <a:rect l="0" t="0" r="0" b="0"/>
              <a:pathLst>
                <a:path w="199472" h="216859">
                  <a:moveTo>
                    <a:pt x="0" y="98911"/>
                  </a:moveTo>
                  <a:lnTo>
                    <a:pt x="8869" y="101845"/>
                  </a:lnTo>
                  <a:lnTo>
                    <a:pt x="17856" y="104627"/>
                  </a:lnTo>
                  <a:lnTo>
                    <a:pt x="27855" y="107522"/>
                  </a:lnTo>
                  <a:lnTo>
                    <a:pt x="39009" y="110390"/>
                  </a:lnTo>
                  <a:lnTo>
                    <a:pt x="51469" y="112907"/>
                  </a:lnTo>
                  <a:lnTo>
                    <a:pt x="65176" y="114913"/>
                  </a:lnTo>
                  <a:lnTo>
                    <a:pt x="79766" y="116252"/>
                  </a:lnTo>
                  <a:lnTo>
                    <a:pt x="94695" y="116699"/>
                  </a:lnTo>
                  <a:lnTo>
                    <a:pt x="109615" y="116214"/>
                  </a:lnTo>
                  <a:lnTo>
                    <a:pt x="124223" y="114752"/>
                  </a:lnTo>
                  <a:lnTo>
                    <a:pt x="138185" y="112175"/>
                  </a:lnTo>
                  <a:lnTo>
                    <a:pt x="151380" y="108507"/>
                  </a:lnTo>
                  <a:lnTo>
                    <a:pt x="163545" y="103587"/>
                  </a:lnTo>
                  <a:lnTo>
                    <a:pt x="174198" y="97004"/>
                  </a:lnTo>
                  <a:lnTo>
                    <a:pt x="183208" y="88689"/>
                  </a:lnTo>
                  <a:lnTo>
                    <a:pt x="190429" y="79020"/>
                  </a:lnTo>
                  <a:lnTo>
                    <a:pt x="195539" y="68622"/>
                  </a:lnTo>
                  <a:lnTo>
                    <a:pt x="198560" y="57931"/>
                  </a:lnTo>
                  <a:lnTo>
                    <a:pt x="199471" y="47332"/>
                  </a:lnTo>
                  <a:lnTo>
                    <a:pt x="198047" y="37223"/>
                  </a:lnTo>
                  <a:lnTo>
                    <a:pt x="194382" y="27770"/>
                  </a:lnTo>
                  <a:lnTo>
                    <a:pt x="188669" y="19272"/>
                  </a:lnTo>
                  <a:lnTo>
                    <a:pt x="181023" y="12235"/>
                  </a:lnTo>
                  <a:lnTo>
                    <a:pt x="171702" y="6801"/>
                  </a:lnTo>
                  <a:lnTo>
                    <a:pt x="161208" y="2965"/>
                  </a:lnTo>
                  <a:lnTo>
                    <a:pt x="150181" y="748"/>
                  </a:lnTo>
                  <a:lnTo>
                    <a:pt x="139028" y="0"/>
                  </a:lnTo>
                  <a:lnTo>
                    <a:pt x="127932" y="614"/>
                  </a:lnTo>
                  <a:lnTo>
                    <a:pt x="116949" y="2613"/>
                  </a:lnTo>
                  <a:lnTo>
                    <a:pt x="106084" y="5880"/>
                  </a:lnTo>
                  <a:lnTo>
                    <a:pt x="95482" y="10190"/>
                  </a:lnTo>
                  <a:lnTo>
                    <a:pt x="85428" y="15299"/>
                  </a:lnTo>
                  <a:lnTo>
                    <a:pt x="76032" y="20998"/>
                  </a:lnTo>
                  <a:lnTo>
                    <a:pt x="67247" y="27281"/>
                  </a:lnTo>
                  <a:lnTo>
                    <a:pt x="58959" y="34330"/>
                  </a:lnTo>
                  <a:lnTo>
                    <a:pt x="51062" y="42184"/>
                  </a:lnTo>
                  <a:lnTo>
                    <a:pt x="43945" y="50746"/>
                  </a:lnTo>
                  <a:lnTo>
                    <a:pt x="38449" y="59872"/>
                  </a:lnTo>
                  <a:lnTo>
                    <a:pt x="34903" y="69420"/>
                  </a:lnTo>
                  <a:lnTo>
                    <a:pt x="33166" y="79272"/>
                  </a:lnTo>
                  <a:lnTo>
                    <a:pt x="32906" y="89339"/>
                  </a:lnTo>
                  <a:lnTo>
                    <a:pt x="33767" y="99554"/>
                  </a:lnTo>
                  <a:lnTo>
                    <a:pt x="35445" y="109871"/>
                  </a:lnTo>
                  <a:lnTo>
                    <a:pt x="37700" y="120257"/>
                  </a:lnTo>
                  <a:lnTo>
                    <a:pt x="40357" y="130690"/>
                  </a:lnTo>
                  <a:lnTo>
                    <a:pt x="43290" y="141155"/>
                  </a:lnTo>
                  <a:lnTo>
                    <a:pt x="46411" y="151640"/>
                  </a:lnTo>
                  <a:lnTo>
                    <a:pt x="49669" y="162131"/>
                  </a:lnTo>
                  <a:lnTo>
                    <a:pt x="53350" y="172295"/>
                  </a:lnTo>
                  <a:lnTo>
                    <a:pt x="58039" y="181514"/>
                  </a:lnTo>
                  <a:lnTo>
                    <a:pt x="63977" y="189527"/>
                  </a:lnTo>
                  <a:lnTo>
                    <a:pt x="71085" y="196399"/>
                  </a:lnTo>
                  <a:lnTo>
                    <a:pt x="79153" y="202330"/>
                  </a:lnTo>
                  <a:lnTo>
                    <a:pt x="87951" y="207535"/>
                  </a:lnTo>
                  <a:lnTo>
                    <a:pt x="97282" y="211880"/>
                  </a:lnTo>
                  <a:lnTo>
                    <a:pt x="106990" y="214902"/>
                  </a:lnTo>
                  <a:lnTo>
                    <a:pt x="116951" y="216459"/>
                  </a:lnTo>
                  <a:lnTo>
                    <a:pt x="126822" y="216858"/>
                  </a:lnTo>
                  <a:lnTo>
                    <a:pt x="137103" y="216721"/>
                  </a:lnTo>
                  <a:lnTo>
                    <a:pt x="149812" y="216035"/>
                  </a:lnTo>
                  <a:lnTo>
                    <a:pt x="168456" y="214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32528" y="431580"/>
              <a:ext cx="194146" cy="152712"/>
            </a:xfrm>
            <a:custGeom>
              <a:avLst/>
              <a:gdLst/>
              <a:ahLst/>
              <a:cxnLst/>
              <a:rect l="0" t="0" r="0" b="0"/>
              <a:pathLst>
                <a:path w="194146" h="152712">
                  <a:moveTo>
                    <a:pt x="57275" y="136958"/>
                  </a:moveTo>
                  <a:lnTo>
                    <a:pt x="66009" y="131091"/>
                  </a:lnTo>
                  <a:lnTo>
                    <a:pt x="73716" y="125526"/>
                  </a:lnTo>
                  <a:lnTo>
                    <a:pt x="81113" y="119723"/>
                  </a:lnTo>
                  <a:lnTo>
                    <a:pt x="88201" y="113469"/>
                  </a:lnTo>
                  <a:lnTo>
                    <a:pt x="94732" y="106491"/>
                  </a:lnTo>
                  <a:lnTo>
                    <a:pt x="100595" y="98710"/>
                  </a:lnTo>
                  <a:lnTo>
                    <a:pt x="105514" y="90208"/>
                  </a:lnTo>
                  <a:lnTo>
                    <a:pt x="108988" y="81129"/>
                  </a:lnTo>
                  <a:lnTo>
                    <a:pt x="110876" y="71616"/>
                  </a:lnTo>
                  <a:lnTo>
                    <a:pt x="111347" y="61788"/>
                  </a:lnTo>
                  <a:lnTo>
                    <a:pt x="110683" y="51738"/>
                  </a:lnTo>
                  <a:lnTo>
                    <a:pt x="109156" y="41544"/>
                  </a:lnTo>
                  <a:lnTo>
                    <a:pt x="106676" y="31581"/>
                  </a:lnTo>
                  <a:lnTo>
                    <a:pt x="102809" y="22497"/>
                  </a:lnTo>
                  <a:lnTo>
                    <a:pt x="97432" y="14583"/>
                  </a:lnTo>
                  <a:lnTo>
                    <a:pt x="90702" y="8118"/>
                  </a:lnTo>
                  <a:lnTo>
                    <a:pt x="82889" y="3523"/>
                  </a:lnTo>
                  <a:lnTo>
                    <a:pt x="74267" y="848"/>
                  </a:lnTo>
                  <a:lnTo>
                    <a:pt x="65224" y="0"/>
                  </a:lnTo>
                  <a:lnTo>
                    <a:pt x="56241" y="935"/>
                  </a:lnTo>
                  <a:lnTo>
                    <a:pt x="47575" y="3453"/>
                  </a:lnTo>
                  <a:lnTo>
                    <a:pt x="39284" y="7412"/>
                  </a:lnTo>
                  <a:lnTo>
                    <a:pt x="31328" y="12809"/>
                  </a:lnTo>
                  <a:lnTo>
                    <a:pt x="23651" y="19516"/>
                  </a:lnTo>
                  <a:lnTo>
                    <a:pt x="16511" y="27458"/>
                  </a:lnTo>
                  <a:lnTo>
                    <a:pt x="10467" y="36692"/>
                  </a:lnTo>
                  <a:lnTo>
                    <a:pt x="5740" y="47126"/>
                  </a:lnTo>
                  <a:lnTo>
                    <a:pt x="2396" y="58556"/>
                  </a:lnTo>
                  <a:lnTo>
                    <a:pt x="517" y="70753"/>
                  </a:lnTo>
                  <a:lnTo>
                    <a:pt x="0" y="83508"/>
                  </a:lnTo>
                  <a:lnTo>
                    <a:pt x="771" y="96496"/>
                  </a:lnTo>
                  <a:lnTo>
                    <a:pt x="2875" y="109288"/>
                  </a:lnTo>
                  <a:lnTo>
                    <a:pt x="6218" y="121650"/>
                  </a:lnTo>
                  <a:lnTo>
                    <a:pt x="10749" y="132898"/>
                  </a:lnTo>
                  <a:lnTo>
                    <a:pt x="16538" y="141863"/>
                  </a:lnTo>
                  <a:lnTo>
                    <a:pt x="23502" y="148105"/>
                  </a:lnTo>
                  <a:lnTo>
                    <a:pt x="31279" y="151667"/>
                  </a:lnTo>
                  <a:lnTo>
                    <a:pt x="39338" y="152711"/>
                  </a:lnTo>
                  <a:lnTo>
                    <a:pt x="47347" y="151597"/>
                  </a:lnTo>
                  <a:lnTo>
                    <a:pt x="55181" y="148615"/>
                  </a:lnTo>
                  <a:lnTo>
                    <a:pt x="62822" y="143890"/>
                  </a:lnTo>
                  <a:lnTo>
                    <a:pt x="70289" y="137642"/>
                  </a:lnTo>
                  <a:lnTo>
                    <a:pt x="77456" y="130010"/>
                  </a:lnTo>
                  <a:lnTo>
                    <a:pt x="84051" y="120986"/>
                  </a:lnTo>
                  <a:lnTo>
                    <a:pt x="89970" y="110724"/>
                  </a:lnTo>
                  <a:lnTo>
                    <a:pt x="95283" y="100612"/>
                  </a:lnTo>
                  <a:lnTo>
                    <a:pt x="100617" y="93550"/>
                  </a:lnTo>
                  <a:lnTo>
                    <a:pt x="106203" y="91085"/>
                  </a:lnTo>
                  <a:lnTo>
                    <a:pt x="111236" y="92568"/>
                  </a:lnTo>
                  <a:lnTo>
                    <a:pt x="115674" y="96929"/>
                  </a:lnTo>
                  <a:lnTo>
                    <a:pt x="119887" y="103123"/>
                  </a:lnTo>
                  <a:lnTo>
                    <a:pt x="124346" y="110205"/>
                  </a:lnTo>
                  <a:lnTo>
                    <a:pt x="129291" y="117595"/>
                  </a:lnTo>
                  <a:lnTo>
                    <a:pt x="135073" y="124697"/>
                  </a:lnTo>
                  <a:lnTo>
                    <a:pt x="142236" y="130793"/>
                  </a:lnTo>
                  <a:lnTo>
                    <a:pt x="150926" y="135598"/>
                  </a:lnTo>
                  <a:lnTo>
                    <a:pt x="160377" y="139190"/>
                  </a:lnTo>
                  <a:lnTo>
                    <a:pt x="170027" y="142165"/>
                  </a:lnTo>
                  <a:lnTo>
                    <a:pt x="180725" y="144781"/>
                  </a:lnTo>
                  <a:lnTo>
                    <a:pt x="194145" y="147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1010" y="430475"/>
              <a:ext cx="152154" cy="160369"/>
            </a:xfrm>
            <a:custGeom>
              <a:avLst/>
              <a:gdLst/>
              <a:ahLst/>
              <a:cxnLst/>
              <a:rect l="0" t="0" r="0" b="0"/>
              <a:pathLst>
                <a:path w="152154" h="160369">
                  <a:moveTo>
                    <a:pt x="92005" y="11721"/>
                  </a:moveTo>
                  <a:lnTo>
                    <a:pt x="83204" y="6055"/>
                  </a:lnTo>
                  <a:lnTo>
                    <a:pt x="74857" y="2411"/>
                  </a:lnTo>
                  <a:lnTo>
                    <a:pt x="66158" y="502"/>
                  </a:lnTo>
                  <a:lnTo>
                    <a:pt x="57037" y="0"/>
                  </a:lnTo>
                  <a:lnTo>
                    <a:pt x="47542" y="620"/>
                  </a:lnTo>
                  <a:lnTo>
                    <a:pt x="37760" y="2100"/>
                  </a:lnTo>
                  <a:lnTo>
                    <a:pt x="28091" y="4541"/>
                  </a:lnTo>
                  <a:lnTo>
                    <a:pt x="19214" y="8376"/>
                  </a:lnTo>
                  <a:lnTo>
                    <a:pt x="11448" y="13731"/>
                  </a:lnTo>
                  <a:lnTo>
                    <a:pt x="5253" y="20445"/>
                  </a:lnTo>
                  <a:lnTo>
                    <a:pt x="1373" y="28246"/>
                  </a:lnTo>
                  <a:lnTo>
                    <a:pt x="0" y="36851"/>
                  </a:lnTo>
                  <a:lnTo>
                    <a:pt x="1181" y="45543"/>
                  </a:lnTo>
                  <a:lnTo>
                    <a:pt x="5081" y="53225"/>
                  </a:lnTo>
                  <a:lnTo>
                    <a:pt x="11518" y="59382"/>
                  </a:lnTo>
                  <a:lnTo>
                    <a:pt x="20057" y="64021"/>
                  </a:lnTo>
                  <a:lnTo>
                    <a:pt x="30213" y="67382"/>
                  </a:lnTo>
                  <a:lnTo>
                    <a:pt x="41551" y="69760"/>
                  </a:lnTo>
                  <a:lnTo>
                    <a:pt x="53567" y="71581"/>
                  </a:lnTo>
                  <a:lnTo>
                    <a:pt x="65697" y="73361"/>
                  </a:lnTo>
                  <a:lnTo>
                    <a:pt x="77630" y="75389"/>
                  </a:lnTo>
                  <a:lnTo>
                    <a:pt x="89268" y="77909"/>
                  </a:lnTo>
                  <a:lnTo>
                    <a:pt x="100623" y="81205"/>
                  </a:lnTo>
                  <a:lnTo>
                    <a:pt x="111737" y="85355"/>
                  </a:lnTo>
                  <a:lnTo>
                    <a:pt x="122338" y="90430"/>
                  </a:lnTo>
                  <a:lnTo>
                    <a:pt x="131859" y="96585"/>
                  </a:lnTo>
                  <a:lnTo>
                    <a:pt x="140065" y="103795"/>
                  </a:lnTo>
                  <a:lnTo>
                    <a:pt x="146559" y="111737"/>
                  </a:lnTo>
                  <a:lnTo>
                    <a:pt x="150640" y="119905"/>
                  </a:lnTo>
                  <a:lnTo>
                    <a:pt x="152153" y="127984"/>
                  </a:lnTo>
                  <a:lnTo>
                    <a:pt x="151237" y="135694"/>
                  </a:lnTo>
                  <a:lnTo>
                    <a:pt x="148046" y="142719"/>
                  </a:lnTo>
                  <a:lnTo>
                    <a:pt x="142899" y="148950"/>
                  </a:lnTo>
                  <a:lnTo>
                    <a:pt x="136040" y="154134"/>
                  </a:lnTo>
                  <a:lnTo>
                    <a:pt x="127551" y="157793"/>
                  </a:lnTo>
                  <a:lnTo>
                    <a:pt x="117627" y="159810"/>
                  </a:lnTo>
                  <a:lnTo>
                    <a:pt x="106712" y="160368"/>
                  </a:lnTo>
                  <a:lnTo>
                    <a:pt x="95395" y="159764"/>
                  </a:lnTo>
                  <a:lnTo>
                    <a:pt x="84044" y="158291"/>
                  </a:lnTo>
                  <a:lnTo>
                    <a:pt x="72688" y="156347"/>
                  </a:lnTo>
                  <a:lnTo>
                    <a:pt x="59687" y="154234"/>
                  </a:lnTo>
                  <a:lnTo>
                    <a:pt x="40548" y="151773"/>
                  </a:lnTo>
                  <a:lnTo>
                    <a:pt x="7777" y="148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68829" y="463253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2933" y="11668"/>
                  </a:lnTo>
                  <a:lnTo>
                    <a:pt x="5716" y="22157"/>
                  </a:lnTo>
                  <a:lnTo>
                    <a:pt x="8624" y="32450"/>
                  </a:lnTo>
                  <a:lnTo>
                    <a:pt x="12010" y="42406"/>
                  </a:lnTo>
                  <a:lnTo>
                    <a:pt x="16472" y="51453"/>
                  </a:lnTo>
                  <a:lnTo>
                    <a:pt x="22229" y="59331"/>
                  </a:lnTo>
                  <a:lnTo>
                    <a:pt x="28728" y="65955"/>
                  </a:lnTo>
                  <a:lnTo>
                    <a:pt x="35469" y="71894"/>
                  </a:lnTo>
                  <a:lnTo>
                    <a:pt x="43047" y="77669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05658" y="421139"/>
              <a:ext cx="200042" cy="357970"/>
            </a:xfrm>
            <a:custGeom>
              <a:avLst/>
              <a:gdLst/>
              <a:ahLst/>
              <a:cxnLst/>
              <a:rect l="0" t="0" r="0" b="0"/>
              <a:pathLst>
                <a:path w="200042" h="357970">
                  <a:moveTo>
                    <a:pt x="200041" y="0"/>
                  </a:moveTo>
                  <a:lnTo>
                    <a:pt x="194241" y="5935"/>
                  </a:lnTo>
                  <a:lnTo>
                    <a:pt x="189316" y="12140"/>
                  </a:lnTo>
                  <a:lnTo>
                    <a:pt x="184809" y="19231"/>
                  </a:lnTo>
                  <a:lnTo>
                    <a:pt x="180416" y="26998"/>
                  </a:lnTo>
                  <a:lnTo>
                    <a:pt x="175754" y="34996"/>
                  </a:lnTo>
                  <a:lnTo>
                    <a:pt x="170639" y="42947"/>
                  </a:lnTo>
                  <a:lnTo>
                    <a:pt x="165061" y="51067"/>
                  </a:lnTo>
                  <a:lnTo>
                    <a:pt x="159089" y="59956"/>
                  </a:lnTo>
                  <a:lnTo>
                    <a:pt x="152806" y="69895"/>
                  </a:lnTo>
                  <a:lnTo>
                    <a:pt x="146129" y="80689"/>
                  </a:lnTo>
                  <a:lnTo>
                    <a:pt x="138816" y="91858"/>
                  </a:lnTo>
                  <a:lnTo>
                    <a:pt x="130789" y="103082"/>
                  </a:lnTo>
                  <a:lnTo>
                    <a:pt x="122281" y="114382"/>
                  </a:lnTo>
                  <a:lnTo>
                    <a:pt x="113723" y="126027"/>
                  </a:lnTo>
                  <a:lnTo>
                    <a:pt x="105376" y="138155"/>
                  </a:lnTo>
                  <a:lnTo>
                    <a:pt x="97313" y="150757"/>
                  </a:lnTo>
                  <a:lnTo>
                    <a:pt x="89520" y="163756"/>
                  </a:lnTo>
                  <a:lnTo>
                    <a:pt x="81949" y="177061"/>
                  </a:lnTo>
                  <a:lnTo>
                    <a:pt x="74713" y="190590"/>
                  </a:lnTo>
                  <a:lnTo>
                    <a:pt x="68073" y="204279"/>
                  </a:lnTo>
                  <a:lnTo>
                    <a:pt x="62123" y="218074"/>
                  </a:lnTo>
                  <a:lnTo>
                    <a:pt x="56804" y="231779"/>
                  </a:lnTo>
                  <a:lnTo>
                    <a:pt x="51997" y="245060"/>
                  </a:lnTo>
                  <a:lnTo>
                    <a:pt x="47577" y="257772"/>
                  </a:lnTo>
                  <a:lnTo>
                    <a:pt x="43438" y="269935"/>
                  </a:lnTo>
                  <a:lnTo>
                    <a:pt x="39498" y="281644"/>
                  </a:lnTo>
                  <a:lnTo>
                    <a:pt x="35691" y="293000"/>
                  </a:lnTo>
                  <a:lnTo>
                    <a:pt x="31811" y="303932"/>
                  </a:lnTo>
                  <a:lnTo>
                    <a:pt x="27520" y="314207"/>
                  </a:lnTo>
                  <a:lnTo>
                    <a:pt x="22677" y="323742"/>
                  </a:lnTo>
                  <a:lnTo>
                    <a:pt x="17607" y="332310"/>
                  </a:lnTo>
                  <a:lnTo>
                    <a:pt x="12508" y="340300"/>
                  </a:lnTo>
                  <a:lnTo>
                    <a:pt x="6932" y="34841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07847" y="389554"/>
              <a:ext cx="209789" cy="149499"/>
            </a:xfrm>
            <a:custGeom>
              <a:avLst/>
              <a:gdLst/>
              <a:ahLst/>
              <a:cxnLst/>
              <a:rect l="0" t="0" r="0" b="0"/>
              <a:pathLst>
                <a:path w="209789" h="149499">
                  <a:moveTo>
                    <a:pt x="18951" y="10528"/>
                  </a:moveTo>
                  <a:lnTo>
                    <a:pt x="13217" y="16530"/>
                  </a:lnTo>
                  <a:lnTo>
                    <a:pt x="8933" y="23375"/>
                  </a:lnTo>
                  <a:lnTo>
                    <a:pt x="5727" y="31772"/>
                  </a:lnTo>
                  <a:lnTo>
                    <a:pt x="3366" y="41745"/>
                  </a:lnTo>
                  <a:lnTo>
                    <a:pt x="1669" y="53356"/>
                  </a:lnTo>
                  <a:lnTo>
                    <a:pt x="483" y="66456"/>
                  </a:lnTo>
                  <a:lnTo>
                    <a:pt x="0" y="80287"/>
                  </a:lnTo>
                  <a:lnTo>
                    <a:pt x="728" y="93635"/>
                  </a:lnTo>
                  <a:lnTo>
                    <a:pt x="2852" y="105855"/>
                  </a:lnTo>
                  <a:lnTo>
                    <a:pt x="6415" y="116681"/>
                  </a:lnTo>
                  <a:lnTo>
                    <a:pt x="11480" y="125962"/>
                  </a:lnTo>
                  <a:lnTo>
                    <a:pt x="17922" y="133776"/>
                  </a:lnTo>
                  <a:lnTo>
                    <a:pt x="25332" y="139720"/>
                  </a:lnTo>
                  <a:lnTo>
                    <a:pt x="33136" y="142840"/>
                  </a:lnTo>
                  <a:lnTo>
                    <a:pt x="40966" y="142867"/>
                  </a:lnTo>
                  <a:lnTo>
                    <a:pt x="48509" y="140124"/>
                  </a:lnTo>
                  <a:lnTo>
                    <a:pt x="55421" y="135162"/>
                  </a:lnTo>
                  <a:lnTo>
                    <a:pt x="61586" y="128531"/>
                  </a:lnTo>
                  <a:lnTo>
                    <a:pt x="67064" y="120693"/>
                  </a:lnTo>
                  <a:lnTo>
                    <a:pt x="71985" y="112003"/>
                  </a:lnTo>
                  <a:lnTo>
                    <a:pt x="76492" y="102795"/>
                  </a:lnTo>
                  <a:lnTo>
                    <a:pt x="80919" y="95776"/>
                  </a:lnTo>
                  <a:lnTo>
                    <a:pt x="85174" y="94202"/>
                  </a:lnTo>
                  <a:lnTo>
                    <a:pt x="88714" y="97109"/>
                  </a:lnTo>
                  <a:lnTo>
                    <a:pt x="91791" y="102912"/>
                  </a:lnTo>
                  <a:lnTo>
                    <a:pt x="94899" y="110328"/>
                  </a:lnTo>
                  <a:lnTo>
                    <a:pt x="98522" y="118358"/>
                  </a:lnTo>
                  <a:lnTo>
                    <a:pt x="102859" y="126446"/>
                  </a:lnTo>
                  <a:lnTo>
                    <a:pt x="108210" y="134046"/>
                  </a:lnTo>
                  <a:lnTo>
                    <a:pt x="115074" y="140490"/>
                  </a:lnTo>
                  <a:lnTo>
                    <a:pt x="123569" y="145521"/>
                  </a:lnTo>
                  <a:lnTo>
                    <a:pt x="133185" y="148751"/>
                  </a:lnTo>
                  <a:lnTo>
                    <a:pt x="143015" y="149498"/>
                  </a:lnTo>
                  <a:lnTo>
                    <a:pt x="152509" y="147634"/>
                  </a:lnTo>
                  <a:lnTo>
                    <a:pt x="161490" y="143638"/>
                  </a:lnTo>
                  <a:lnTo>
                    <a:pt x="169975" y="138292"/>
                  </a:lnTo>
                  <a:lnTo>
                    <a:pt x="178044" y="132176"/>
                  </a:lnTo>
                  <a:lnTo>
                    <a:pt x="185632" y="125312"/>
                  </a:lnTo>
                  <a:lnTo>
                    <a:pt x="192517" y="117276"/>
                  </a:lnTo>
                  <a:lnTo>
                    <a:pt x="198625" y="107913"/>
                  </a:lnTo>
                  <a:lnTo>
                    <a:pt x="203712" y="97508"/>
                  </a:lnTo>
                  <a:lnTo>
                    <a:pt x="207300" y="86599"/>
                  </a:lnTo>
                  <a:lnTo>
                    <a:pt x="209265" y="75555"/>
                  </a:lnTo>
                  <a:lnTo>
                    <a:pt x="209788" y="64545"/>
                  </a:lnTo>
                  <a:lnTo>
                    <a:pt x="209159" y="53627"/>
                  </a:lnTo>
                  <a:lnTo>
                    <a:pt x="207669" y="42818"/>
                  </a:lnTo>
                  <a:lnTo>
                    <a:pt x="205713" y="32557"/>
                  </a:lnTo>
                  <a:lnTo>
                    <a:pt x="203591" y="22708"/>
                  </a:lnTo>
                  <a:lnTo>
                    <a:pt x="201124" y="12406"/>
                  </a:lnTo>
                  <a:lnTo>
                    <a:pt x="1979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70665" y="410493"/>
              <a:ext cx="198330" cy="147518"/>
            </a:xfrm>
            <a:custGeom>
              <a:avLst/>
              <a:gdLst/>
              <a:ahLst/>
              <a:cxnLst/>
              <a:rect l="0" t="0" r="0" b="0"/>
              <a:pathLst>
                <a:path w="198330" h="147518">
                  <a:moveTo>
                    <a:pt x="124630" y="73817"/>
                  </a:moveTo>
                  <a:lnTo>
                    <a:pt x="124429" y="62149"/>
                  </a:lnTo>
                  <a:lnTo>
                    <a:pt x="122508" y="51661"/>
                  </a:lnTo>
                  <a:lnTo>
                    <a:pt x="118619" y="41368"/>
                  </a:lnTo>
                  <a:lnTo>
                    <a:pt x="113039" y="31412"/>
                  </a:lnTo>
                  <a:lnTo>
                    <a:pt x="106090" y="22365"/>
                  </a:lnTo>
                  <a:lnTo>
                    <a:pt x="98090" y="14491"/>
                  </a:lnTo>
                  <a:lnTo>
                    <a:pt x="89320" y="8060"/>
                  </a:lnTo>
                  <a:lnTo>
                    <a:pt x="79998" y="3491"/>
                  </a:lnTo>
                  <a:lnTo>
                    <a:pt x="70297" y="835"/>
                  </a:lnTo>
                  <a:lnTo>
                    <a:pt x="60498" y="0"/>
                  </a:lnTo>
                  <a:lnTo>
                    <a:pt x="50993" y="945"/>
                  </a:lnTo>
                  <a:lnTo>
                    <a:pt x="41970" y="3469"/>
                  </a:lnTo>
                  <a:lnTo>
                    <a:pt x="33436" y="7433"/>
                  </a:lnTo>
                  <a:lnTo>
                    <a:pt x="25318" y="12833"/>
                  </a:lnTo>
                  <a:lnTo>
                    <a:pt x="17535" y="19546"/>
                  </a:lnTo>
                  <a:lnTo>
                    <a:pt x="10494" y="27663"/>
                  </a:lnTo>
                  <a:lnTo>
                    <a:pt x="5049" y="37546"/>
                  </a:lnTo>
                  <a:lnTo>
                    <a:pt x="1541" y="49225"/>
                  </a:lnTo>
                  <a:lnTo>
                    <a:pt x="0" y="62135"/>
                  </a:lnTo>
                  <a:lnTo>
                    <a:pt x="404" y="75332"/>
                  </a:lnTo>
                  <a:lnTo>
                    <a:pt x="2538" y="88228"/>
                  </a:lnTo>
                  <a:lnTo>
                    <a:pt x="6393" y="100137"/>
                  </a:lnTo>
                  <a:lnTo>
                    <a:pt x="12246" y="110144"/>
                  </a:lnTo>
                  <a:lnTo>
                    <a:pt x="20059" y="117931"/>
                  </a:lnTo>
                  <a:lnTo>
                    <a:pt x="29218" y="123361"/>
                  </a:lnTo>
                  <a:lnTo>
                    <a:pt x="38741" y="126204"/>
                  </a:lnTo>
                  <a:lnTo>
                    <a:pt x="48026" y="126593"/>
                  </a:lnTo>
                  <a:lnTo>
                    <a:pt x="56697" y="124603"/>
                  </a:lnTo>
                  <a:lnTo>
                    <a:pt x="64442" y="120087"/>
                  </a:lnTo>
                  <a:lnTo>
                    <a:pt x="71202" y="113201"/>
                  </a:lnTo>
                  <a:lnTo>
                    <a:pt x="77097" y="104344"/>
                  </a:lnTo>
                  <a:lnTo>
                    <a:pt x="82305" y="93966"/>
                  </a:lnTo>
                  <a:lnTo>
                    <a:pt x="87016" y="82515"/>
                  </a:lnTo>
                  <a:lnTo>
                    <a:pt x="91866" y="71897"/>
                  </a:lnTo>
                  <a:lnTo>
                    <a:pt x="97078" y="65417"/>
                  </a:lnTo>
                  <a:lnTo>
                    <a:pt x="102024" y="64155"/>
                  </a:lnTo>
                  <a:lnTo>
                    <a:pt x="106939" y="66980"/>
                  </a:lnTo>
                  <a:lnTo>
                    <a:pt x="112127" y="72546"/>
                  </a:lnTo>
                  <a:lnTo>
                    <a:pt x="117696" y="79872"/>
                  </a:lnTo>
                  <a:lnTo>
                    <a:pt x="123631" y="88324"/>
                  </a:lnTo>
                  <a:lnTo>
                    <a:pt x="129875" y="97488"/>
                  </a:lnTo>
                  <a:lnTo>
                    <a:pt x="136518" y="106782"/>
                  </a:lnTo>
                  <a:lnTo>
                    <a:pt x="143805" y="115429"/>
                  </a:lnTo>
                  <a:lnTo>
                    <a:pt x="151808" y="123060"/>
                  </a:lnTo>
                  <a:lnTo>
                    <a:pt x="160191" y="129528"/>
                  </a:lnTo>
                  <a:lnTo>
                    <a:pt x="169230" y="135351"/>
                  </a:lnTo>
                  <a:lnTo>
                    <a:pt x="180837" y="141037"/>
                  </a:lnTo>
                  <a:lnTo>
                    <a:pt x="198329" y="147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8994" y="410611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135" y="11668"/>
                  </a:lnTo>
                  <a:lnTo>
                    <a:pt x="1415" y="22157"/>
                  </a:lnTo>
                  <a:lnTo>
                    <a:pt x="4003" y="32459"/>
                  </a:lnTo>
                  <a:lnTo>
                    <a:pt x="7550" y="42760"/>
                  </a:lnTo>
                  <a:lnTo>
                    <a:pt x="11535" y="53104"/>
                  </a:lnTo>
                  <a:lnTo>
                    <a:pt x="15619" y="63488"/>
                  </a:lnTo>
                  <a:lnTo>
                    <a:pt x="19814" y="73744"/>
                  </a:lnTo>
                  <a:lnTo>
                    <a:pt x="24380" y="83554"/>
                  </a:lnTo>
                  <a:lnTo>
                    <a:pt x="29439" y="92771"/>
                  </a:lnTo>
                  <a:lnTo>
                    <a:pt x="34669" y="101123"/>
                  </a:lnTo>
                  <a:lnTo>
                    <a:pt x="39900" y="108944"/>
                  </a:lnTo>
                  <a:lnTo>
                    <a:pt x="45591" y="116921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37409" y="410611"/>
              <a:ext cx="200042" cy="357970"/>
            </a:xfrm>
            <a:custGeom>
              <a:avLst/>
              <a:gdLst/>
              <a:ahLst/>
              <a:cxnLst/>
              <a:rect l="0" t="0" r="0" b="0"/>
              <a:pathLst>
                <a:path w="200042" h="357970">
                  <a:moveTo>
                    <a:pt x="200041" y="0"/>
                  </a:moveTo>
                  <a:lnTo>
                    <a:pt x="191307" y="3068"/>
                  </a:lnTo>
                  <a:lnTo>
                    <a:pt x="183601" y="7130"/>
                  </a:lnTo>
                  <a:lnTo>
                    <a:pt x="176199" y="12628"/>
                  </a:lnTo>
                  <a:lnTo>
                    <a:pt x="168938" y="19560"/>
                  </a:lnTo>
                  <a:lnTo>
                    <a:pt x="161759" y="28006"/>
                  </a:lnTo>
                  <a:lnTo>
                    <a:pt x="154633" y="37852"/>
                  </a:lnTo>
                  <a:lnTo>
                    <a:pt x="147543" y="48690"/>
                  </a:lnTo>
                  <a:lnTo>
                    <a:pt x="140476" y="59944"/>
                  </a:lnTo>
                  <a:lnTo>
                    <a:pt x="133425" y="71242"/>
                  </a:lnTo>
                  <a:lnTo>
                    <a:pt x="126385" y="82264"/>
                  </a:lnTo>
                  <a:lnTo>
                    <a:pt x="119351" y="92665"/>
                  </a:lnTo>
                  <a:lnTo>
                    <a:pt x="112323" y="102334"/>
                  </a:lnTo>
                  <a:lnTo>
                    <a:pt x="105298" y="111658"/>
                  </a:lnTo>
                  <a:lnTo>
                    <a:pt x="98275" y="121380"/>
                  </a:lnTo>
                  <a:lnTo>
                    <a:pt x="91253" y="131896"/>
                  </a:lnTo>
                  <a:lnTo>
                    <a:pt x="84232" y="143421"/>
                  </a:lnTo>
                  <a:lnTo>
                    <a:pt x="77212" y="156149"/>
                  </a:lnTo>
                  <a:lnTo>
                    <a:pt x="70192" y="170045"/>
                  </a:lnTo>
                  <a:lnTo>
                    <a:pt x="63172" y="184768"/>
                  </a:lnTo>
                  <a:lnTo>
                    <a:pt x="56153" y="199788"/>
                  </a:lnTo>
                  <a:lnTo>
                    <a:pt x="49138" y="214771"/>
                  </a:lnTo>
                  <a:lnTo>
                    <a:pt x="42292" y="229421"/>
                  </a:lnTo>
                  <a:lnTo>
                    <a:pt x="35921" y="243411"/>
                  </a:lnTo>
                  <a:lnTo>
                    <a:pt x="30155" y="256635"/>
                  </a:lnTo>
                  <a:lnTo>
                    <a:pt x="24961" y="269159"/>
                  </a:lnTo>
                  <a:lnTo>
                    <a:pt x="20239" y="281117"/>
                  </a:lnTo>
                  <a:lnTo>
                    <a:pt x="15881" y="292644"/>
                  </a:lnTo>
                  <a:lnTo>
                    <a:pt x="11940" y="303788"/>
                  </a:lnTo>
                  <a:lnTo>
                    <a:pt x="8245" y="315816"/>
                  </a:lnTo>
                  <a:lnTo>
                    <a:pt x="4468" y="33202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0611" y="610652"/>
              <a:ext cx="2432084" cy="147400"/>
            </a:xfrm>
            <a:custGeom>
              <a:avLst/>
              <a:gdLst/>
              <a:ahLst/>
              <a:cxnLst/>
              <a:rect l="0" t="0" r="0" b="0"/>
              <a:pathLst>
                <a:path w="2432084" h="147400">
                  <a:moveTo>
                    <a:pt x="2432083" y="0"/>
                  </a:moveTo>
                  <a:lnTo>
                    <a:pt x="2423348" y="3001"/>
                  </a:lnTo>
                  <a:lnTo>
                    <a:pt x="2415642" y="6424"/>
                  </a:lnTo>
                  <a:lnTo>
                    <a:pt x="2408235" y="10615"/>
                  </a:lnTo>
                  <a:lnTo>
                    <a:pt x="2400801" y="15342"/>
                  </a:lnTo>
                  <a:lnTo>
                    <a:pt x="2392975" y="20175"/>
                  </a:lnTo>
                  <a:lnTo>
                    <a:pt x="2384596" y="24853"/>
                  </a:lnTo>
                  <a:lnTo>
                    <a:pt x="2375680" y="29289"/>
                  </a:lnTo>
                  <a:lnTo>
                    <a:pt x="2366317" y="33491"/>
                  </a:lnTo>
                  <a:lnTo>
                    <a:pt x="2356610" y="37499"/>
                  </a:lnTo>
                  <a:lnTo>
                    <a:pt x="2346651" y="41359"/>
                  </a:lnTo>
                  <a:lnTo>
                    <a:pt x="2336513" y="45112"/>
                  </a:lnTo>
                  <a:lnTo>
                    <a:pt x="2326251" y="48778"/>
                  </a:lnTo>
                  <a:lnTo>
                    <a:pt x="2315902" y="52055"/>
                  </a:lnTo>
                  <a:lnTo>
                    <a:pt x="2305495" y="54345"/>
                  </a:lnTo>
                  <a:lnTo>
                    <a:pt x="2295048" y="55395"/>
                  </a:lnTo>
                  <a:lnTo>
                    <a:pt x="2284574" y="55115"/>
                  </a:lnTo>
                  <a:lnTo>
                    <a:pt x="2274082" y="53406"/>
                  </a:lnTo>
                  <a:lnTo>
                    <a:pt x="2263573" y="50371"/>
                  </a:lnTo>
                  <a:lnTo>
                    <a:pt x="2252888" y="46401"/>
                  </a:lnTo>
                  <a:lnTo>
                    <a:pt x="2241723" y="42060"/>
                  </a:lnTo>
                  <a:lnTo>
                    <a:pt x="2229953" y="37704"/>
                  </a:lnTo>
                  <a:lnTo>
                    <a:pt x="2217776" y="33477"/>
                  </a:lnTo>
                  <a:lnTo>
                    <a:pt x="2205603" y="29413"/>
                  </a:lnTo>
                  <a:lnTo>
                    <a:pt x="2193674" y="25504"/>
                  </a:lnTo>
                  <a:lnTo>
                    <a:pt x="2182054" y="22049"/>
                  </a:lnTo>
                  <a:lnTo>
                    <a:pt x="2170718" y="19633"/>
                  </a:lnTo>
                  <a:lnTo>
                    <a:pt x="2159617" y="18494"/>
                  </a:lnTo>
                  <a:lnTo>
                    <a:pt x="2148856" y="18713"/>
                  </a:lnTo>
                  <a:lnTo>
                    <a:pt x="2138697" y="20380"/>
                  </a:lnTo>
                  <a:lnTo>
                    <a:pt x="2129222" y="23383"/>
                  </a:lnTo>
                  <a:lnTo>
                    <a:pt x="2120044" y="27160"/>
                  </a:lnTo>
                  <a:lnTo>
                    <a:pt x="2110427" y="30840"/>
                  </a:lnTo>
                  <a:lnTo>
                    <a:pt x="2099990" y="33935"/>
                  </a:lnTo>
                  <a:lnTo>
                    <a:pt x="2088689" y="36330"/>
                  </a:lnTo>
                  <a:lnTo>
                    <a:pt x="2076645" y="38094"/>
                  </a:lnTo>
                  <a:lnTo>
                    <a:pt x="2064025" y="39349"/>
                  </a:lnTo>
                  <a:lnTo>
                    <a:pt x="2051145" y="40057"/>
                  </a:lnTo>
                  <a:lnTo>
                    <a:pt x="2038432" y="40015"/>
                  </a:lnTo>
                  <a:lnTo>
                    <a:pt x="2026113" y="39172"/>
                  </a:lnTo>
                  <a:lnTo>
                    <a:pt x="2014386" y="37455"/>
                  </a:lnTo>
                  <a:lnTo>
                    <a:pt x="2003503" y="34701"/>
                  </a:lnTo>
                  <a:lnTo>
                    <a:pt x="1993507" y="30924"/>
                  </a:lnTo>
                  <a:lnTo>
                    <a:pt x="1983962" y="26439"/>
                  </a:lnTo>
                  <a:lnTo>
                    <a:pt x="1974092" y="21743"/>
                  </a:lnTo>
                  <a:lnTo>
                    <a:pt x="1963485" y="17154"/>
                  </a:lnTo>
                  <a:lnTo>
                    <a:pt x="1952239" y="13109"/>
                  </a:lnTo>
                  <a:lnTo>
                    <a:pt x="1940764" y="10231"/>
                  </a:lnTo>
                  <a:lnTo>
                    <a:pt x="1929339" y="8746"/>
                  </a:lnTo>
                  <a:lnTo>
                    <a:pt x="1918074" y="8547"/>
                  </a:lnTo>
                  <a:lnTo>
                    <a:pt x="1906985" y="9394"/>
                  </a:lnTo>
                  <a:lnTo>
                    <a:pt x="1896048" y="11034"/>
                  </a:lnTo>
                  <a:lnTo>
                    <a:pt x="1885230" y="13250"/>
                  </a:lnTo>
                  <a:lnTo>
                    <a:pt x="1874500" y="15875"/>
                  </a:lnTo>
                  <a:lnTo>
                    <a:pt x="1863833" y="18783"/>
                  </a:lnTo>
                  <a:lnTo>
                    <a:pt x="1853210" y="21886"/>
                  </a:lnTo>
                  <a:lnTo>
                    <a:pt x="1842618" y="25122"/>
                  </a:lnTo>
                  <a:lnTo>
                    <a:pt x="1832037" y="28443"/>
                  </a:lnTo>
                  <a:lnTo>
                    <a:pt x="1821134" y="31657"/>
                  </a:lnTo>
                  <a:lnTo>
                    <a:pt x="1809289" y="34435"/>
                  </a:lnTo>
                  <a:lnTo>
                    <a:pt x="1796246" y="36637"/>
                  </a:lnTo>
                  <a:lnTo>
                    <a:pt x="1782230" y="38284"/>
                  </a:lnTo>
                  <a:lnTo>
                    <a:pt x="1767751" y="39472"/>
                  </a:lnTo>
                  <a:lnTo>
                    <a:pt x="1753160" y="40305"/>
                  </a:lnTo>
                  <a:lnTo>
                    <a:pt x="1738618" y="40712"/>
                  </a:lnTo>
                  <a:lnTo>
                    <a:pt x="1724175" y="40461"/>
                  </a:lnTo>
                  <a:lnTo>
                    <a:pt x="1709838" y="39479"/>
                  </a:lnTo>
                  <a:lnTo>
                    <a:pt x="1695754" y="37836"/>
                  </a:lnTo>
                  <a:lnTo>
                    <a:pt x="1682209" y="35663"/>
                  </a:lnTo>
                  <a:lnTo>
                    <a:pt x="1669317" y="33099"/>
                  </a:lnTo>
                  <a:lnTo>
                    <a:pt x="1657031" y="30582"/>
                  </a:lnTo>
                  <a:lnTo>
                    <a:pt x="1645240" y="28811"/>
                  </a:lnTo>
                  <a:lnTo>
                    <a:pt x="1633824" y="28108"/>
                  </a:lnTo>
                  <a:lnTo>
                    <a:pt x="1622681" y="28453"/>
                  </a:lnTo>
                  <a:lnTo>
                    <a:pt x="1611733" y="29673"/>
                  </a:lnTo>
                  <a:lnTo>
                    <a:pt x="1600914" y="31563"/>
                  </a:lnTo>
                  <a:lnTo>
                    <a:pt x="1590020" y="33778"/>
                  </a:lnTo>
                  <a:lnTo>
                    <a:pt x="1578713" y="35871"/>
                  </a:lnTo>
                  <a:lnTo>
                    <a:pt x="1566848" y="37608"/>
                  </a:lnTo>
                  <a:lnTo>
                    <a:pt x="1554608" y="39111"/>
                  </a:lnTo>
                  <a:lnTo>
                    <a:pt x="1542393" y="40733"/>
                  </a:lnTo>
                  <a:lnTo>
                    <a:pt x="1530431" y="42675"/>
                  </a:lnTo>
                  <a:lnTo>
                    <a:pt x="1518619" y="44811"/>
                  </a:lnTo>
                  <a:lnTo>
                    <a:pt x="1506622" y="46793"/>
                  </a:lnTo>
                  <a:lnTo>
                    <a:pt x="1494259" y="48418"/>
                  </a:lnTo>
                  <a:lnTo>
                    <a:pt x="1481668" y="49492"/>
                  </a:lnTo>
                  <a:lnTo>
                    <a:pt x="1469208" y="49756"/>
                  </a:lnTo>
                  <a:lnTo>
                    <a:pt x="1457074" y="49155"/>
                  </a:lnTo>
                  <a:lnTo>
                    <a:pt x="1444976" y="47954"/>
                  </a:lnTo>
                  <a:lnTo>
                    <a:pt x="1432254" y="46617"/>
                  </a:lnTo>
                  <a:lnTo>
                    <a:pt x="1418591" y="45422"/>
                  </a:lnTo>
                  <a:lnTo>
                    <a:pt x="1404312" y="44300"/>
                  </a:lnTo>
                  <a:lnTo>
                    <a:pt x="1390181" y="42941"/>
                  </a:lnTo>
                  <a:lnTo>
                    <a:pt x="1376633" y="41179"/>
                  </a:lnTo>
                  <a:lnTo>
                    <a:pt x="1363604" y="39165"/>
                  </a:lnTo>
                  <a:lnTo>
                    <a:pt x="1350716" y="37267"/>
                  </a:lnTo>
                  <a:lnTo>
                    <a:pt x="1337714" y="35697"/>
                  </a:lnTo>
                  <a:lnTo>
                    <a:pt x="1324507" y="34661"/>
                  </a:lnTo>
                  <a:lnTo>
                    <a:pt x="1311094" y="34422"/>
                  </a:lnTo>
                  <a:lnTo>
                    <a:pt x="1297507" y="35044"/>
                  </a:lnTo>
                  <a:lnTo>
                    <a:pt x="1283788" y="36429"/>
                  </a:lnTo>
                  <a:lnTo>
                    <a:pt x="1269971" y="38422"/>
                  </a:lnTo>
                  <a:lnTo>
                    <a:pt x="1256089" y="40871"/>
                  </a:lnTo>
                  <a:lnTo>
                    <a:pt x="1242328" y="43649"/>
                  </a:lnTo>
                  <a:lnTo>
                    <a:pt x="1229008" y="46659"/>
                  </a:lnTo>
                  <a:lnTo>
                    <a:pt x="1216261" y="49829"/>
                  </a:lnTo>
                  <a:lnTo>
                    <a:pt x="1203734" y="53109"/>
                  </a:lnTo>
                  <a:lnTo>
                    <a:pt x="1190718" y="56465"/>
                  </a:lnTo>
                  <a:lnTo>
                    <a:pt x="1176852" y="59862"/>
                  </a:lnTo>
                  <a:lnTo>
                    <a:pt x="1162437" y="62956"/>
                  </a:lnTo>
                  <a:lnTo>
                    <a:pt x="1148213" y="65123"/>
                  </a:lnTo>
                  <a:lnTo>
                    <a:pt x="1134603" y="66099"/>
                  </a:lnTo>
                  <a:lnTo>
                    <a:pt x="1121533" y="66110"/>
                  </a:lnTo>
                  <a:lnTo>
                    <a:pt x="1108617" y="65661"/>
                  </a:lnTo>
                  <a:lnTo>
                    <a:pt x="1095596" y="65098"/>
                  </a:lnTo>
                  <a:lnTo>
                    <a:pt x="1082376" y="64417"/>
                  </a:lnTo>
                  <a:lnTo>
                    <a:pt x="1068955" y="63362"/>
                  </a:lnTo>
                  <a:lnTo>
                    <a:pt x="1055368" y="61803"/>
                  </a:lnTo>
                  <a:lnTo>
                    <a:pt x="1041818" y="59757"/>
                  </a:lnTo>
                  <a:lnTo>
                    <a:pt x="1028647" y="57305"/>
                  </a:lnTo>
                  <a:lnTo>
                    <a:pt x="1016007" y="54546"/>
                  </a:lnTo>
                  <a:lnTo>
                    <a:pt x="1003724" y="51727"/>
                  </a:lnTo>
                  <a:lnTo>
                    <a:pt x="991403" y="49220"/>
                  </a:lnTo>
                  <a:lnTo>
                    <a:pt x="978810" y="47210"/>
                  </a:lnTo>
                  <a:lnTo>
                    <a:pt x="965723" y="45862"/>
                  </a:lnTo>
                  <a:lnTo>
                    <a:pt x="951866" y="45408"/>
                  </a:lnTo>
                  <a:lnTo>
                    <a:pt x="937176" y="45882"/>
                  </a:lnTo>
                  <a:lnTo>
                    <a:pt x="922072" y="47166"/>
                  </a:lnTo>
                  <a:lnTo>
                    <a:pt x="907320" y="49090"/>
                  </a:lnTo>
                  <a:lnTo>
                    <a:pt x="893328" y="51498"/>
                  </a:lnTo>
                  <a:lnTo>
                    <a:pt x="880155" y="54417"/>
                  </a:lnTo>
                  <a:lnTo>
                    <a:pt x="867696" y="58055"/>
                  </a:lnTo>
                  <a:lnTo>
                    <a:pt x="855796" y="62460"/>
                  </a:lnTo>
                  <a:lnTo>
                    <a:pt x="844312" y="67384"/>
                  </a:lnTo>
                  <a:lnTo>
                    <a:pt x="833126" y="72381"/>
                  </a:lnTo>
                  <a:lnTo>
                    <a:pt x="822144" y="77181"/>
                  </a:lnTo>
                  <a:lnTo>
                    <a:pt x="811139" y="81539"/>
                  </a:lnTo>
                  <a:lnTo>
                    <a:pt x="799757" y="85159"/>
                  </a:lnTo>
                  <a:lnTo>
                    <a:pt x="787838" y="87957"/>
                  </a:lnTo>
                  <a:lnTo>
                    <a:pt x="775391" y="89851"/>
                  </a:lnTo>
                  <a:lnTo>
                    <a:pt x="762504" y="90681"/>
                  </a:lnTo>
                  <a:lnTo>
                    <a:pt x="749283" y="90463"/>
                  </a:lnTo>
                  <a:lnTo>
                    <a:pt x="735981" y="89352"/>
                  </a:lnTo>
                  <a:lnTo>
                    <a:pt x="722978" y="87544"/>
                  </a:lnTo>
                  <a:lnTo>
                    <a:pt x="710451" y="85224"/>
                  </a:lnTo>
                  <a:lnTo>
                    <a:pt x="698244" y="82703"/>
                  </a:lnTo>
                  <a:lnTo>
                    <a:pt x="685974" y="80397"/>
                  </a:lnTo>
                  <a:lnTo>
                    <a:pt x="673415" y="78522"/>
                  </a:lnTo>
                  <a:lnTo>
                    <a:pt x="660351" y="77265"/>
                  </a:lnTo>
                  <a:lnTo>
                    <a:pt x="646509" y="76871"/>
                  </a:lnTo>
                  <a:lnTo>
                    <a:pt x="631829" y="77385"/>
                  </a:lnTo>
                  <a:lnTo>
                    <a:pt x="616732" y="78697"/>
                  </a:lnTo>
                  <a:lnTo>
                    <a:pt x="601985" y="80639"/>
                  </a:lnTo>
                  <a:lnTo>
                    <a:pt x="587991" y="83054"/>
                  </a:lnTo>
                  <a:lnTo>
                    <a:pt x="574648" y="85809"/>
                  </a:lnTo>
                  <a:lnTo>
                    <a:pt x="561541" y="88804"/>
                  </a:lnTo>
                  <a:lnTo>
                    <a:pt x="548389" y="91964"/>
                  </a:lnTo>
                  <a:lnTo>
                    <a:pt x="535080" y="95237"/>
                  </a:lnTo>
                  <a:lnTo>
                    <a:pt x="521597" y="98588"/>
                  </a:lnTo>
                  <a:lnTo>
                    <a:pt x="507960" y="101986"/>
                  </a:lnTo>
                  <a:lnTo>
                    <a:pt x="494037" y="105252"/>
                  </a:lnTo>
                  <a:lnTo>
                    <a:pt x="479551" y="108065"/>
                  </a:lnTo>
                  <a:lnTo>
                    <a:pt x="464397" y="110285"/>
                  </a:lnTo>
                  <a:lnTo>
                    <a:pt x="448627" y="111775"/>
                  </a:lnTo>
                  <a:lnTo>
                    <a:pt x="432356" y="112325"/>
                  </a:lnTo>
                  <a:lnTo>
                    <a:pt x="415710" y="111920"/>
                  </a:lnTo>
                  <a:lnTo>
                    <a:pt x="398955" y="110853"/>
                  </a:lnTo>
                  <a:lnTo>
                    <a:pt x="382480" y="109605"/>
                  </a:lnTo>
                  <a:lnTo>
                    <a:pt x="366474" y="108480"/>
                  </a:lnTo>
                  <a:lnTo>
                    <a:pt x="350947" y="107744"/>
                  </a:lnTo>
                  <a:lnTo>
                    <a:pt x="335828" y="107708"/>
                  </a:lnTo>
                  <a:lnTo>
                    <a:pt x="321029" y="108467"/>
                  </a:lnTo>
                  <a:lnTo>
                    <a:pt x="306632" y="109944"/>
                  </a:lnTo>
                  <a:lnTo>
                    <a:pt x="292876" y="111998"/>
                  </a:lnTo>
                  <a:lnTo>
                    <a:pt x="279843" y="114488"/>
                  </a:lnTo>
                  <a:lnTo>
                    <a:pt x="267462" y="117293"/>
                  </a:lnTo>
                  <a:lnTo>
                    <a:pt x="255606" y="120321"/>
                  </a:lnTo>
                  <a:lnTo>
                    <a:pt x="244148" y="123504"/>
                  </a:lnTo>
                  <a:lnTo>
                    <a:pt x="232977" y="126793"/>
                  </a:lnTo>
                  <a:lnTo>
                    <a:pt x="222009" y="130153"/>
                  </a:lnTo>
                  <a:lnTo>
                    <a:pt x="211182" y="133554"/>
                  </a:lnTo>
                  <a:lnTo>
                    <a:pt x="200452" y="136651"/>
                  </a:lnTo>
                  <a:lnTo>
                    <a:pt x="189788" y="138819"/>
                  </a:lnTo>
                  <a:lnTo>
                    <a:pt x="179159" y="139797"/>
                  </a:lnTo>
                  <a:lnTo>
                    <a:pt x="168224" y="139808"/>
                  </a:lnTo>
                  <a:lnTo>
                    <a:pt x="156358" y="139359"/>
                  </a:lnTo>
                  <a:lnTo>
                    <a:pt x="143300" y="138801"/>
                  </a:lnTo>
                  <a:lnTo>
                    <a:pt x="129275" y="138294"/>
                  </a:lnTo>
                  <a:lnTo>
                    <a:pt x="114790" y="137887"/>
                  </a:lnTo>
                  <a:lnTo>
                    <a:pt x="100195" y="137586"/>
                  </a:lnTo>
                  <a:lnTo>
                    <a:pt x="85650" y="137538"/>
                  </a:lnTo>
                  <a:lnTo>
                    <a:pt x="71205" y="138031"/>
                  </a:lnTo>
                  <a:lnTo>
                    <a:pt x="56880" y="139172"/>
                  </a:lnTo>
                  <a:lnTo>
                    <a:pt x="43264" y="140760"/>
                  </a:lnTo>
                  <a:lnTo>
                    <a:pt x="30185" y="142528"/>
                  </a:lnTo>
                  <a:lnTo>
                    <a:pt x="16494" y="14463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22701" y="2411749"/>
            <a:ext cx="4304422" cy="758053"/>
            <a:chOff x="222701" y="2411749"/>
            <a:chExt cx="4304422" cy="758053"/>
          </a:xfrm>
        </p:grpSpPr>
        <p:sp>
          <p:nvSpPr>
            <p:cNvPr id="16" name="Freeform 15"/>
            <p:cNvSpPr/>
            <p:nvPr/>
          </p:nvSpPr>
          <p:spPr>
            <a:xfrm>
              <a:off x="222701" y="2442141"/>
              <a:ext cx="293064" cy="546961"/>
            </a:xfrm>
            <a:custGeom>
              <a:avLst/>
              <a:gdLst/>
              <a:ahLst/>
              <a:cxnLst/>
              <a:rect l="0" t="0" r="0" b="0"/>
              <a:pathLst>
                <a:path w="293064" h="546961">
                  <a:moveTo>
                    <a:pt x="261478" y="85422"/>
                  </a:moveTo>
                  <a:lnTo>
                    <a:pt x="258477" y="76620"/>
                  </a:lnTo>
                  <a:lnTo>
                    <a:pt x="255055" y="68274"/>
                  </a:lnTo>
                  <a:lnTo>
                    <a:pt x="250854" y="59579"/>
                  </a:lnTo>
                  <a:lnTo>
                    <a:pt x="245781" y="50632"/>
                  </a:lnTo>
                  <a:lnTo>
                    <a:pt x="239651" y="41785"/>
                  </a:lnTo>
                  <a:lnTo>
                    <a:pt x="232468" y="33251"/>
                  </a:lnTo>
                  <a:lnTo>
                    <a:pt x="224380" y="25235"/>
                  </a:lnTo>
                  <a:lnTo>
                    <a:pt x="215585" y="18006"/>
                  </a:lnTo>
                  <a:lnTo>
                    <a:pt x="206261" y="11638"/>
                  </a:lnTo>
                  <a:lnTo>
                    <a:pt x="196391" y="6363"/>
                  </a:lnTo>
                  <a:lnTo>
                    <a:pt x="185781" y="2643"/>
                  </a:lnTo>
                  <a:lnTo>
                    <a:pt x="174389" y="586"/>
                  </a:lnTo>
                  <a:lnTo>
                    <a:pt x="162467" y="0"/>
                  </a:lnTo>
                  <a:lnTo>
                    <a:pt x="150464" y="587"/>
                  </a:lnTo>
                  <a:lnTo>
                    <a:pt x="138650" y="2061"/>
                  </a:lnTo>
                  <a:lnTo>
                    <a:pt x="127107" y="4506"/>
                  </a:lnTo>
                  <a:lnTo>
                    <a:pt x="115823" y="8349"/>
                  </a:lnTo>
                  <a:lnTo>
                    <a:pt x="104756" y="13716"/>
                  </a:lnTo>
                  <a:lnTo>
                    <a:pt x="94019" y="20608"/>
                  </a:lnTo>
                  <a:lnTo>
                    <a:pt x="83875" y="29062"/>
                  </a:lnTo>
                  <a:lnTo>
                    <a:pt x="74424" y="38933"/>
                  </a:lnTo>
                  <a:lnTo>
                    <a:pt x="65771" y="49798"/>
                  </a:lnTo>
                  <a:lnTo>
                    <a:pt x="58104" y="61075"/>
                  </a:lnTo>
                  <a:lnTo>
                    <a:pt x="51424" y="72405"/>
                  </a:lnTo>
                  <a:lnTo>
                    <a:pt x="45429" y="83959"/>
                  </a:lnTo>
                  <a:lnTo>
                    <a:pt x="39628" y="96315"/>
                  </a:lnTo>
                  <a:lnTo>
                    <a:pt x="33724" y="109746"/>
                  </a:lnTo>
                  <a:lnTo>
                    <a:pt x="27774" y="124379"/>
                  </a:lnTo>
                  <a:lnTo>
                    <a:pt x="22078" y="140344"/>
                  </a:lnTo>
                  <a:lnTo>
                    <a:pt x="16805" y="157569"/>
                  </a:lnTo>
                  <a:lnTo>
                    <a:pt x="12130" y="175679"/>
                  </a:lnTo>
                  <a:lnTo>
                    <a:pt x="8295" y="194128"/>
                  </a:lnTo>
                  <a:lnTo>
                    <a:pt x="5350" y="212574"/>
                  </a:lnTo>
                  <a:lnTo>
                    <a:pt x="3186" y="231043"/>
                  </a:lnTo>
                  <a:lnTo>
                    <a:pt x="1644" y="249815"/>
                  </a:lnTo>
                  <a:lnTo>
                    <a:pt x="571" y="269025"/>
                  </a:lnTo>
                  <a:lnTo>
                    <a:pt x="0" y="288179"/>
                  </a:lnTo>
                  <a:lnTo>
                    <a:pt x="141" y="306288"/>
                  </a:lnTo>
                  <a:lnTo>
                    <a:pt x="1050" y="322890"/>
                  </a:lnTo>
                  <a:lnTo>
                    <a:pt x="2643" y="338496"/>
                  </a:lnTo>
                  <a:lnTo>
                    <a:pt x="4783" y="354270"/>
                  </a:lnTo>
                  <a:lnTo>
                    <a:pt x="7339" y="370884"/>
                  </a:lnTo>
                  <a:lnTo>
                    <a:pt x="10360" y="388334"/>
                  </a:lnTo>
                  <a:lnTo>
                    <a:pt x="14066" y="406214"/>
                  </a:lnTo>
                  <a:lnTo>
                    <a:pt x="18521" y="424199"/>
                  </a:lnTo>
                  <a:lnTo>
                    <a:pt x="23649" y="441650"/>
                  </a:lnTo>
                  <a:lnTo>
                    <a:pt x="29316" y="457595"/>
                  </a:lnTo>
                  <a:lnTo>
                    <a:pt x="35392" y="471641"/>
                  </a:lnTo>
                  <a:lnTo>
                    <a:pt x="41930" y="483900"/>
                  </a:lnTo>
                  <a:lnTo>
                    <a:pt x="49150" y="494691"/>
                  </a:lnTo>
                  <a:lnTo>
                    <a:pt x="57124" y="504362"/>
                  </a:lnTo>
                  <a:lnTo>
                    <a:pt x="65936" y="513218"/>
                  </a:lnTo>
                  <a:lnTo>
                    <a:pt x="75762" y="521495"/>
                  </a:lnTo>
                  <a:lnTo>
                    <a:pt x="86602" y="529356"/>
                  </a:lnTo>
                  <a:lnTo>
                    <a:pt x="98476" y="536435"/>
                  </a:lnTo>
                  <a:lnTo>
                    <a:pt x="111503" y="541898"/>
                  </a:lnTo>
                  <a:lnTo>
                    <a:pt x="125628" y="545415"/>
                  </a:lnTo>
                  <a:lnTo>
                    <a:pt x="140350" y="546960"/>
                  </a:lnTo>
                  <a:lnTo>
                    <a:pt x="154845" y="546558"/>
                  </a:lnTo>
                  <a:lnTo>
                    <a:pt x="168664" y="544435"/>
                  </a:lnTo>
                  <a:lnTo>
                    <a:pt x="181721" y="540925"/>
                  </a:lnTo>
                  <a:lnTo>
                    <a:pt x="194104" y="536370"/>
                  </a:lnTo>
                  <a:lnTo>
                    <a:pt x="205947" y="531049"/>
                  </a:lnTo>
                  <a:lnTo>
                    <a:pt x="217224" y="525023"/>
                  </a:lnTo>
                  <a:lnTo>
                    <a:pt x="227739" y="518147"/>
                  </a:lnTo>
                  <a:lnTo>
                    <a:pt x="237447" y="510410"/>
                  </a:lnTo>
                  <a:lnTo>
                    <a:pt x="246444" y="501926"/>
                  </a:lnTo>
                  <a:lnTo>
                    <a:pt x="254874" y="492853"/>
                  </a:lnTo>
                  <a:lnTo>
                    <a:pt x="262870" y="483354"/>
                  </a:lnTo>
                  <a:lnTo>
                    <a:pt x="270250" y="474008"/>
                  </a:lnTo>
                  <a:lnTo>
                    <a:pt x="277239" y="464888"/>
                  </a:lnTo>
                  <a:lnTo>
                    <a:pt x="284456" y="455195"/>
                  </a:lnTo>
                  <a:lnTo>
                    <a:pt x="293063" y="443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8407" y="2748661"/>
              <a:ext cx="147400" cy="178886"/>
            </a:xfrm>
            <a:custGeom>
              <a:avLst/>
              <a:gdLst/>
              <a:ahLst/>
              <a:cxnLst/>
              <a:rect l="0" t="0" r="0" b="0"/>
              <a:pathLst>
                <a:path w="147400" h="178886">
                  <a:moveTo>
                    <a:pt x="0" y="73700"/>
                  </a:moveTo>
                  <a:lnTo>
                    <a:pt x="2934" y="82568"/>
                  </a:lnTo>
                  <a:lnTo>
                    <a:pt x="5716" y="91555"/>
                  </a:lnTo>
                  <a:lnTo>
                    <a:pt x="8616" y="101546"/>
                  </a:lnTo>
                  <a:lnTo>
                    <a:pt x="11656" y="112353"/>
                  </a:lnTo>
                  <a:lnTo>
                    <a:pt x="14821" y="123517"/>
                  </a:lnTo>
                  <a:lnTo>
                    <a:pt x="18085" y="134726"/>
                  </a:lnTo>
                  <a:lnTo>
                    <a:pt x="21423" y="146011"/>
                  </a:lnTo>
                  <a:lnTo>
                    <a:pt x="24814" y="157644"/>
                  </a:lnTo>
                  <a:lnTo>
                    <a:pt x="28208" y="169653"/>
                  </a:lnTo>
                  <a:lnTo>
                    <a:pt x="30382" y="178184"/>
                  </a:lnTo>
                  <a:lnTo>
                    <a:pt x="30162" y="178885"/>
                  </a:lnTo>
                  <a:lnTo>
                    <a:pt x="28513" y="174078"/>
                  </a:lnTo>
                  <a:lnTo>
                    <a:pt x="26118" y="166308"/>
                  </a:lnTo>
                  <a:lnTo>
                    <a:pt x="23311" y="157055"/>
                  </a:lnTo>
                  <a:lnTo>
                    <a:pt x="20588" y="146923"/>
                  </a:lnTo>
                  <a:lnTo>
                    <a:pt x="18659" y="135984"/>
                  </a:lnTo>
                  <a:lnTo>
                    <a:pt x="17840" y="124295"/>
                  </a:lnTo>
                  <a:lnTo>
                    <a:pt x="18103" y="112138"/>
                  </a:lnTo>
                  <a:lnTo>
                    <a:pt x="19266" y="99961"/>
                  </a:lnTo>
                  <a:lnTo>
                    <a:pt x="21130" y="88025"/>
                  </a:lnTo>
                  <a:lnTo>
                    <a:pt x="23837" y="76567"/>
                  </a:lnTo>
                  <a:lnTo>
                    <a:pt x="27856" y="65870"/>
                  </a:lnTo>
                  <a:lnTo>
                    <a:pt x="33341" y="56014"/>
                  </a:lnTo>
                  <a:lnTo>
                    <a:pt x="40312" y="47074"/>
                  </a:lnTo>
                  <a:lnTo>
                    <a:pt x="48819" y="39207"/>
                  </a:lnTo>
                  <a:lnTo>
                    <a:pt x="58725" y="32395"/>
                  </a:lnTo>
                  <a:lnTo>
                    <a:pt x="69614" y="26478"/>
                  </a:lnTo>
                  <a:lnTo>
                    <a:pt x="80907" y="21262"/>
                  </a:lnTo>
                  <a:lnTo>
                    <a:pt x="92229" y="16569"/>
                  </a:lnTo>
                  <a:lnTo>
                    <a:pt x="103166" y="12401"/>
                  </a:lnTo>
                  <a:lnTo>
                    <a:pt x="114353" y="8528"/>
                  </a:lnTo>
                  <a:lnTo>
                    <a:pt x="127883" y="460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7166" y="2790775"/>
              <a:ext cx="165015" cy="176919"/>
            </a:xfrm>
            <a:custGeom>
              <a:avLst/>
              <a:gdLst/>
              <a:ahLst/>
              <a:cxnLst/>
              <a:rect l="0" t="0" r="0" b="0"/>
              <a:pathLst>
                <a:path w="165015" h="176919">
                  <a:moveTo>
                    <a:pt x="74982" y="0"/>
                  </a:moveTo>
                  <a:lnTo>
                    <a:pt x="66247" y="3001"/>
                  </a:lnTo>
                  <a:lnTo>
                    <a:pt x="58541" y="6424"/>
                  </a:lnTo>
                  <a:lnTo>
                    <a:pt x="51139" y="10624"/>
                  </a:lnTo>
                  <a:lnTo>
                    <a:pt x="43877" y="15697"/>
                  </a:lnTo>
                  <a:lnTo>
                    <a:pt x="36699" y="21827"/>
                  </a:lnTo>
                  <a:lnTo>
                    <a:pt x="29578" y="29011"/>
                  </a:lnTo>
                  <a:lnTo>
                    <a:pt x="22660" y="37098"/>
                  </a:lnTo>
                  <a:lnTo>
                    <a:pt x="16242" y="45893"/>
                  </a:lnTo>
                  <a:lnTo>
                    <a:pt x="10453" y="55217"/>
                  </a:lnTo>
                  <a:lnTo>
                    <a:pt x="5584" y="65087"/>
                  </a:lnTo>
                  <a:lnTo>
                    <a:pt x="2144" y="75697"/>
                  </a:lnTo>
                  <a:lnTo>
                    <a:pt x="283" y="87090"/>
                  </a:lnTo>
                  <a:lnTo>
                    <a:pt x="0" y="99012"/>
                  </a:lnTo>
                  <a:lnTo>
                    <a:pt x="1322" y="111014"/>
                  </a:lnTo>
                  <a:lnTo>
                    <a:pt x="4104" y="122824"/>
                  </a:lnTo>
                  <a:lnTo>
                    <a:pt x="8242" y="134194"/>
                  </a:lnTo>
                  <a:lnTo>
                    <a:pt x="13759" y="144829"/>
                  </a:lnTo>
                  <a:lnTo>
                    <a:pt x="20542" y="154634"/>
                  </a:lnTo>
                  <a:lnTo>
                    <a:pt x="28366" y="163200"/>
                  </a:lnTo>
                  <a:lnTo>
                    <a:pt x="36987" y="169751"/>
                  </a:lnTo>
                  <a:lnTo>
                    <a:pt x="46197" y="174044"/>
                  </a:lnTo>
                  <a:lnTo>
                    <a:pt x="55991" y="176301"/>
                  </a:lnTo>
                  <a:lnTo>
                    <a:pt x="66550" y="176918"/>
                  </a:lnTo>
                  <a:lnTo>
                    <a:pt x="77905" y="176296"/>
                  </a:lnTo>
                  <a:lnTo>
                    <a:pt x="89632" y="174611"/>
                  </a:lnTo>
                  <a:lnTo>
                    <a:pt x="100971" y="171819"/>
                  </a:lnTo>
                  <a:lnTo>
                    <a:pt x="111518" y="167979"/>
                  </a:lnTo>
                  <a:lnTo>
                    <a:pt x="121056" y="163097"/>
                  </a:lnTo>
                  <a:lnTo>
                    <a:pt x="129391" y="157065"/>
                  </a:lnTo>
                  <a:lnTo>
                    <a:pt x="136550" y="149924"/>
                  </a:lnTo>
                  <a:lnTo>
                    <a:pt x="142714" y="141688"/>
                  </a:lnTo>
                  <a:lnTo>
                    <a:pt x="148105" y="132256"/>
                  </a:lnTo>
                  <a:lnTo>
                    <a:pt x="152918" y="121688"/>
                  </a:lnTo>
                  <a:lnTo>
                    <a:pt x="157154" y="110168"/>
                  </a:lnTo>
                  <a:lnTo>
                    <a:pt x="160629" y="97912"/>
                  </a:lnTo>
                  <a:lnTo>
                    <a:pt x="163291" y="85121"/>
                  </a:lnTo>
                  <a:lnTo>
                    <a:pt x="164910" y="72280"/>
                  </a:lnTo>
                  <a:lnTo>
                    <a:pt x="165014" y="60118"/>
                  </a:lnTo>
                  <a:lnTo>
                    <a:pt x="163483" y="48984"/>
                  </a:lnTo>
                  <a:lnTo>
                    <a:pt x="160335" y="39034"/>
                  </a:lnTo>
                  <a:lnTo>
                    <a:pt x="155555" y="30415"/>
                  </a:lnTo>
                  <a:lnTo>
                    <a:pt x="149312" y="23067"/>
                  </a:lnTo>
                  <a:lnTo>
                    <a:pt x="142147" y="16926"/>
                  </a:lnTo>
                  <a:lnTo>
                    <a:pt x="134075" y="11425"/>
                  </a:lnTo>
                  <a:lnTo>
                    <a:pt x="123273" y="6078"/>
                  </a:lnTo>
                  <a:lnTo>
                    <a:pt x="1065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54304" y="2733529"/>
              <a:ext cx="146545" cy="225703"/>
            </a:xfrm>
            <a:custGeom>
              <a:avLst/>
              <a:gdLst/>
              <a:ahLst/>
              <a:cxnLst/>
              <a:rect l="0" t="0" r="0" b="0"/>
              <a:pathLst>
                <a:path w="146545" h="225703">
                  <a:moveTo>
                    <a:pt x="114227" y="4604"/>
                  </a:moveTo>
                  <a:lnTo>
                    <a:pt x="105426" y="1804"/>
                  </a:lnTo>
                  <a:lnTo>
                    <a:pt x="97079" y="302"/>
                  </a:lnTo>
                  <a:lnTo>
                    <a:pt x="88380" y="0"/>
                  </a:lnTo>
                  <a:lnTo>
                    <a:pt x="79259" y="852"/>
                  </a:lnTo>
                  <a:lnTo>
                    <a:pt x="69764" y="2969"/>
                  </a:lnTo>
                  <a:lnTo>
                    <a:pt x="59977" y="6291"/>
                  </a:lnTo>
                  <a:lnTo>
                    <a:pt x="50136" y="10625"/>
                  </a:lnTo>
                  <a:lnTo>
                    <a:pt x="40610" y="15745"/>
                  </a:lnTo>
                  <a:lnTo>
                    <a:pt x="31582" y="21448"/>
                  </a:lnTo>
                  <a:lnTo>
                    <a:pt x="23216" y="27732"/>
                  </a:lnTo>
                  <a:lnTo>
                    <a:pt x="15743" y="34781"/>
                  </a:lnTo>
                  <a:lnTo>
                    <a:pt x="9212" y="42630"/>
                  </a:lnTo>
                  <a:lnTo>
                    <a:pt x="3996" y="51019"/>
                  </a:lnTo>
                  <a:lnTo>
                    <a:pt x="847" y="59496"/>
                  </a:lnTo>
                  <a:lnTo>
                    <a:pt x="0" y="67777"/>
                  </a:lnTo>
                  <a:lnTo>
                    <a:pt x="1551" y="75285"/>
                  </a:lnTo>
                  <a:lnTo>
                    <a:pt x="5707" y="81110"/>
                  </a:lnTo>
                  <a:lnTo>
                    <a:pt x="12319" y="84918"/>
                  </a:lnTo>
                  <a:lnTo>
                    <a:pt x="20977" y="87186"/>
                  </a:lnTo>
                  <a:lnTo>
                    <a:pt x="31214" y="88874"/>
                  </a:lnTo>
                  <a:lnTo>
                    <a:pt x="42606" y="90612"/>
                  </a:lnTo>
                  <a:lnTo>
                    <a:pt x="54658" y="92649"/>
                  </a:lnTo>
                  <a:lnTo>
                    <a:pt x="66813" y="95030"/>
                  </a:lnTo>
                  <a:lnTo>
                    <a:pt x="78762" y="97714"/>
                  </a:lnTo>
                  <a:lnTo>
                    <a:pt x="90411" y="100638"/>
                  </a:lnTo>
                  <a:lnTo>
                    <a:pt x="101774" y="103739"/>
                  </a:lnTo>
                  <a:lnTo>
                    <a:pt x="112888" y="106981"/>
                  </a:lnTo>
                  <a:lnTo>
                    <a:pt x="123319" y="110817"/>
                  </a:lnTo>
                  <a:lnTo>
                    <a:pt x="132194" y="116142"/>
                  </a:lnTo>
                  <a:lnTo>
                    <a:pt x="139153" y="123314"/>
                  </a:lnTo>
                  <a:lnTo>
                    <a:pt x="143994" y="131895"/>
                  </a:lnTo>
                  <a:lnTo>
                    <a:pt x="146428" y="140958"/>
                  </a:lnTo>
                  <a:lnTo>
                    <a:pt x="146544" y="149903"/>
                  </a:lnTo>
                  <a:lnTo>
                    <a:pt x="144708" y="158498"/>
                  </a:lnTo>
                  <a:lnTo>
                    <a:pt x="141358" y="166716"/>
                  </a:lnTo>
                  <a:lnTo>
                    <a:pt x="136881" y="174604"/>
                  </a:lnTo>
                  <a:lnTo>
                    <a:pt x="131270" y="182068"/>
                  </a:lnTo>
                  <a:lnTo>
                    <a:pt x="124149" y="188869"/>
                  </a:lnTo>
                  <a:lnTo>
                    <a:pt x="115438" y="194930"/>
                  </a:lnTo>
                  <a:lnTo>
                    <a:pt x="105486" y="200325"/>
                  </a:lnTo>
                  <a:lnTo>
                    <a:pt x="94889" y="205184"/>
                  </a:lnTo>
                  <a:lnTo>
                    <a:pt x="84057" y="209634"/>
                  </a:lnTo>
                  <a:lnTo>
                    <a:pt x="73067" y="213638"/>
                  </a:lnTo>
                  <a:lnTo>
                    <a:pt x="60359" y="217381"/>
                  </a:lnTo>
                  <a:lnTo>
                    <a:pt x="41468" y="221196"/>
                  </a:lnTo>
                  <a:lnTo>
                    <a:pt x="8942" y="225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96577" y="2706547"/>
              <a:ext cx="188284" cy="242156"/>
            </a:xfrm>
            <a:custGeom>
              <a:avLst/>
              <a:gdLst/>
              <a:ahLst/>
              <a:cxnLst/>
              <a:rect l="0" t="0" r="0" b="0"/>
              <a:pathLst>
                <a:path w="188284" h="242156">
                  <a:moveTo>
                    <a:pt x="124638" y="0"/>
                  </a:moveTo>
                  <a:lnTo>
                    <a:pt x="115770" y="3001"/>
                  </a:lnTo>
                  <a:lnTo>
                    <a:pt x="106783" y="6423"/>
                  </a:lnTo>
                  <a:lnTo>
                    <a:pt x="96797" y="10620"/>
                  </a:lnTo>
                  <a:lnTo>
                    <a:pt x="86162" y="15520"/>
                  </a:lnTo>
                  <a:lnTo>
                    <a:pt x="75647" y="21001"/>
                  </a:lnTo>
                  <a:lnTo>
                    <a:pt x="65695" y="26931"/>
                  </a:lnTo>
                  <a:lnTo>
                    <a:pt x="56408" y="33193"/>
                  </a:lnTo>
                  <a:lnTo>
                    <a:pt x="47720" y="39691"/>
                  </a:lnTo>
                  <a:lnTo>
                    <a:pt x="39511" y="46356"/>
                  </a:lnTo>
                  <a:lnTo>
                    <a:pt x="31659" y="53134"/>
                  </a:lnTo>
                  <a:lnTo>
                    <a:pt x="24066" y="59991"/>
                  </a:lnTo>
                  <a:lnTo>
                    <a:pt x="16669" y="66906"/>
                  </a:lnTo>
                  <a:lnTo>
                    <a:pt x="9902" y="74025"/>
                  </a:lnTo>
                  <a:lnTo>
                    <a:pt x="4649" y="81643"/>
                  </a:lnTo>
                  <a:lnTo>
                    <a:pt x="1277" y="89873"/>
                  </a:lnTo>
                  <a:lnTo>
                    <a:pt x="0" y="98350"/>
                  </a:lnTo>
                  <a:lnTo>
                    <a:pt x="1113" y="106354"/>
                  </a:lnTo>
                  <a:lnTo>
                    <a:pt x="4532" y="113504"/>
                  </a:lnTo>
                  <a:lnTo>
                    <a:pt x="9894" y="119438"/>
                  </a:lnTo>
                  <a:lnTo>
                    <a:pt x="16766" y="123668"/>
                  </a:lnTo>
                  <a:lnTo>
                    <a:pt x="24750" y="126099"/>
                  </a:lnTo>
                  <a:lnTo>
                    <a:pt x="33530" y="126952"/>
                  </a:lnTo>
                  <a:lnTo>
                    <a:pt x="42867" y="126551"/>
                  </a:lnTo>
                  <a:lnTo>
                    <a:pt x="52589" y="125215"/>
                  </a:lnTo>
                  <a:lnTo>
                    <a:pt x="62574" y="123203"/>
                  </a:lnTo>
                  <a:lnTo>
                    <a:pt x="72736" y="120716"/>
                  </a:lnTo>
                  <a:lnTo>
                    <a:pt x="83024" y="117905"/>
                  </a:lnTo>
                  <a:lnTo>
                    <a:pt x="93561" y="115037"/>
                  </a:lnTo>
                  <a:lnTo>
                    <a:pt x="104628" y="112491"/>
                  </a:lnTo>
                  <a:lnTo>
                    <a:pt x="116327" y="110456"/>
                  </a:lnTo>
                  <a:lnTo>
                    <a:pt x="128286" y="109259"/>
                  </a:lnTo>
                  <a:lnTo>
                    <a:pt x="139782" y="109438"/>
                  </a:lnTo>
                  <a:lnTo>
                    <a:pt x="150433" y="111158"/>
                  </a:lnTo>
                  <a:lnTo>
                    <a:pt x="160042" y="114433"/>
                  </a:lnTo>
                  <a:lnTo>
                    <a:pt x="168424" y="119298"/>
                  </a:lnTo>
                  <a:lnTo>
                    <a:pt x="175606" y="125607"/>
                  </a:lnTo>
                  <a:lnTo>
                    <a:pt x="181445" y="133095"/>
                  </a:lnTo>
                  <a:lnTo>
                    <a:pt x="185553" y="141484"/>
                  </a:lnTo>
                  <a:lnTo>
                    <a:pt x="187865" y="150529"/>
                  </a:lnTo>
                  <a:lnTo>
                    <a:pt x="188283" y="160041"/>
                  </a:lnTo>
                  <a:lnTo>
                    <a:pt x="186521" y="169878"/>
                  </a:lnTo>
                  <a:lnTo>
                    <a:pt x="182625" y="179935"/>
                  </a:lnTo>
                  <a:lnTo>
                    <a:pt x="176756" y="189976"/>
                  </a:lnTo>
                  <a:lnTo>
                    <a:pt x="169004" y="199644"/>
                  </a:lnTo>
                  <a:lnTo>
                    <a:pt x="159607" y="208768"/>
                  </a:lnTo>
                  <a:lnTo>
                    <a:pt x="148894" y="217031"/>
                  </a:lnTo>
                  <a:lnTo>
                    <a:pt x="137186" y="223902"/>
                  </a:lnTo>
                  <a:lnTo>
                    <a:pt x="124764" y="229226"/>
                  </a:lnTo>
                  <a:lnTo>
                    <a:pt x="111867" y="233165"/>
                  </a:lnTo>
                  <a:lnTo>
                    <a:pt x="97133" y="236409"/>
                  </a:lnTo>
                  <a:lnTo>
                    <a:pt x="75918" y="239243"/>
                  </a:lnTo>
                  <a:lnTo>
                    <a:pt x="4041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73899" y="279077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360" y="2934"/>
                  </a:lnTo>
                  <a:lnTo>
                    <a:pt x="66373" y="5716"/>
                  </a:lnTo>
                  <a:lnTo>
                    <a:pt x="56391" y="8611"/>
                  </a:lnTo>
                  <a:lnTo>
                    <a:pt x="45859" y="11490"/>
                  </a:lnTo>
                  <a:lnTo>
                    <a:pt x="34620" y="14319"/>
                  </a:lnTo>
                  <a:lnTo>
                    <a:pt x="20568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47640" y="2754183"/>
              <a:ext cx="305328" cy="173464"/>
            </a:xfrm>
            <a:custGeom>
              <a:avLst/>
              <a:gdLst/>
              <a:ahLst/>
              <a:cxnLst/>
              <a:rect l="0" t="0" r="0" b="0"/>
              <a:pathLst>
                <a:path w="305328" h="173464">
                  <a:moveTo>
                    <a:pt x="0" y="57649"/>
                  </a:moveTo>
                  <a:lnTo>
                    <a:pt x="0" y="72318"/>
                  </a:lnTo>
                  <a:lnTo>
                    <a:pt x="0" y="86229"/>
                  </a:lnTo>
                  <a:lnTo>
                    <a:pt x="5" y="100718"/>
                  </a:lnTo>
                  <a:lnTo>
                    <a:pt x="177" y="115574"/>
                  </a:lnTo>
                  <a:lnTo>
                    <a:pt x="825" y="130102"/>
                  </a:lnTo>
                  <a:lnTo>
                    <a:pt x="2055" y="143843"/>
                  </a:lnTo>
                  <a:lnTo>
                    <a:pt x="3006" y="154190"/>
                  </a:lnTo>
                  <a:lnTo>
                    <a:pt x="2857" y="157794"/>
                  </a:lnTo>
                  <a:lnTo>
                    <a:pt x="2290" y="155434"/>
                  </a:lnTo>
                  <a:lnTo>
                    <a:pt x="1704" y="148935"/>
                  </a:lnTo>
                  <a:lnTo>
                    <a:pt x="1222" y="139755"/>
                  </a:lnTo>
                  <a:lnTo>
                    <a:pt x="860" y="128866"/>
                  </a:lnTo>
                  <a:lnTo>
                    <a:pt x="768" y="117048"/>
                  </a:lnTo>
                  <a:lnTo>
                    <a:pt x="1229" y="104999"/>
                  </a:lnTo>
                  <a:lnTo>
                    <a:pt x="2357" y="93096"/>
                  </a:lnTo>
                  <a:lnTo>
                    <a:pt x="4267" y="81465"/>
                  </a:lnTo>
                  <a:lnTo>
                    <a:pt x="7151" y="70108"/>
                  </a:lnTo>
                  <a:lnTo>
                    <a:pt x="11024" y="58990"/>
                  </a:lnTo>
                  <a:lnTo>
                    <a:pt x="15913" y="48386"/>
                  </a:lnTo>
                  <a:lnTo>
                    <a:pt x="21944" y="38862"/>
                  </a:lnTo>
                  <a:lnTo>
                    <a:pt x="29075" y="30648"/>
                  </a:lnTo>
                  <a:lnTo>
                    <a:pt x="37134" y="23980"/>
                  </a:lnTo>
                  <a:lnTo>
                    <a:pt x="45913" y="19249"/>
                  </a:lnTo>
                  <a:lnTo>
                    <a:pt x="55220" y="16481"/>
                  </a:lnTo>
                  <a:lnTo>
                    <a:pt x="64740" y="15571"/>
                  </a:lnTo>
                  <a:lnTo>
                    <a:pt x="74050" y="16465"/>
                  </a:lnTo>
                  <a:lnTo>
                    <a:pt x="82939" y="18956"/>
                  </a:lnTo>
                  <a:lnTo>
                    <a:pt x="91381" y="22896"/>
                  </a:lnTo>
                  <a:lnTo>
                    <a:pt x="99438" y="28281"/>
                  </a:lnTo>
                  <a:lnTo>
                    <a:pt x="107184" y="34980"/>
                  </a:lnTo>
                  <a:lnTo>
                    <a:pt x="114370" y="42917"/>
                  </a:lnTo>
                  <a:lnTo>
                    <a:pt x="120445" y="52146"/>
                  </a:lnTo>
                  <a:lnTo>
                    <a:pt x="125210" y="62475"/>
                  </a:lnTo>
                  <a:lnTo>
                    <a:pt x="129197" y="70061"/>
                  </a:lnTo>
                  <a:lnTo>
                    <a:pt x="132914" y="70537"/>
                  </a:lnTo>
                  <a:lnTo>
                    <a:pt x="136176" y="65671"/>
                  </a:lnTo>
                  <a:lnTo>
                    <a:pt x="139350" y="57793"/>
                  </a:lnTo>
                  <a:lnTo>
                    <a:pt x="142963" y="48778"/>
                  </a:lnTo>
                  <a:lnTo>
                    <a:pt x="147256" y="39661"/>
                  </a:lnTo>
                  <a:lnTo>
                    <a:pt x="152393" y="31017"/>
                  </a:lnTo>
                  <a:lnTo>
                    <a:pt x="158570" y="23249"/>
                  </a:lnTo>
                  <a:lnTo>
                    <a:pt x="165796" y="16457"/>
                  </a:lnTo>
                  <a:lnTo>
                    <a:pt x="174083" y="10701"/>
                  </a:lnTo>
                  <a:lnTo>
                    <a:pt x="183545" y="6113"/>
                  </a:lnTo>
                  <a:lnTo>
                    <a:pt x="194123" y="2658"/>
                  </a:lnTo>
                  <a:lnTo>
                    <a:pt x="205310" y="486"/>
                  </a:lnTo>
                  <a:lnTo>
                    <a:pt x="216277" y="0"/>
                  </a:lnTo>
                  <a:lnTo>
                    <a:pt x="226576" y="1271"/>
                  </a:lnTo>
                  <a:lnTo>
                    <a:pt x="236115" y="4243"/>
                  </a:lnTo>
                  <a:lnTo>
                    <a:pt x="244983" y="8904"/>
                  </a:lnTo>
                  <a:lnTo>
                    <a:pt x="253313" y="15076"/>
                  </a:lnTo>
                  <a:lnTo>
                    <a:pt x="261077" y="22473"/>
                  </a:lnTo>
                  <a:lnTo>
                    <a:pt x="268080" y="30800"/>
                  </a:lnTo>
                  <a:lnTo>
                    <a:pt x="274279" y="39804"/>
                  </a:lnTo>
                  <a:lnTo>
                    <a:pt x="279765" y="49289"/>
                  </a:lnTo>
                  <a:lnTo>
                    <a:pt x="284685" y="59108"/>
                  </a:lnTo>
                  <a:lnTo>
                    <a:pt x="289176" y="69161"/>
                  </a:lnTo>
                  <a:lnTo>
                    <a:pt x="293194" y="79540"/>
                  </a:lnTo>
                  <a:lnTo>
                    <a:pt x="296520" y="90499"/>
                  </a:lnTo>
                  <a:lnTo>
                    <a:pt x="299091" y="102126"/>
                  </a:lnTo>
                  <a:lnTo>
                    <a:pt x="300992" y="114140"/>
                  </a:lnTo>
                  <a:lnTo>
                    <a:pt x="302557" y="127369"/>
                  </a:lnTo>
                  <a:lnTo>
                    <a:pt x="303924" y="145211"/>
                  </a:lnTo>
                  <a:lnTo>
                    <a:pt x="305327" y="173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19407" y="2759190"/>
              <a:ext cx="133602" cy="186082"/>
            </a:xfrm>
            <a:custGeom>
              <a:avLst/>
              <a:gdLst/>
              <a:ahLst/>
              <a:cxnLst/>
              <a:rect l="0" t="0" r="0" b="0"/>
              <a:pathLst>
                <a:path w="133602" h="186082">
                  <a:moveTo>
                    <a:pt x="17787" y="0"/>
                  </a:moveTo>
                  <a:lnTo>
                    <a:pt x="14854" y="8868"/>
                  </a:lnTo>
                  <a:lnTo>
                    <a:pt x="12072" y="17855"/>
                  </a:lnTo>
                  <a:lnTo>
                    <a:pt x="9176" y="27850"/>
                  </a:lnTo>
                  <a:lnTo>
                    <a:pt x="6309" y="38831"/>
                  </a:lnTo>
                  <a:lnTo>
                    <a:pt x="3793" y="50642"/>
                  </a:lnTo>
                  <a:lnTo>
                    <a:pt x="1786" y="63101"/>
                  </a:lnTo>
                  <a:lnTo>
                    <a:pt x="447" y="76038"/>
                  </a:lnTo>
                  <a:lnTo>
                    <a:pt x="0" y="89319"/>
                  </a:lnTo>
                  <a:lnTo>
                    <a:pt x="485" y="102837"/>
                  </a:lnTo>
                  <a:lnTo>
                    <a:pt x="1947" y="116352"/>
                  </a:lnTo>
                  <a:lnTo>
                    <a:pt x="4524" y="129506"/>
                  </a:lnTo>
                  <a:lnTo>
                    <a:pt x="8187" y="142122"/>
                  </a:lnTo>
                  <a:lnTo>
                    <a:pt x="12934" y="153883"/>
                  </a:lnTo>
                  <a:lnTo>
                    <a:pt x="18869" y="164256"/>
                  </a:lnTo>
                  <a:lnTo>
                    <a:pt x="25935" y="173070"/>
                  </a:lnTo>
                  <a:lnTo>
                    <a:pt x="33952" y="179989"/>
                  </a:lnTo>
                  <a:lnTo>
                    <a:pt x="42702" y="184363"/>
                  </a:lnTo>
                  <a:lnTo>
                    <a:pt x="51990" y="186081"/>
                  </a:lnTo>
                  <a:lnTo>
                    <a:pt x="61496" y="185473"/>
                  </a:lnTo>
                  <a:lnTo>
                    <a:pt x="70797" y="183022"/>
                  </a:lnTo>
                  <a:lnTo>
                    <a:pt x="79681" y="179190"/>
                  </a:lnTo>
                  <a:lnTo>
                    <a:pt x="88119" y="174198"/>
                  </a:lnTo>
                  <a:lnTo>
                    <a:pt x="96174" y="168032"/>
                  </a:lnTo>
                  <a:lnTo>
                    <a:pt x="103918" y="160774"/>
                  </a:lnTo>
                  <a:lnTo>
                    <a:pt x="111103" y="152445"/>
                  </a:lnTo>
                  <a:lnTo>
                    <a:pt x="117177" y="142944"/>
                  </a:lnTo>
                  <a:lnTo>
                    <a:pt x="121929" y="132326"/>
                  </a:lnTo>
                  <a:lnTo>
                    <a:pt x="125460" y="120771"/>
                  </a:lnTo>
                  <a:lnTo>
                    <a:pt x="127995" y="108490"/>
                  </a:lnTo>
                  <a:lnTo>
                    <a:pt x="129776" y="95683"/>
                  </a:lnTo>
                  <a:lnTo>
                    <a:pt x="131010" y="82726"/>
                  </a:lnTo>
                  <a:lnTo>
                    <a:pt x="131989" y="68687"/>
                  </a:lnTo>
                  <a:lnTo>
                    <a:pt x="132803" y="50103"/>
                  </a:lnTo>
                  <a:lnTo>
                    <a:pt x="13360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26707" y="2548620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32"/>
                  </a:lnTo>
                  <a:lnTo>
                    <a:pt x="177" y="69997"/>
                  </a:lnTo>
                  <a:lnTo>
                    <a:pt x="826" y="87479"/>
                  </a:lnTo>
                  <a:lnTo>
                    <a:pt x="2074" y="104461"/>
                  </a:lnTo>
                  <a:lnTo>
                    <a:pt x="3728" y="121132"/>
                  </a:lnTo>
                  <a:lnTo>
                    <a:pt x="5376" y="138159"/>
                  </a:lnTo>
                  <a:lnTo>
                    <a:pt x="6783" y="155913"/>
                  </a:lnTo>
                  <a:lnTo>
                    <a:pt x="8049" y="174450"/>
                  </a:lnTo>
                  <a:lnTo>
                    <a:pt x="9505" y="193666"/>
                  </a:lnTo>
                  <a:lnTo>
                    <a:pt x="11332" y="213407"/>
                  </a:lnTo>
                  <a:lnTo>
                    <a:pt x="13389" y="233208"/>
                  </a:lnTo>
                  <a:lnTo>
                    <a:pt x="15317" y="252342"/>
                  </a:lnTo>
                  <a:lnTo>
                    <a:pt x="16916" y="270465"/>
                  </a:lnTo>
                  <a:lnTo>
                    <a:pt x="18311" y="287582"/>
                  </a:lnTo>
                  <a:lnTo>
                    <a:pt x="19855" y="303850"/>
                  </a:lnTo>
                  <a:lnTo>
                    <a:pt x="21741" y="319459"/>
                  </a:lnTo>
                  <a:lnTo>
                    <a:pt x="23847" y="334556"/>
                  </a:lnTo>
                  <a:lnTo>
                    <a:pt x="26029" y="351032"/>
                  </a:lnTo>
                  <a:lnTo>
                    <a:pt x="28480" y="373691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48209" y="2538091"/>
              <a:ext cx="10126" cy="410612"/>
            </a:xfrm>
            <a:custGeom>
              <a:avLst/>
              <a:gdLst/>
              <a:ahLst/>
              <a:cxnLst/>
              <a:rect l="0" t="0" r="0" b="0"/>
              <a:pathLst>
                <a:path w="10126" h="410612">
                  <a:moveTo>
                    <a:pt x="10125" y="0"/>
                  </a:moveTo>
                  <a:lnTo>
                    <a:pt x="7258" y="8936"/>
                  </a:lnTo>
                  <a:lnTo>
                    <a:pt x="5117" y="18563"/>
                  </a:lnTo>
                  <a:lnTo>
                    <a:pt x="3513" y="29864"/>
                  </a:lnTo>
                  <a:lnTo>
                    <a:pt x="2333" y="43049"/>
                  </a:lnTo>
                  <a:lnTo>
                    <a:pt x="1485" y="58474"/>
                  </a:lnTo>
                  <a:lnTo>
                    <a:pt x="887" y="76106"/>
                  </a:lnTo>
                  <a:lnTo>
                    <a:pt x="473" y="95618"/>
                  </a:lnTo>
                  <a:lnTo>
                    <a:pt x="189" y="116599"/>
                  </a:lnTo>
                  <a:lnTo>
                    <a:pt x="0" y="138664"/>
                  </a:lnTo>
                  <a:lnTo>
                    <a:pt x="41" y="161339"/>
                  </a:lnTo>
                  <a:lnTo>
                    <a:pt x="601" y="184087"/>
                  </a:lnTo>
                  <a:lnTo>
                    <a:pt x="1791" y="206601"/>
                  </a:lnTo>
                  <a:lnTo>
                    <a:pt x="3404" y="228634"/>
                  </a:lnTo>
                  <a:lnTo>
                    <a:pt x="5026" y="249896"/>
                  </a:lnTo>
                  <a:lnTo>
                    <a:pt x="6410" y="270307"/>
                  </a:lnTo>
                  <a:lnTo>
                    <a:pt x="7491" y="289795"/>
                  </a:lnTo>
                  <a:lnTo>
                    <a:pt x="8291" y="308204"/>
                  </a:lnTo>
                  <a:lnTo>
                    <a:pt x="8864" y="325546"/>
                  </a:lnTo>
                  <a:lnTo>
                    <a:pt x="9267" y="341763"/>
                  </a:lnTo>
                  <a:lnTo>
                    <a:pt x="9588" y="358442"/>
                  </a:lnTo>
                  <a:lnTo>
                    <a:pt x="9858" y="379287"/>
                  </a:lnTo>
                  <a:lnTo>
                    <a:pt x="1012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31992" y="2691406"/>
              <a:ext cx="221100" cy="25671"/>
            </a:xfrm>
            <a:custGeom>
              <a:avLst/>
              <a:gdLst/>
              <a:ahLst/>
              <a:cxnLst/>
              <a:rect l="0" t="0" r="0" b="0"/>
              <a:pathLst>
                <a:path w="221100" h="25671">
                  <a:moveTo>
                    <a:pt x="221099" y="4613"/>
                  </a:moveTo>
                  <a:lnTo>
                    <a:pt x="212297" y="1813"/>
                  </a:lnTo>
                  <a:lnTo>
                    <a:pt x="203950" y="311"/>
                  </a:lnTo>
                  <a:lnTo>
                    <a:pt x="195247" y="0"/>
                  </a:lnTo>
                  <a:lnTo>
                    <a:pt x="185954" y="506"/>
                  </a:lnTo>
                  <a:lnTo>
                    <a:pt x="175811" y="1326"/>
                  </a:lnTo>
                  <a:lnTo>
                    <a:pt x="164765" y="2146"/>
                  </a:lnTo>
                  <a:lnTo>
                    <a:pt x="152925" y="3003"/>
                  </a:lnTo>
                  <a:lnTo>
                    <a:pt x="140455" y="4178"/>
                  </a:lnTo>
                  <a:lnTo>
                    <a:pt x="127513" y="5812"/>
                  </a:lnTo>
                  <a:lnTo>
                    <a:pt x="114230" y="7740"/>
                  </a:lnTo>
                  <a:lnTo>
                    <a:pt x="100708" y="9580"/>
                  </a:lnTo>
                  <a:lnTo>
                    <a:pt x="87025" y="11119"/>
                  </a:lnTo>
                  <a:lnTo>
                    <a:pt x="73396" y="12475"/>
                  </a:lnTo>
                  <a:lnTo>
                    <a:pt x="60165" y="13992"/>
                  </a:lnTo>
                  <a:lnTo>
                    <a:pt x="47501" y="15860"/>
                  </a:lnTo>
                  <a:lnTo>
                    <a:pt x="35838" y="17954"/>
                  </a:lnTo>
                  <a:lnTo>
                    <a:pt x="24821" y="20127"/>
                  </a:lnTo>
                  <a:lnTo>
                    <a:pt x="13484" y="22571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74148" y="2832889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32"/>
                  </a:lnTo>
                  <a:lnTo>
                    <a:pt x="0" y="102758"/>
                  </a:lnTo>
                  <a:lnTo>
                    <a:pt x="0" y="117272"/>
                  </a:lnTo>
                  <a:lnTo>
                    <a:pt x="0" y="13426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95205" y="27065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92841" y="2727703"/>
              <a:ext cx="125614" cy="359301"/>
            </a:xfrm>
            <a:custGeom>
              <a:avLst/>
              <a:gdLst/>
              <a:ahLst/>
              <a:cxnLst/>
              <a:rect l="0" t="0" r="0" b="0"/>
              <a:pathLst>
                <a:path w="125614" h="359301">
                  <a:moveTo>
                    <a:pt x="7649" y="168357"/>
                  </a:moveTo>
                  <a:lnTo>
                    <a:pt x="10516" y="177226"/>
                  </a:lnTo>
                  <a:lnTo>
                    <a:pt x="12658" y="186213"/>
                  </a:lnTo>
                  <a:lnTo>
                    <a:pt x="14260" y="196208"/>
                  </a:lnTo>
                  <a:lnTo>
                    <a:pt x="15442" y="207188"/>
                  </a:lnTo>
                  <a:lnTo>
                    <a:pt x="16290" y="219000"/>
                  </a:lnTo>
                  <a:lnTo>
                    <a:pt x="16888" y="231459"/>
                  </a:lnTo>
                  <a:lnTo>
                    <a:pt x="17302" y="244396"/>
                  </a:lnTo>
                  <a:lnTo>
                    <a:pt x="17586" y="257677"/>
                  </a:lnTo>
                  <a:lnTo>
                    <a:pt x="17784" y="271194"/>
                  </a:lnTo>
                  <a:lnTo>
                    <a:pt x="18088" y="284710"/>
                  </a:lnTo>
                  <a:lnTo>
                    <a:pt x="18824" y="297863"/>
                  </a:lnTo>
                  <a:lnTo>
                    <a:pt x="20137" y="310489"/>
                  </a:lnTo>
                  <a:lnTo>
                    <a:pt x="22002" y="322595"/>
                  </a:lnTo>
                  <a:lnTo>
                    <a:pt x="24325" y="334265"/>
                  </a:lnTo>
                  <a:lnTo>
                    <a:pt x="26960" y="345552"/>
                  </a:lnTo>
                  <a:lnTo>
                    <a:pt x="28458" y="354837"/>
                  </a:lnTo>
                  <a:lnTo>
                    <a:pt x="27601" y="359300"/>
                  </a:lnTo>
                  <a:lnTo>
                    <a:pt x="25760" y="358489"/>
                  </a:lnTo>
                  <a:lnTo>
                    <a:pt x="23872" y="353500"/>
                  </a:lnTo>
                  <a:lnTo>
                    <a:pt x="22118" y="345391"/>
                  </a:lnTo>
                  <a:lnTo>
                    <a:pt x="20254" y="334792"/>
                  </a:lnTo>
                  <a:lnTo>
                    <a:pt x="18115" y="322233"/>
                  </a:lnTo>
                  <a:lnTo>
                    <a:pt x="15829" y="308195"/>
                  </a:lnTo>
                  <a:lnTo>
                    <a:pt x="13740" y="293078"/>
                  </a:lnTo>
                  <a:lnTo>
                    <a:pt x="12029" y="277196"/>
                  </a:lnTo>
                  <a:lnTo>
                    <a:pt x="10557" y="260782"/>
                  </a:lnTo>
                  <a:lnTo>
                    <a:pt x="8960" y="244001"/>
                  </a:lnTo>
                  <a:lnTo>
                    <a:pt x="7039" y="226970"/>
                  </a:lnTo>
                  <a:lnTo>
                    <a:pt x="4917" y="209770"/>
                  </a:lnTo>
                  <a:lnTo>
                    <a:pt x="2947" y="192455"/>
                  </a:lnTo>
                  <a:lnTo>
                    <a:pt x="1329" y="175067"/>
                  </a:lnTo>
                  <a:lnTo>
                    <a:pt x="260" y="157797"/>
                  </a:lnTo>
                  <a:lnTo>
                    <a:pt x="0" y="140968"/>
                  </a:lnTo>
                  <a:lnTo>
                    <a:pt x="608" y="124724"/>
                  </a:lnTo>
                  <a:lnTo>
                    <a:pt x="1983" y="109206"/>
                  </a:lnTo>
                  <a:lnTo>
                    <a:pt x="3969" y="94624"/>
                  </a:lnTo>
                  <a:lnTo>
                    <a:pt x="6414" y="80999"/>
                  </a:lnTo>
                  <a:lnTo>
                    <a:pt x="9189" y="68205"/>
                  </a:lnTo>
                  <a:lnTo>
                    <a:pt x="12197" y="56065"/>
                  </a:lnTo>
                  <a:lnTo>
                    <a:pt x="15375" y="44421"/>
                  </a:lnTo>
                  <a:lnTo>
                    <a:pt x="19000" y="33463"/>
                  </a:lnTo>
                  <a:lnTo>
                    <a:pt x="23652" y="23703"/>
                  </a:lnTo>
                  <a:lnTo>
                    <a:pt x="29564" y="15331"/>
                  </a:lnTo>
                  <a:lnTo>
                    <a:pt x="36655" y="8557"/>
                  </a:lnTo>
                  <a:lnTo>
                    <a:pt x="44711" y="3756"/>
                  </a:lnTo>
                  <a:lnTo>
                    <a:pt x="53497" y="941"/>
                  </a:lnTo>
                  <a:lnTo>
                    <a:pt x="62649" y="0"/>
                  </a:lnTo>
                  <a:lnTo>
                    <a:pt x="71706" y="873"/>
                  </a:lnTo>
                  <a:lnTo>
                    <a:pt x="80416" y="3350"/>
                  </a:lnTo>
                  <a:lnTo>
                    <a:pt x="88567" y="7281"/>
                  </a:lnTo>
                  <a:lnTo>
                    <a:pt x="95896" y="12660"/>
                  </a:lnTo>
                  <a:lnTo>
                    <a:pt x="102344" y="19349"/>
                  </a:lnTo>
                  <a:lnTo>
                    <a:pt x="108014" y="27111"/>
                  </a:lnTo>
                  <a:lnTo>
                    <a:pt x="113064" y="35690"/>
                  </a:lnTo>
                  <a:lnTo>
                    <a:pt x="117642" y="44873"/>
                  </a:lnTo>
                  <a:lnTo>
                    <a:pt x="121549" y="54648"/>
                  </a:lnTo>
                  <a:lnTo>
                    <a:pt x="124270" y="65195"/>
                  </a:lnTo>
                  <a:lnTo>
                    <a:pt x="125613" y="76541"/>
                  </a:lnTo>
                  <a:lnTo>
                    <a:pt x="125531" y="88262"/>
                  </a:lnTo>
                  <a:lnTo>
                    <a:pt x="123955" y="99598"/>
                  </a:lnTo>
                  <a:lnTo>
                    <a:pt x="121004" y="110146"/>
                  </a:lnTo>
                  <a:lnTo>
                    <a:pt x="116922" y="119855"/>
                  </a:lnTo>
                  <a:lnTo>
                    <a:pt x="111974" y="128837"/>
                  </a:lnTo>
                  <a:lnTo>
                    <a:pt x="106385" y="137245"/>
                  </a:lnTo>
                  <a:lnTo>
                    <a:pt x="100178" y="145061"/>
                  </a:lnTo>
                  <a:lnTo>
                    <a:pt x="93181" y="152099"/>
                  </a:lnTo>
                  <a:lnTo>
                    <a:pt x="85376" y="158315"/>
                  </a:lnTo>
                  <a:lnTo>
                    <a:pt x="77323" y="163661"/>
                  </a:lnTo>
                  <a:lnTo>
                    <a:pt x="69286" y="168526"/>
                  </a:lnTo>
                  <a:lnTo>
                    <a:pt x="60557" y="173338"/>
                  </a:lnTo>
                  <a:lnTo>
                    <a:pt x="49763" y="178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11060" y="2485449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0" y="47080"/>
                  </a:lnTo>
                  <a:lnTo>
                    <a:pt x="0" y="65828"/>
                  </a:lnTo>
                  <a:lnTo>
                    <a:pt x="0" y="85638"/>
                  </a:lnTo>
                  <a:lnTo>
                    <a:pt x="0" y="106029"/>
                  </a:lnTo>
                  <a:lnTo>
                    <a:pt x="0" y="126395"/>
                  </a:lnTo>
                  <a:lnTo>
                    <a:pt x="0" y="145972"/>
                  </a:lnTo>
                  <a:lnTo>
                    <a:pt x="4" y="164420"/>
                  </a:lnTo>
                  <a:lnTo>
                    <a:pt x="177" y="181600"/>
                  </a:lnTo>
                  <a:lnTo>
                    <a:pt x="826" y="197385"/>
                  </a:lnTo>
                  <a:lnTo>
                    <a:pt x="2074" y="211873"/>
                  </a:lnTo>
                  <a:lnTo>
                    <a:pt x="3727" y="225776"/>
                  </a:lnTo>
                  <a:lnTo>
                    <a:pt x="5375" y="240267"/>
                  </a:lnTo>
                  <a:lnTo>
                    <a:pt x="6778" y="255951"/>
                  </a:lnTo>
                  <a:lnTo>
                    <a:pt x="7871" y="272745"/>
                  </a:lnTo>
                  <a:lnTo>
                    <a:pt x="8679" y="290169"/>
                  </a:lnTo>
                  <a:lnTo>
                    <a:pt x="9257" y="307851"/>
                  </a:lnTo>
                  <a:lnTo>
                    <a:pt x="9662" y="325435"/>
                  </a:lnTo>
                  <a:lnTo>
                    <a:pt x="9941" y="342533"/>
                  </a:lnTo>
                  <a:lnTo>
                    <a:pt x="10137" y="358980"/>
                  </a:lnTo>
                  <a:lnTo>
                    <a:pt x="10469" y="374589"/>
                  </a:lnTo>
                  <a:lnTo>
                    <a:pt x="11473" y="390792"/>
                  </a:lnTo>
                  <a:lnTo>
                    <a:pt x="14354" y="411247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26873" y="2790775"/>
              <a:ext cx="2" cy="147400"/>
            </a:xfrm>
            <a:custGeom>
              <a:avLst/>
              <a:gdLst/>
              <a:ahLst/>
              <a:cxnLst/>
              <a:rect l="0" t="0" r="0" b="0"/>
              <a:pathLst>
                <a:path w="2" h="147400">
                  <a:moveTo>
                    <a:pt x="0" y="0"/>
                  </a:moveTo>
                  <a:lnTo>
                    <a:pt x="1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3"/>
                  </a:lnTo>
                  <a:lnTo>
                    <a:pt x="0" y="73279"/>
                  </a:lnTo>
                  <a:lnTo>
                    <a:pt x="0" y="88327"/>
                  </a:lnTo>
                  <a:lnTo>
                    <a:pt x="0" y="102551"/>
                  </a:lnTo>
                  <a:lnTo>
                    <a:pt x="0" y="116164"/>
                  </a:lnTo>
                  <a:lnTo>
                    <a:pt x="0" y="1303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26873" y="26328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34062" y="2688352"/>
              <a:ext cx="156025" cy="240520"/>
            </a:xfrm>
            <a:custGeom>
              <a:avLst/>
              <a:gdLst/>
              <a:ahLst/>
              <a:cxnLst/>
              <a:rect l="0" t="0" r="0" b="0"/>
              <a:pathLst>
                <a:path w="156025" h="240520">
                  <a:moveTo>
                    <a:pt x="113910" y="102423"/>
                  </a:moveTo>
                  <a:lnTo>
                    <a:pt x="116710" y="90755"/>
                  </a:lnTo>
                  <a:lnTo>
                    <a:pt x="118211" y="80266"/>
                  </a:lnTo>
                  <a:lnTo>
                    <a:pt x="118513" y="69964"/>
                  </a:lnTo>
                  <a:lnTo>
                    <a:pt x="117661" y="59663"/>
                  </a:lnTo>
                  <a:lnTo>
                    <a:pt x="115545" y="49320"/>
                  </a:lnTo>
                  <a:lnTo>
                    <a:pt x="112218" y="38939"/>
                  </a:lnTo>
                  <a:lnTo>
                    <a:pt x="107710" y="28856"/>
                  </a:lnTo>
                  <a:lnTo>
                    <a:pt x="101943" y="19695"/>
                  </a:lnTo>
                  <a:lnTo>
                    <a:pt x="94991" y="11735"/>
                  </a:lnTo>
                  <a:lnTo>
                    <a:pt x="87054" y="5410"/>
                  </a:lnTo>
                  <a:lnTo>
                    <a:pt x="78357" y="1442"/>
                  </a:lnTo>
                  <a:lnTo>
                    <a:pt x="69105" y="0"/>
                  </a:lnTo>
                  <a:lnTo>
                    <a:pt x="59623" y="796"/>
                  </a:lnTo>
                  <a:lnTo>
                    <a:pt x="50338" y="3373"/>
                  </a:lnTo>
                  <a:lnTo>
                    <a:pt x="41471" y="7290"/>
                  </a:lnTo>
                  <a:lnTo>
                    <a:pt x="33213" y="12338"/>
                  </a:lnTo>
                  <a:lnTo>
                    <a:pt x="25811" y="18542"/>
                  </a:lnTo>
                  <a:lnTo>
                    <a:pt x="19319" y="25825"/>
                  </a:lnTo>
                  <a:lnTo>
                    <a:pt x="13789" y="34172"/>
                  </a:lnTo>
                  <a:lnTo>
                    <a:pt x="9365" y="43684"/>
                  </a:lnTo>
                  <a:lnTo>
                    <a:pt x="6016" y="54314"/>
                  </a:lnTo>
                  <a:lnTo>
                    <a:pt x="3578" y="66047"/>
                  </a:lnTo>
                  <a:lnTo>
                    <a:pt x="1851" y="78979"/>
                  </a:lnTo>
                  <a:lnTo>
                    <a:pt x="653" y="93046"/>
                  </a:lnTo>
                  <a:lnTo>
                    <a:pt x="0" y="107899"/>
                  </a:lnTo>
                  <a:lnTo>
                    <a:pt x="85" y="123014"/>
                  </a:lnTo>
                  <a:lnTo>
                    <a:pt x="960" y="138059"/>
                  </a:lnTo>
                  <a:lnTo>
                    <a:pt x="2701" y="152583"/>
                  </a:lnTo>
                  <a:lnTo>
                    <a:pt x="5473" y="165957"/>
                  </a:lnTo>
                  <a:lnTo>
                    <a:pt x="9266" y="177949"/>
                  </a:lnTo>
                  <a:lnTo>
                    <a:pt x="13933" y="188663"/>
                  </a:lnTo>
                  <a:lnTo>
                    <a:pt x="19282" y="198334"/>
                  </a:lnTo>
                  <a:lnTo>
                    <a:pt x="25142" y="207212"/>
                  </a:lnTo>
                  <a:lnTo>
                    <a:pt x="31533" y="215346"/>
                  </a:lnTo>
                  <a:lnTo>
                    <a:pt x="38654" y="222599"/>
                  </a:lnTo>
                  <a:lnTo>
                    <a:pt x="46556" y="228955"/>
                  </a:lnTo>
                  <a:lnTo>
                    <a:pt x="55151" y="234208"/>
                  </a:lnTo>
                  <a:lnTo>
                    <a:pt x="64299" y="237907"/>
                  </a:lnTo>
                  <a:lnTo>
                    <a:pt x="73861" y="239946"/>
                  </a:lnTo>
                  <a:lnTo>
                    <a:pt x="83723" y="240519"/>
                  </a:lnTo>
                  <a:lnTo>
                    <a:pt x="93796" y="239922"/>
                  </a:lnTo>
                  <a:lnTo>
                    <a:pt x="104006" y="238455"/>
                  </a:lnTo>
                  <a:lnTo>
                    <a:pt x="114045" y="236514"/>
                  </a:lnTo>
                  <a:lnTo>
                    <a:pt x="124458" y="234404"/>
                  </a:lnTo>
                  <a:lnTo>
                    <a:pt x="137276" y="231945"/>
                  </a:lnTo>
                  <a:lnTo>
                    <a:pt x="156024" y="228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68307" y="2751790"/>
              <a:ext cx="174463" cy="160581"/>
            </a:xfrm>
            <a:custGeom>
              <a:avLst/>
              <a:gdLst/>
              <a:ahLst/>
              <a:cxnLst/>
              <a:rect l="0" t="0" r="0" b="0"/>
              <a:pathLst>
                <a:path w="174463" h="160581">
                  <a:moveTo>
                    <a:pt x="79706" y="112685"/>
                  </a:moveTo>
                  <a:lnTo>
                    <a:pt x="85439" y="103816"/>
                  </a:lnTo>
                  <a:lnTo>
                    <a:pt x="89724" y="94830"/>
                  </a:lnTo>
                  <a:lnTo>
                    <a:pt x="92920" y="84839"/>
                  </a:lnTo>
                  <a:lnTo>
                    <a:pt x="94936" y="74031"/>
                  </a:lnTo>
                  <a:lnTo>
                    <a:pt x="95336" y="62868"/>
                  </a:lnTo>
                  <a:lnTo>
                    <a:pt x="94025" y="51667"/>
                  </a:lnTo>
                  <a:lnTo>
                    <a:pt x="91203" y="40728"/>
                  </a:lnTo>
                  <a:lnTo>
                    <a:pt x="87178" y="30392"/>
                  </a:lnTo>
                  <a:lnTo>
                    <a:pt x="82248" y="20793"/>
                  </a:lnTo>
                  <a:lnTo>
                    <a:pt x="76501" y="12367"/>
                  </a:lnTo>
                  <a:lnTo>
                    <a:pt x="69820" y="5911"/>
                  </a:lnTo>
                  <a:lnTo>
                    <a:pt x="62221" y="1695"/>
                  </a:lnTo>
                  <a:lnTo>
                    <a:pt x="54001" y="0"/>
                  </a:lnTo>
                  <a:lnTo>
                    <a:pt x="45638" y="1357"/>
                  </a:lnTo>
                  <a:lnTo>
                    <a:pt x="37425" y="5749"/>
                  </a:lnTo>
                  <a:lnTo>
                    <a:pt x="29622" y="12578"/>
                  </a:lnTo>
                  <a:lnTo>
                    <a:pt x="22535" y="20972"/>
                  </a:lnTo>
                  <a:lnTo>
                    <a:pt x="16257" y="30279"/>
                  </a:lnTo>
                  <a:lnTo>
                    <a:pt x="10873" y="40268"/>
                  </a:lnTo>
                  <a:lnTo>
                    <a:pt x="6546" y="51024"/>
                  </a:lnTo>
                  <a:lnTo>
                    <a:pt x="3268" y="62547"/>
                  </a:lnTo>
                  <a:lnTo>
                    <a:pt x="1049" y="74572"/>
                  </a:lnTo>
                  <a:lnTo>
                    <a:pt x="0" y="86651"/>
                  </a:lnTo>
                  <a:lnTo>
                    <a:pt x="71" y="98520"/>
                  </a:lnTo>
                  <a:lnTo>
                    <a:pt x="1083" y="110102"/>
                  </a:lnTo>
                  <a:lnTo>
                    <a:pt x="2825" y="121413"/>
                  </a:lnTo>
                  <a:lnTo>
                    <a:pt x="5118" y="132484"/>
                  </a:lnTo>
                  <a:lnTo>
                    <a:pt x="8301" y="142715"/>
                  </a:lnTo>
                  <a:lnTo>
                    <a:pt x="13181" y="150923"/>
                  </a:lnTo>
                  <a:lnTo>
                    <a:pt x="20051" y="156620"/>
                  </a:lnTo>
                  <a:lnTo>
                    <a:pt x="28428" y="159801"/>
                  </a:lnTo>
                  <a:lnTo>
                    <a:pt x="37354" y="160580"/>
                  </a:lnTo>
                  <a:lnTo>
                    <a:pt x="46202" y="159285"/>
                  </a:lnTo>
                  <a:lnTo>
                    <a:pt x="54563" y="156180"/>
                  </a:lnTo>
                  <a:lnTo>
                    <a:pt x="62091" y="151372"/>
                  </a:lnTo>
                  <a:lnTo>
                    <a:pt x="68698" y="145067"/>
                  </a:lnTo>
                  <a:lnTo>
                    <a:pt x="74319" y="137397"/>
                  </a:lnTo>
                  <a:lnTo>
                    <a:pt x="78810" y="128348"/>
                  </a:lnTo>
                  <a:lnTo>
                    <a:pt x="82217" y="118065"/>
                  </a:lnTo>
                  <a:lnTo>
                    <a:pt x="85054" y="107760"/>
                  </a:lnTo>
                  <a:lnTo>
                    <a:pt x="88857" y="99696"/>
                  </a:lnTo>
                  <a:lnTo>
                    <a:pt x="94155" y="95328"/>
                  </a:lnTo>
                  <a:lnTo>
                    <a:pt x="99540" y="94882"/>
                  </a:lnTo>
                  <a:lnTo>
                    <a:pt x="104516" y="97661"/>
                  </a:lnTo>
                  <a:lnTo>
                    <a:pt x="109242" y="102665"/>
                  </a:lnTo>
                  <a:lnTo>
                    <a:pt x="114122" y="108889"/>
                  </a:lnTo>
                  <a:lnTo>
                    <a:pt x="119381" y="115680"/>
                  </a:lnTo>
                  <a:lnTo>
                    <a:pt x="125222" y="122537"/>
                  </a:lnTo>
                  <a:lnTo>
                    <a:pt x="131900" y="128995"/>
                  </a:lnTo>
                  <a:lnTo>
                    <a:pt x="139456" y="134855"/>
                  </a:lnTo>
                  <a:lnTo>
                    <a:pt x="147324" y="139976"/>
                  </a:lnTo>
                  <a:lnTo>
                    <a:pt x="155209" y="144675"/>
                  </a:lnTo>
                  <a:lnTo>
                    <a:pt x="163804" y="149362"/>
                  </a:lnTo>
                  <a:lnTo>
                    <a:pt x="174462" y="154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74355" y="2411749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72"/>
                  </a:lnTo>
                  <a:lnTo>
                    <a:pt x="1" y="46979"/>
                  </a:lnTo>
                  <a:lnTo>
                    <a:pt x="1" y="60935"/>
                  </a:lnTo>
                  <a:lnTo>
                    <a:pt x="1" y="76498"/>
                  </a:lnTo>
                  <a:lnTo>
                    <a:pt x="1" y="93501"/>
                  </a:lnTo>
                  <a:lnTo>
                    <a:pt x="1" y="111659"/>
                  </a:lnTo>
                  <a:lnTo>
                    <a:pt x="5" y="130686"/>
                  </a:lnTo>
                  <a:lnTo>
                    <a:pt x="178" y="150342"/>
                  </a:lnTo>
                  <a:lnTo>
                    <a:pt x="826" y="170441"/>
                  </a:lnTo>
                  <a:lnTo>
                    <a:pt x="2075" y="190847"/>
                  </a:lnTo>
                  <a:lnTo>
                    <a:pt x="3727" y="211465"/>
                  </a:lnTo>
                  <a:lnTo>
                    <a:pt x="5375" y="232227"/>
                  </a:lnTo>
                  <a:lnTo>
                    <a:pt x="6782" y="253080"/>
                  </a:lnTo>
                  <a:lnTo>
                    <a:pt x="8048" y="273832"/>
                  </a:lnTo>
                  <a:lnTo>
                    <a:pt x="9505" y="294151"/>
                  </a:lnTo>
                  <a:lnTo>
                    <a:pt x="11336" y="313891"/>
                  </a:lnTo>
                  <a:lnTo>
                    <a:pt x="13566" y="332910"/>
                  </a:lnTo>
                  <a:lnTo>
                    <a:pt x="16143" y="350995"/>
                  </a:lnTo>
                  <a:lnTo>
                    <a:pt x="18985" y="368112"/>
                  </a:lnTo>
                  <a:lnTo>
                    <a:pt x="21872" y="383977"/>
                  </a:lnTo>
                  <a:lnTo>
                    <a:pt x="24728" y="399637"/>
                  </a:lnTo>
                  <a:lnTo>
                    <a:pt x="27804" y="417587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37485" y="2617706"/>
              <a:ext cx="294799" cy="36200"/>
            </a:xfrm>
            <a:custGeom>
              <a:avLst/>
              <a:gdLst/>
              <a:ahLst/>
              <a:cxnLst/>
              <a:rect l="0" t="0" r="0" b="0"/>
              <a:pathLst>
                <a:path w="294799" h="36200">
                  <a:moveTo>
                    <a:pt x="294798" y="4613"/>
                  </a:moveTo>
                  <a:lnTo>
                    <a:pt x="283130" y="1813"/>
                  </a:lnTo>
                  <a:lnTo>
                    <a:pt x="272641" y="312"/>
                  </a:lnTo>
                  <a:lnTo>
                    <a:pt x="262330" y="0"/>
                  </a:lnTo>
                  <a:lnTo>
                    <a:pt x="251683" y="507"/>
                  </a:lnTo>
                  <a:lnTo>
                    <a:pt x="240043" y="1326"/>
                  </a:lnTo>
                  <a:lnTo>
                    <a:pt x="227147" y="2142"/>
                  </a:lnTo>
                  <a:lnTo>
                    <a:pt x="213067" y="2826"/>
                  </a:lnTo>
                  <a:lnTo>
                    <a:pt x="198016" y="3352"/>
                  </a:lnTo>
                  <a:lnTo>
                    <a:pt x="182229" y="3743"/>
                  </a:lnTo>
                  <a:lnTo>
                    <a:pt x="166070" y="4191"/>
                  </a:lnTo>
                  <a:lnTo>
                    <a:pt x="150004" y="5031"/>
                  </a:lnTo>
                  <a:lnTo>
                    <a:pt x="134276" y="6411"/>
                  </a:lnTo>
                  <a:lnTo>
                    <a:pt x="118937" y="8154"/>
                  </a:lnTo>
                  <a:lnTo>
                    <a:pt x="103944" y="9863"/>
                  </a:lnTo>
                  <a:lnTo>
                    <a:pt x="89230" y="11316"/>
                  </a:lnTo>
                  <a:lnTo>
                    <a:pt x="74890" y="12783"/>
                  </a:lnTo>
                  <a:lnTo>
                    <a:pt x="61173" y="14906"/>
                  </a:lnTo>
                  <a:lnTo>
                    <a:pt x="48178" y="17994"/>
                  </a:lnTo>
                  <a:lnTo>
                    <a:pt x="36292" y="21730"/>
                  </a:lnTo>
                  <a:lnTo>
                    <a:pt x="25100" y="25714"/>
                  </a:lnTo>
                  <a:lnTo>
                    <a:pt x="13620" y="30300"/>
                  </a:lnTo>
                  <a:lnTo>
                    <a:pt x="0" y="361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53340" y="2769718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47"/>
                  </a:lnTo>
                  <a:lnTo>
                    <a:pt x="3735" y="81294"/>
                  </a:lnTo>
                  <a:lnTo>
                    <a:pt x="5562" y="91818"/>
                  </a:lnTo>
                  <a:lnTo>
                    <a:pt x="7717" y="102741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63869" y="26433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46684" y="2738133"/>
              <a:ext cx="111251" cy="165620"/>
            </a:xfrm>
            <a:custGeom>
              <a:avLst/>
              <a:gdLst/>
              <a:ahLst/>
              <a:cxnLst/>
              <a:rect l="0" t="0" r="0" b="0"/>
              <a:pathLst>
                <a:path w="111251" h="165620">
                  <a:moveTo>
                    <a:pt x="96169" y="21057"/>
                  </a:moveTo>
                  <a:lnTo>
                    <a:pt x="90234" y="15390"/>
                  </a:lnTo>
                  <a:lnTo>
                    <a:pt x="84029" y="11746"/>
                  </a:lnTo>
                  <a:lnTo>
                    <a:pt x="76938" y="9841"/>
                  </a:lnTo>
                  <a:lnTo>
                    <a:pt x="69171" y="9513"/>
                  </a:lnTo>
                  <a:lnTo>
                    <a:pt x="61173" y="10780"/>
                  </a:lnTo>
                  <a:lnTo>
                    <a:pt x="53231" y="13505"/>
                  </a:lnTo>
                  <a:lnTo>
                    <a:pt x="45457" y="17426"/>
                  </a:lnTo>
                  <a:lnTo>
                    <a:pt x="37864" y="22261"/>
                  </a:lnTo>
                  <a:lnTo>
                    <a:pt x="30431" y="27770"/>
                  </a:lnTo>
                  <a:lnTo>
                    <a:pt x="23289" y="33924"/>
                  </a:lnTo>
                  <a:lnTo>
                    <a:pt x="16713" y="40884"/>
                  </a:lnTo>
                  <a:lnTo>
                    <a:pt x="10814" y="48683"/>
                  </a:lnTo>
                  <a:lnTo>
                    <a:pt x="5870" y="57378"/>
                  </a:lnTo>
                  <a:lnTo>
                    <a:pt x="2379" y="67126"/>
                  </a:lnTo>
                  <a:lnTo>
                    <a:pt x="479" y="77904"/>
                  </a:lnTo>
                  <a:lnTo>
                    <a:pt x="0" y="89397"/>
                  </a:lnTo>
                  <a:lnTo>
                    <a:pt x="658" y="101104"/>
                  </a:lnTo>
                  <a:lnTo>
                    <a:pt x="2176" y="112712"/>
                  </a:lnTo>
                  <a:lnTo>
                    <a:pt x="4481" y="123945"/>
                  </a:lnTo>
                  <a:lnTo>
                    <a:pt x="7698" y="134488"/>
                  </a:lnTo>
                  <a:lnTo>
                    <a:pt x="11831" y="144231"/>
                  </a:lnTo>
                  <a:lnTo>
                    <a:pt x="17079" y="152755"/>
                  </a:lnTo>
                  <a:lnTo>
                    <a:pt x="23892" y="159278"/>
                  </a:lnTo>
                  <a:lnTo>
                    <a:pt x="32360" y="163548"/>
                  </a:lnTo>
                  <a:lnTo>
                    <a:pt x="41962" y="165619"/>
                  </a:lnTo>
                  <a:lnTo>
                    <a:pt x="51785" y="165580"/>
                  </a:lnTo>
                  <a:lnTo>
                    <a:pt x="61276" y="163699"/>
                  </a:lnTo>
                  <a:lnTo>
                    <a:pt x="70255" y="160185"/>
                  </a:lnTo>
                  <a:lnTo>
                    <a:pt x="78739" y="155093"/>
                  </a:lnTo>
                  <a:lnTo>
                    <a:pt x="86804" y="148591"/>
                  </a:lnTo>
                  <a:lnTo>
                    <a:pt x="94218" y="140618"/>
                  </a:lnTo>
                  <a:lnTo>
                    <a:pt x="100454" y="130831"/>
                  </a:lnTo>
                  <a:lnTo>
                    <a:pt x="105314" y="119217"/>
                  </a:lnTo>
                  <a:lnTo>
                    <a:pt x="108748" y="106350"/>
                  </a:lnTo>
                  <a:lnTo>
                    <a:pt x="110687" y="93182"/>
                  </a:lnTo>
                  <a:lnTo>
                    <a:pt x="111250" y="80293"/>
                  </a:lnTo>
                  <a:lnTo>
                    <a:pt x="110680" y="67878"/>
                  </a:lnTo>
                  <a:lnTo>
                    <a:pt x="109243" y="55935"/>
                  </a:lnTo>
                  <a:lnTo>
                    <a:pt x="107175" y="44399"/>
                  </a:lnTo>
                  <a:lnTo>
                    <a:pt x="104813" y="33631"/>
                  </a:lnTo>
                  <a:lnTo>
                    <a:pt x="102367" y="23379"/>
                  </a:lnTo>
                  <a:lnTo>
                    <a:pt x="99627" y="12738"/>
                  </a:lnTo>
                  <a:lnTo>
                    <a:pt x="961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16552" y="2700669"/>
              <a:ext cx="195595" cy="218222"/>
            </a:xfrm>
            <a:custGeom>
              <a:avLst/>
              <a:gdLst/>
              <a:ahLst/>
              <a:cxnLst/>
              <a:rect l="0" t="0" r="0" b="0"/>
              <a:pathLst>
                <a:path w="195595" h="218222">
                  <a:moveTo>
                    <a:pt x="0" y="58521"/>
                  </a:moveTo>
                  <a:lnTo>
                    <a:pt x="2933" y="73122"/>
                  </a:lnTo>
                  <a:lnTo>
                    <a:pt x="5716" y="86393"/>
                  </a:lnTo>
                  <a:lnTo>
                    <a:pt x="8615" y="99599"/>
                  </a:lnTo>
                  <a:lnTo>
                    <a:pt x="11655" y="113114"/>
                  </a:lnTo>
                  <a:lnTo>
                    <a:pt x="14820" y="127271"/>
                  </a:lnTo>
                  <a:lnTo>
                    <a:pt x="18080" y="142173"/>
                  </a:lnTo>
                  <a:lnTo>
                    <a:pt x="21246" y="157592"/>
                  </a:lnTo>
                  <a:lnTo>
                    <a:pt x="23989" y="173090"/>
                  </a:lnTo>
                  <a:lnTo>
                    <a:pt x="26155" y="188373"/>
                  </a:lnTo>
                  <a:lnTo>
                    <a:pt x="27421" y="202377"/>
                  </a:lnTo>
                  <a:lnTo>
                    <a:pt x="26644" y="213143"/>
                  </a:lnTo>
                  <a:lnTo>
                    <a:pt x="23468" y="218221"/>
                  </a:lnTo>
                  <a:lnTo>
                    <a:pt x="19677" y="216583"/>
                  </a:lnTo>
                  <a:lnTo>
                    <a:pt x="16502" y="210610"/>
                  </a:lnTo>
                  <a:lnTo>
                    <a:pt x="13775" y="201951"/>
                  </a:lnTo>
                  <a:lnTo>
                    <a:pt x="11143" y="191524"/>
                  </a:lnTo>
                  <a:lnTo>
                    <a:pt x="8579" y="179745"/>
                  </a:lnTo>
                  <a:lnTo>
                    <a:pt x="6330" y="166693"/>
                  </a:lnTo>
                  <a:lnTo>
                    <a:pt x="4536" y="152506"/>
                  </a:lnTo>
                  <a:lnTo>
                    <a:pt x="3353" y="137722"/>
                  </a:lnTo>
                  <a:lnTo>
                    <a:pt x="3019" y="123175"/>
                  </a:lnTo>
                  <a:lnTo>
                    <a:pt x="3579" y="109315"/>
                  </a:lnTo>
                  <a:lnTo>
                    <a:pt x="4923" y="96229"/>
                  </a:lnTo>
                  <a:lnTo>
                    <a:pt x="6890" y="83826"/>
                  </a:lnTo>
                  <a:lnTo>
                    <a:pt x="9325" y="71968"/>
                  </a:lnTo>
                  <a:lnTo>
                    <a:pt x="12264" y="60681"/>
                  </a:lnTo>
                  <a:lnTo>
                    <a:pt x="15914" y="50160"/>
                  </a:lnTo>
                  <a:lnTo>
                    <a:pt x="20336" y="40452"/>
                  </a:lnTo>
                  <a:lnTo>
                    <a:pt x="25613" y="31625"/>
                  </a:lnTo>
                  <a:lnTo>
                    <a:pt x="31911" y="23841"/>
                  </a:lnTo>
                  <a:lnTo>
                    <a:pt x="39229" y="17091"/>
                  </a:lnTo>
                  <a:lnTo>
                    <a:pt x="47585" y="11389"/>
                  </a:lnTo>
                  <a:lnTo>
                    <a:pt x="57096" y="6849"/>
                  </a:lnTo>
                  <a:lnTo>
                    <a:pt x="67712" y="3428"/>
                  </a:lnTo>
                  <a:lnTo>
                    <a:pt x="79095" y="1113"/>
                  </a:lnTo>
                  <a:lnTo>
                    <a:pt x="90728" y="0"/>
                  </a:lnTo>
                  <a:lnTo>
                    <a:pt x="102286" y="37"/>
                  </a:lnTo>
                  <a:lnTo>
                    <a:pt x="113485" y="1366"/>
                  </a:lnTo>
                  <a:lnTo>
                    <a:pt x="124007" y="4386"/>
                  </a:lnTo>
                  <a:lnTo>
                    <a:pt x="133747" y="9159"/>
                  </a:lnTo>
                  <a:lnTo>
                    <a:pt x="142779" y="15467"/>
                  </a:lnTo>
                  <a:lnTo>
                    <a:pt x="151241" y="22988"/>
                  </a:lnTo>
                  <a:lnTo>
                    <a:pt x="159266" y="31425"/>
                  </a:lnTo>
                  <a:lnTo>
                    <a:pt x="166810" y="40852"/>
                  </a:lnTo>
                  <a:lnTo>
                    <a:pt x="173659" y="51688"/>
                  </a:lnTo>
                  <a:lnTo>
                    <a:pt x="179744" y="64048"/>
                  </a:lnTo>
                  <a:lnTo>
                    <a:pt x="184984" y="77602"/>
                  </a:lnTo>
                  <a:lnTo>
                    <a:pt x="189206" y="91771"/>
                  </a:lnTo>
                  <a:lnTo>
                    <a:pt x="192410" y="106149"/>
                  </a:lnTo>
                  <a:lnTo>
                    <a:pt x="194579" y="120379"/>
                  </a:lnTo>
                  <a:lnTo>
                    <a:pt x="195594" y="134080"/>
                  </a:lnTo>
                  <a:lnTo>
                    <a:pt x="195503" y="147097"/>
                  </a:lnTo>
                  <a:lnTo>
                    <a:pt x="194640" y="159211"/>
                  </a:lnTo>
                  <a:lnTo>
                    <a:pt x="193445" y="171332"/>
                  </a:lnTo>
                  <a:lnTo>
                    <a:pt x="191814" y="185641"/>
                  </a:lnTo>
                  <a:lnTo>
                    <a:pt x="189513" y="205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7308" y="3053988"/>
              <a:ext cx="4179815" cy="115814"/>
            </a:xfrm>
            <a:custGeom>
              <a:avLst/>
              <a:gdLst/>
              <a:ahLst/>
              <a:cxnLst/>
              <a:rect l="0" t="0" r="0" b="0"/>
              <a:pathLst>
                <a:path w="4179815" h="115814">
                  <a:moveTo>
                    <a:pt x="4179814" y="0"/>
                  </a:moveTo>
                  <a:lnTo>
                    <a:pt x="4168079" y="67"/>
                  </a:lnTo>
                  <a:lnTo>
                    <a:pt x="4156950" y="707"/>
                  </a:lnTo>
                  <a:lnTo>
                    <a:pt x="4145356" y="1994"/>
                  </a:lnTo>
                  <a:lnTo>
                    <a:pt x="4133368" y="3508"/>
                  </a:lnTo>
                  <a:lnTo>
                    <a:pt x="4121356" y="4528"/>
                  </a:lnTo>
                  <a:lnTo>
                    <a:pt x="4109550" y="4692"/>
                  </a:lnTo>
                  <a:lnTo>
                    <a:pt x="4097850" y="4138"/>
                  </a:lnTo>
                  <a:lnTo>
                    <a:pt x="4085933" y="3300"/>
                  </a:lnTo>
                  <a:lnTo>
                    <a:pt x="4073615" y="2477"/>
                  </a:lnTo>
                  <a:lnTo>
                    <a:pt x="4060716" y="1790"/>
                  </a:lnTo>
                  <a:lnTo>
                    <a:pt x="4046986" y="1262"/>
                  </a:lnTo>
                  <a:lnTo>
                    <a:pt x="4032372" y="875"/>
                  </a:lnTo>
                  <a:lnTo>
                    <a:pt x="4016981" y="600"/>
                  </a:lnTo>
                  <a:lnTo>
                    <a:pt x="4000970" y="408"/>
                  </a:lnTo>
                  <a:lnTo>
                    <a:pt x="3984502" y="276"/>
                  </a:lnTo>
                  <a:lnTo>
                    <a:pt x="3967868" y="186"/>
                  </a:lnTo>
                  <a:lnTo>
                    <a:pt x="3951475" y="125"/>
                  </a:lnTo>
                  <a:lnTo>
                    <a:pt x="3935524" y="83"/>
                  </a:lnTo>
                  <a:lnTo>
                    <a:pt x="3920033" y="56"/>
                  </a:lnTo>
                  <a:lnTo>
                    <a:pt x="3904939" y="37"/>
                  </a:lnTo>
                  <a:lnTo>
                    <a:pt x="3890148" y="25"/>
                  </a:lnTo>
                  <a:lnTo>
                    <a:pt x="3875416" y="16"/>
                  </a:lnTo>
                  <a:lnTo>
                    <a:pt x="3860372" y="11"/>
                  </a:lnTo>
                  <a:lnTo>
                    <a:pt x="3844842" y="7"/>
                  </a:lnTo>
                  <a:lnTo>
                    <a:pt x="3828985" y="5"/>
                  </a:lnTo>
                  <a:lnTo>
                    <a:pt x="3813188" y="3"/>
                  </a:lnTo>
                  <a:lnTo>
                    <a:pt x="3797667" y="2"/>
                  </a:lnTo>
                  <a:lnTo>
                    <a:pt x="3782313" y="1"/>
                  </a:lnTo>
                  <a:lnTo>
                    <a:pt x="3766785" y="1"/>
                  </a:lnTo>
                  <a:lnTo>
                    <a:pt x="3750898" y="0"/>
                  </a:lnTo>
                  <a:lnTo>
                    <a:pt x="3734787" y="0"/>
                  </a:lnTo>
                  <a:lnTo>
                    <a:pt x="3718810" y="0"/>
                  </a:lnTo>
                  <a:lnTo>
                    <a:pt x="3703177" y="5"/>
                  </a:lnTo>
                  <a:lnTo>
                    <a:pt x="3688085" y="177"/>
                  </a:lnTo>
                  <a:lnTo>
                    <a:pt x="3673796" y="825"/>
                  </a:lnTo>
                  <a:lnTo>
                    <a:pt x="3660364" y="2074"/>
                  </a:lnTo>
                  <a:lnTo>
                    <a:pt x="3647360" y="3727"/>
                  </a:lnTo>
                  <a:lnTo>
                    <a:pt x="3634014" y="5375"/>
                  </a:lnTo>
                  <a:lnTo>
                    <a:pt x="3619912" y="6778"/>
                  </a:lnTo>
                  <a:lnTo>
                    <a:pt x="3604827" y="7870"/>
                  </a:lnTo>
                  <a:lnTo>
                    <a:pt x="3588556" y="8678"/>
                  </a:lnTo>
                  <a:lnTo>
                    <a:pt x="3571127" y="9256"/>
                  </a:lnTo>
                  <a:lnTo>
                    <a:pt x="3552879" y="9661"/>
                  </a:lnTo>
                  <a:lnTo>
                    <a:pt x="3534339" y="9941"/>
                  </a:lnTo>
                  <a:lnTo>
                    <a:pt x="3515836" y="10132"/>
                  </a:lnTo>
                  <a:lnTo>
                    <a:pt x="3497499" y="10262"/>
                  </a:lnTo>
                  <a:lnTo>
                    <a:pt x="3479348" y="10349"/>
                  </a:lnTo>
                  <a:lnTo>
                    <a:pt x="3461368" y="10413"/>
                  </a:lnTo>
                  <a:lnTo>
                    <a:pt x="3443855" y="10625"/>
                  </a:lnTo>
                  <a:lnTo>
                    <a:pt x="3427386" y="11300"/>
                  </a:lnTo>
                  <a:lnTo>
                    <a:pt x="3412186" y="12567"/>
                  </a:lnTo>
                  <a:lnTo>
                    <a:pt x="3397842" y="14231"/>
                  </a:lnTo>
                  <a:lnTo>
                    <a:pt x="3383522" y="15887"/>
                  </a:lnTo>
                  <a:lnTo>
                    <a:pt x="3368733" y="17295"/>
                  </a:lnTo>
                  <a:lnTo>
                    <a:pt x="3353339" y="18392"/>
                  </a:lnTo>
                  <a:lnTo>
                    <a:pt x="3337387" y="19202"/>
                  </a:lnTo>
                  <a:lnTo>
                    <a:pt x="3320991" y="19786"/>
                  </a:lnTo>
                  <a:lnTo>
                    <a:pt x="3304590" y="20365"/>
                  </a:lnTo>
                  <a:lnTo>
                    <a:pt x="3288891" y="21294"/>
                  </a:lnTo>
                  <a:lnTo>
                    <a:pt x="3274215" y="22734"/>
                  </a:lnTo>
                  <a:lnTo>
                    <a:pt x="3260057" y="24516"/>
                  </a:lnTo>
                  <a:lnTo>
                    <a:pt x="3245330" y="26253"/>
                  </a:lnTo>
                  <a:lnTo>
                    <a:pt x="3229451" y="27714"/>
                  </a:lnTo>
                  <a:lnTo>
                    <a:pt x="3212342" y="28847"/>
                  </a:lnTo>
                  <a:lnTo>
                    <a:pt x="3194167" y="29681"/>
                  </a:lnTo>
                  <a:lnTo>
                    <a:pt x="3175155" y="30277"/>
                  </a:lnTo>
                  <a:lnTo>
                    <a:pt x="3155523" y="30694"/>
                  </a:lnTo>
                  <a:lnTo>
                    <a:pt x="3135445" y="30982"/>
                  </a:lnTo>
                  <a:lnTo>
                    <a:pt x="3115056" y="31178"/>
                  </a:lnTo>
                  <a:lnTo>
                    <a:pt x="3094452" y="31311"/>
                  </a:lnTo>
                  <a:lnTo>
                    <a:pt x="3073701" y="31401"/>
                  </a:lnTo>
                  <a:lnTo>
                    <a:pt x="3052849" y="31466"/>
                  </a:lnTo>
                  <a:lnTo>
                    <a:pt x="3031929" y="31680"/>
                  </a:lnTo>
                  <a:lnTo>
                    <a:pt x="3010965" y="32356"/>
                  </a:lnTo>
                  <a:lnTo>
                    <a:pt x="2989970" y="33623"/>
                  </a:lnTo>
                  <a:lnTo>
                    <a:pt x="2968954" y="35287"/>
                  </a:lnTo>
                  <a:lnTo>
                    <a:pt x="2947925" y="36944"/>
                  </a:lnTo>
                  <a:lnTo>
                    <a:pt x="2926887" y="38352"/>
                  </a:lnTo>
                  <a:lnTo>
                    <a:pt x="2905841" y="39448"/>
                  </a:lnTo>
                  <a:lnTo>
                    <a:pt x="2884793" y="40259"/>
                  </a:lnTo>
                  <a:lnTo>
                    <a:pt x="2863741" y="40843"/>
                  </a:lnTo>
                  <a:lnTo>
                    <a:pt x="2842688" y="41422"/>
                  </a:lnTo>
                  <a:lnTo>
                    <a:pt x="2821633" y="42351"/>
                  </a:lnTo>
                  <a:lnTo>
                    <a:pt x="2800573" y="43791"/>
                  </a:lnTo>
                  <a:lnTo>
                    <a:pt x="2779344" y="45574"/>
                  </a:lnTo>
                  <a:lnTo>
                    <a:pt x="2757640" y="47310"/>
                  </a:lnTo>
                  <a:lnTo>
                    <a:pt x="2735334" y="48772"/>
                  </a:lnTo>
                  <a:lnTo>
                    <a:pt x="2712625" y="49904"/>
                  </a:lnTo>
                  <a:lnTo>
                    <a:pt x="2689920" y="50739"/>
                  </a:lnTo>
                  <a:lnTo>
                    <a:pt x="2667461" y="51335"/>
                  </a:lnTo>
                  <a:lnTo>
                    <a:pt x="2645310" y="51751"/>
                  </a:lnTo>
                  <a:lnTo>
                    <a:pt x="2623446" y="52039"/>
                  </a:lnTo>
                  <a:lnTo>
                    <a:pt x="2601806" y="52235"/>
                  </a:lnTo>
                  <a:lnTo>
                    <a:pt x="2580172" y="52369"/>
                  </a:lnTo>
                  <a:lnTo>
                    <a:pt x="2558187" y="52459"/>
                  </a:lnTo>
                  <a:lnTo>
                    <a:pt x="2535704" y="52524"/>
                  </a:lnTo>
                  <a:lnTo>
                    <a:pt x="2513382" y="52737"/>
                  </a:lnTo>
                  <a:lnTo>
                    <a:pt x="2492535" y="53413"/>
                  </a:lnTo>
                  <a:lnTo>
                    <a:pt x="2473758" y="54680"/>
                  </a:lnTo>
                  <a:lnTo>
                    <a:pt x="2456353" y="56345"/>
                  </a:lnTo>
                  <a:lnTo>
                    <a:pt x="2438758" y="58001"/>
                  </a:lnTo>
                  <a:lnTo>
                    <a:pt x="2420065" y="59409"/>
                  </a:lnTo>
                  <a:lnTo>
                    <a:pt x="2400217" y="60506"/>
                  </a:lnTo>
                  <a:lnTo>
                    <a:pt x="2379648" y="61316"/>
                  </a:lnTo>
                  <a:lnTo>
                    <a:pt x="2358736" y="61896"/>
                  </a:lnTo>
                  <a:lnTo>
                    <a:pt x="2338013" y="62302"/>
                  </a:lnTo>
                  <a:lnTo>
                    <a:pt x="2318193" y="62582"/>
                  </a:lnTo>
                  <a:lnTo>
                    <a:pt x="2299568" y="62774"/>
                  </a:lnTo>
                  <a:lnTo>
                    <a:pt x="2281760" y="62904"/>
                  </a:lnTo>
                  <a:lnTo>
                    <a:pt x="2263955" y="62991"/>
                  </a:lnTo>
                  <a:lnTo>
                    <a:pt x="2245672" y="63055"/>
                  </a:lnTo>
                  <a:lnTo>
                    <a:pt x="2226777" y="63268"/>
                  </a:lnTo>
                  <a:lnTo>
                    <a:pt x="2207320" y="63943"/>
                  </a:lnTo>
                  <a:lnTo>
                    <a:pt x="2187417" y="65204"/>
                  </a:lnTo>
                  <a:lnTo>
                    <a:pt x="2167508" y="66696"/>
                  </a:lnTo>
                  <a:lnTo>
                    <a:pt x="2148302" y="67704"/>
                  </a:lnTo>
                  <a:lnTo>
                    <a:pt x="2130134" y="67868"/>
                  </a:lnTo>
                  <a:lnTo>
                    <a:pt x="2113159" y="67485"/>
                  </a:lnTo>
                  <a:lnTo>
                    <a:pt x="2097517" y="67295"/>
                  </a:lnTo>
                  <a:lnTo>
                    <a:pt x="2083124" y="67721"/>
                  </a:lnTo>
                  <a:lnTo>
                    <a:pt x="2069116" y="68686"/>
                  </a:lnTo>
                  <a:lnTo>
                    <a:pt x="2054024" y="69807"/>
                  </a:lnTo>
                  <a:lnTo>
                    <a:pt x="2037113" y="70823"/>
                  </a:lnTo>
                  <a:lnTo>
                    <a:pt x="2018343" y="71641"/>
                  </a:lnTo>
                  <a:lnTo>
                    <a:pt x="1997988" y="72257"/>
                  </a:lnTo>
                  <a:lnTo>
                    <a:pt x="1976402" y="72704"/>
                  </a:lnTo>
                  <a:lnTo>
                    <a:pt x="1953908" y="73018"/>
                  </a:lnTo>
                  <a:lnTo>
                    <a:pt x="1930765" y="73237"/>
                  </a:lnTo>
                  <a:lnTo>
                    <a:pt x="1907173" y="73387"/>
                  </a:lnTo>
                  <a:lnTo>
                    <a:pt x="1883436" y="73489"/>
                  </a:lnTo>
                  <a:lnTo>
                    <a:pt x="1859961" y="73558"/>
                  </a:lnTo>
                  <a:lnTo>
                    <a:pt x="1836954" y="73604"/>
                  </a:lnTo>
                  <a:lnTo>
                    <a:pt x="1814759" y="73636"/>
                  </a:lnTo>
                  <a:lnTo>
                    <a:pt x="1793919" y="73656"/>
                  </a:lnTo>
                  <a:lnTo>
                    <a:pt x="1774591" y="73670"/>
                  </a:lnTo>
                  <a:lnTo>
                    <a:pt x="1756135" y="73680"/>
                  </a:lnTo>
                  <a:lnTo>
                    <a:pt x="1737361" y="73686"/>
                  </a:lnTo>
                  <a:lnTo>
                    <a:pt x="1717621" y="73691"/>
                  </a:lnTo>
                  <a:lnTo>
                    <a:pt x="1697274" y="73693"/>
                  </a:lnTo>
                  <a:lnTo>
                    <a:pt x="1677368" y="73695"/>
                  </a:lnTo>
                  <a:lnTo>
                    <a:pt x="1658481" y="73696"/>
                  </a:lnTo>
                  <a:lnTo>
                    <a:pt x="1640222" y="73697"/>
                  </a:lnTo>
                  <a:lnTo>
                    <a:pt x="1621530" y="73698"/>
                  </a:lnTo>
                  <a:lnTo>
                    <a:pt x="1601820" y="73698"/>
                  </a:lnTo>
                  <a:lnTo>
                    <a:pt x="1581481" y="73699"/>
                  </a:lnTo>
                  <a:lnTo>
                    <a:pt x="1561574" y="73699"/>
                  </a:lnTo>
                  <a:lnTo>
                    <a:pt x="1542683" y="73704"/>
                  </a:lnTo>
                  <a:lnTo>
                    <a:pt x="1524421" y="73876"/>
                  </a:lnTo>
                  <a:lnTo>
                    <a:pt x="1505725" y="74525"/>
                  </a:lnTo>
                  <a:lnTo>
                    <a:pt x="1486013" y="75773"/>
                  </a:lnTo>
                  <a:lnTo>
                    <a:pt x="1465672" y="77426"/>
                  </a:lnTo>
                  <a:lnTo>
                    <a:pt x="1445763" y="79074"/>
                  </a:lnTo>
                  <a:lnTo>
                    <a:pt x="1426872" y="80477"/>
                  </a:lnTo>
                  <a:lnTo>
                    <a:pt x="1408608" y="81570"/>
                  </a:lnTo>
                  <a:lnTo>
                    <a:pt x="1389912" y="82378"/>
                  </a:lnTo>
                  <a:lnTo>
                    <a:pt x="1370186" y="82956"/>
                  </a:lnTo>
                  <a:lnTo>
                    <a:pt x="1349326" y="83361"/>
                  </a:lnTo>
                  <a:lnTo>
                    <a:pt x="1327472" y="83640"/>
                  </a:lnTo>
                  <a:lnTo>
                    <a:pt x="1304835" y="83831"/>
                  </a:lnTo>
                  <a:lnTo>
                    <a:pt x="1281614" y="83961"/>
                  </a:lnTo>
                  <a:lnTo>
                    <a:pt x="1257974" y="84049"/>
                  </a:lnTo>
                  <a:lnTo>
                    <a:pt x="1234057" y="84112"/>
                  </a:lnTo>
                  <a:lnTo>
                    <a:pt x="1210610" y="84325"/>
                  </a:lnTo>
                  <a:lnTo>
                    <a:pt x="1188926" y="85000"/>
                  </a:lnTo>
                  <a:lnTo>
                    <a:pt x="1169562" y="86266"/>
                  </a:lnTo>
                  <a:lnTo>
                    <a:pt x="1152255" y="87931"/>
                  </a:lnTo>
                  <a:lnTo>
                    <a:pt x="1136314" y="89587"/>
                  </a:lnTo>
                  <a:lnTo>
                    <a:pt x="1121163" y="90995"/>
                  </a:lnTo>
                  <a:lnTo>
                    <a:pt x="1105965" y="92091"/>
                  </a:lnTo>
                  <a:lnTo>
                    <a:pt x="1089601" y="92901"/>
                  </a:lnTo>
                  <a:lnTo>
                    <a:pt x="1071573" y="93481"/>
                  </a:lnTo>
                  <a:lnTo>
                    <a:pt x="1051916" y="93887"/>
                  </a:lnTo>
                  <a:lnTo>
                    <a:pt x="1030899" y="94167"/>
                  </a:lnTo>
                  <a:lnTo>
                    <a:pt x="1008837" y="94359"/>
                  </a:lnTo>
                  <a:lnTo>
                    <a:pt x="986007" y="94489"/>
                  </a:lnTo>
                  <a:lnTo>
                    <a:pt x="962632" y="94577"/>
                  </a:lnTo>
                  <a:lnTo>
                    <a:pt x="938881" y="94636"/>
                  </a:lnTo>
                  <a:lnTo>
                    <a:pt x="915037" y="94676"/>
                  </a:lnTo>
                  <a:lnTo>
                    <a:pt x="891488" y="94702"/>
                  </a:lnTo>
                  <a:lnTo>
                    <a:pt x="868432" y="94720"/>
                  </a:lnTo>
                  <a:lnTo>
                    <a:pt x="846203" y="94732"/>
                  </a:lnTo>
                  <a:lnTo>
                    <a:pt x="825342" y="94740"/>
                  </a:lnTo>
                  <a:lnTo>
                    <a:pt x="806003" y="94745"/>
                  </a:lnTo>
                  <a:lnTo>
                    <a:pt x="787710" y="94749"/>
                  </a:lnTo>
                  <a:lnTo>
                    <a:pt x="769578" y="94751"/>
                  </a:lnTo>
                  <a:lnTo>
                    <a:pt x="751082" y="94753"/>
                  </a:lnTo>
                  <a:lnTo>
                    <a:pt x="732385" y="94754"/>
                  </a:lnTo>
                  <a:lnTo>
                    <a:pt x="714125" y="94755"/>
                  </a:lnTo>
                  <a:lnTo>
                    <a:pt x="696640" y="94755"/>
                  </a:lnTo>
                  <a:lnTo>
                    <a:pt x="679473" y="94755"/>
                  </a:lnTo>
                  <a:lnTo>
                    <a:pt x="661588" y="94755"/>
                  </a:lnTo>
                  <a:lnTo>
                    <a:pt x="642442" y="94756"/>
                  </a:lnTo>
                  <a:lnTo>
                    <a:pt x="621989" y="94756"/>
                  </a:lnTo>
                  <a:lnTo>
                    <a:pt x="600416" y="94756"/>
                  </a:lnTo>
                  <a:lnTo>
                    <a:pt x="577984" y="94756"/>
                  </a:lnTo>
                  <a:lnTo>
                    <a:pt x="555412" y="94756"/>
                  </a:lnTo>
                  <a:lnTo>
                    <a:pt x="533804" y="94756"/>
                  </a:lnTo>
                  <a:lnTo>
                    <a:pt x="513675" y="94756"/>
                  </a:lnTo>
                  <a:lnTo>
                    <a:pt x="494535" y="94756"/>
                  </a:lnTo>
                  <a:lnTo>
                    <a:pt x="475229" y="94756"/>
                  </a:lnTo>
                  <a:lnTo>
                    <a:pt x="455096" y="94756"/>
                  </a:lnTo>
                  <a:lnTo>
                    <a:pt x="434470" y="94756"/>
                  </a:lnTo>
                  <a:lnTo>
                    <a:pt x="414367" y="94756"/>
                  </a:lnTo>
                  <a:lnTo>
                    <a:pt x="395345" y="94760"/>
                  </a:lnTo>
                  <a:lnTo>
                    <a:pt x="376994" y="94933"/>
                  </a:lnTo>
                  <a:lnTo>
                    <a:pt x="358239" y="95582"/>
                  </a:lnTo>
                  <a:lnTo>
                    <a:pt x="338473" y="96830"/>
                  </a:lnTo>
                  <a:lnTo>
                    <a:pt x="317587" y="98483"/>
                  </a:lnTo>
                  <a:lnTo>
                    <a:pt x="295715" y="100131"/>
                  </a:lnTo>
                  <a:lnTo>
                    <a:pt x="273080" y="101534"/>
                  </a:lnTo>
                  <a:lnTo>
                    <a:pt x="250369" y="102627"/>
                  </a:lnTo>
                  <a:lnTo>
                    <a:pt x="228668" y="103434"/>
                  </a:lnTo>
                  <a:lnTo>
                    <a:pt x="208490" y="104017"/>
                  </a:lnTo>
                  <a:lnTo>
                    <a:pt x="189826" y="104595"/>
                  </a:lnTo>
                  <a:lnTo>
                    <a:pt x="172437" y="105523"/>
                  </a:lnTo>
                  <a:lnTo>
                    <a:pt x="156022" y="106963"/>
                  </a:lnTo>
                  <a:lnTo>
                    <a:pt x="139995" y="108745"/>
                  </a:lnTo>
                  <a:lnTo>
                    <a:pt x="123532" y="110481"/>
                  </a:lnTo>
                  <a:lnTo>
                    <a:pt x="106233" y="111943"/>
                  </a:lnTo>
                  <a:lnTo>
                    <a:pt x="88389" y="113078"/>
                  </a:lnTo>
                  <a:lnTo>
                    <a:pt x="68724" y="114037"/>
                  </a:lnTo>
                  <a:lnTo>
                    <a:pt x="42150" y="11490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184071" y="1057570"/>
            <a:ext cx="1800374" cy="1008846"/>
            <a:chOff x="2184071" y="1057570"/>
            <a:chExt cx="1800374" cy="1008846"/>
          </a:xfrm>
        </p:grpSpPr>
        <p:sp>
          <p:nvSpPr>
            <p:cNvPr id="43" name="Freeform 42"/>
            <p:cNvSpPr/>
            <p:nvPr/>
          </p:nvSpPr>
          <p:spPr>
            <a:xfrm>
              <a:off x="2375486" y="1066207"/>
              <a:ext cx="192235" cy="407021"/>
            </a:xfrm>
            <a:custGeom>
              <a:avLst/>
              <a:gdLst/>
              <a:ahLst/>
              <a:cxnLst/>
              <a:rect l="0" t="0" r="0" b="0"/>
              <a:pathLst>
                <a:path w="192235" h="407021">
                  <a:moveTo>
                    <a:pt x="145497" y="0"/>
                  </a:moveTo>
                  <a:lnTo>
                    <a:pt x="139629" y="8802"/>
                  </a:lnTo>
                  <a:lnTo>
                    <a:pt x="134065" y="17148"/>
                  </a:lnTo>
                  <a:lnTo>
                    <a:pt x="128266" y="25843"/>
                  </a:lnTo>
                  <a:lnTo>
                    <a:pt x="122185" y="34791"/>
                  </a:lnTo>
                  <a:lnTo>
                    <a:pt x="115855" y="43637"/>
                  </a:lnTo>
                  <a:lnTo>
                    <a:pt x="109327" y="52180"/>
                  </a:lnTo>
                  <a:lnTo>
                    <a:pt x="102651" y="60542"/>
                  </a:lnTo>
                  <a:lnTo>
                    <a:pt x="95868" y="69068"/>
                  </a:lnTo>
                  <a:lnTo>
                    <a:pt x="89011" y="77956"/>
                  </a:lnTo>
                  <a:lnTo>
                    <a:pt x="82101" y="87400"/>
                  </a:lnTo>
                  <a:lnTo>
                    <a:pt x="75156" y="97658"/>
                  </a:lnTo>
                  <a:lnTo>
                    <a:pt x="68192" y="108782"/>
                  </a:lnTo>
                  <a:lnTo>
                    <a:pt x="61379" y="120509"/>
                  </a:lnTo>
                  <a:lnTo>
                    <a:pt x="55030" y="132372"/>
                  </a:lnTo>
                  <a:lnTo>
                    <a:pt x="49275" y="144095"/>
                  </a:lnTo>
                  <a:lnTo>
                    <a:pt x="43919" y="155744"/>
                  </a:lnTo>
                  <a:lnTo>
                    <a:pt x="38555" y="167631"/>
                  </a:lnTo>
                  <a:lnTo>
                    <a:pt x="32947" y="179925"/>
                  </a:lnTo>
                  <a:lnTo>
                    <a:pt x="27197" y="192640"/>
                  </a:lnTo>
                  <a:lnTo>
                    <a:pt x="21636" y="205715"/>
                  </a:lnTo>
                  <a:lnTo>
                    <a:pt x="16455" y="219071"/>
                  </a:lnTo>
                  <a:lnTo>
                    <a:pt x="11840" y="232635"/>
                  </a:lnTo>
                  <a:lnTo>
                    <a:pt x="8046" y="246346"/>
                  </a:lnTo>
                  <a:lnTo>
                    <a:pt x="5128" y="260167"/>
                  </a:lnTo>
                  <a:lnTo>
                    <a:pt x="2982" y="274227"/>
                  </a:lnTo>
                  <a:lnTo>
                    <a:pt x="1452" y="288812"/>
                  </a:lnTo>
                  <a:lnTo>
                    <a:pt x="392" y="304021"/>
                  </a:lnTo>
                  <a:lnTo>
                    <a:pt x="0" y="319320"/>
                  </a:lnTo>
                  <a:lnTo>
                    <a:pt x="792" y="333679"/>
                  </a:lnTo>
                  <a:lnTo>
                    <a:pt x="2957" y="346597"/>
                  </a:lnTo>
                  <a:lnTo>
                    <a:pt x="6377" y="358237"/>
                  </a:lnTo>
                  <a:lnTo>
                    <a:pt x="10815" y="369129"/>
                  </a:lnTo>
                  <a:lnTo>
                    <a:pt x="16036" y="379661"/>
                  </a:lnTo>
                  <a:lnTo>
                    <a:pt x="22322" y="389398"/>
                  </a:lnTo>
                  <a:lnTo>
                    <a:pt x="30429" y="397207"/>
                  </a:lnTo>
                  <a:lnTo>
                    <a:pt x="40616" y="402609"/>
                  </a:lnTo>
                  <a:lnTo>
                    <a:pt x="52373" y="405745"/>
                  </a:lnTo>
                  <a:lnTo>
                    <a:pt x="64720" y="407020"/>
                  </a:lnTo>
                  <a:lnTo>
                    <a:pt x="77018" y="406872"/>
                  </a:lnTo>
                  <a:lnTo>
                    <a:pt x="88849" y="405520"/>
                  </a:lnTo>
                  <a:lnTo>
                    <a:pt x="99860" y="402959"/>
                  </a:lnTo>
                  <a:lnTo>
                    <a:pt x="109963" y="399277"/>
                  </a:lnTo>
                  <a:lnTo>
                    <a:pt x="119254" y="394503"/>
                  </a:lnTo>
                  <a:lnTo>
                    <a:pt x="127896" y="388543"/>
                  </a:lnTo>
                  <a:lnTo>
                    <a:pt x="136050" y="381456"/>
                  </a:lnTo>
                  <a:lnTo>
                    <a:pt x="143853" y="373426"/>
                  </a:lnTo>
                  <a:lnTo>
                    <a:pt x="151407" y="364664"/>
                  </a:lnTo>
                  <a:lnTo>
                    <a:pt x="158785" y="355365"/>
                  </a:lnTo>
                  <a:lnTo>
                    <a:pt x="165876" y="345680"/>
                  </a:lnTo>
                  <a:lnTo>
                    <a:pt x="172412" y="335727"/>
                  </a:lnTo>
                  <a:lnTo>
                    <a:pt x="178284" y="325583"/>
                  </a:lnTo>
                  <a:lnTo>
                    <a:pt x="183379" y="315145"/>
                  </a:lnTo>
                  <a:lnTo>
                    <a:pt x="187503" y="304144"/>
                  </a:lnTo>
                  <a:lnTo>
                    <a:pt x="190628" y="292499"/>
                  </a:lnTo>
                  <a:lnTo>
                    <a:pt x="192234" y="280916"/>
                  </a:lnTo>
                  <a:lnTo>
                    <a:pt x="191273" y="270736"/>
                  </a:lnTo>
                  <a:lnTo>
                    <a:pt x="187404" y="262605"/>
                  </a:lnTo>
                  <a:lnTo>
                    <a:pt x="181059" y="256657"/>
                  </a:lnTo>
                  <a:lnTo>
                    <a:pt x="173056" y="252874"/>
                  </a:lnTo>
                  <a:lnTo>
                    <a:pt x="164043" y="251004"/>
                  </a:lnTo>
                  <a:lnTo>
                    <a:pt x="154267" y="250831"/>
                  </a:lnTo>
                  <a:lnTo>
                    <a:pt x="143662" y="252285"/>
                  </a:lnTo>
                  <a:lnTo>
                    <a:pt x="132248" y="255180"/>
                  </a:lnTo>
                  <a:lnTo>
                    <a:pt x="120468" y="259238"/>
                  </a:lnTo>
                  <a:lnTo>
                    <a:pt x="109085" y="264177"/>
                  </a:lnTo>
                  <a:lnTo>
                    <a:pt x="98502" y="269756"/>
                  </a:lnTo>
                  <a:lnTo>
                    <a:pt x="88768" y="275789"/>
                  </a:lnTo>
                  <a:lnTo>
                    <a:pt x="79769" y="282138"/>
                  </a:lnTo>
                  <a:lnTo>
                    <a:pt x="71349" y="288700"/>
                  </a:lnTo>
                  <a:lnTo>
                    <a:pt x="63470" y="295294"/>
                  </a:lnTo>
                  <a:lnTo>
                    <a:pt x="55338" y="302406"/>
                  </a:lnTo>
                  <a:lnTo>
                    <a:pt x="45118" y="311779"/>
                  </a:lnTo>
                  <a:lnTo>
                    <a:pt x="29683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84071" y="1539990"/>
              <a:ext cx="515897" cy="52643"/>
            </a:xfrm>
            <a:custGeom>
              <a:avLst/>
              <a:gdLst/>
              <a:ahLst/>
              <a:cxnLst/>
              <a:rect l="0" t="0" r="0" b="0"/>
              <a:pathLst>
                <a:path w="515897" h="52643">
                  <a:moveTo>
                    <a:pt x="515896" y="0"/>
                  </a:moveTo>
                  <a:lnTo>
                    <a:pt x="504094" y="67"/>
                  </a:lnTo>
                  <a:lnTo>
                    <a:pt x="492325" y="707"/>
                  </a:lnTo>
                  <a:lnTo>
                    <a:pt x="479435" y="1999"/>
                  </a:lnTo>
                  <a:lnTo>
                    <a:pt x="465587" y="3686"/>
                  </a:lnTo>
                  <a:lnTo>
                    <a:pt x="451258" y="5354"/>
                  </a:lnTo>
                  <a:lnTo>
                    <a:pt x="436785" y="6767"/>
                  </a:lnTo>
                  <a:lnTo>
                    <a:pt x="422162" y="7865"/>
                  </a:lnTo>
                  <a:lnTo>
                    <a:pt x="407137" y="8676"/>
                  </a:lnTo>
                  <a:lnTo>
                    <a:pt x="391585" y="9260"/>
                  </a:lnTo>
                  <a:lnTo>
                    <a:pt x="375362" y="9839"/>
                  </a:lnTo>
                  <a:lnTo>
                    <a:pt x="358247" y="10766"/>
                  </a:lnTo>
                  <a:lnTo>
                    <a:pt x="340208" y="12207"/>
                  </a:lnTo>
                  <a:lnTo>
                    <a:pt x="321363" y="13989"/>
                  </a:lnTo>
                  <a:lnTo>
                    <a:pt x="301881" y="15725"/>
                  </a:lnTo>
                  <a:lnTo>
                    <a:pt x="281929" y="17191"/>
                  </a:lnTo>
                  <a:lnTo>
                    <a:pt x="261802" y="18496"/>
                  </a:lnTo>
                  <a:lnTo>
                    <a:pt x="241911" y="19979"/>
                  </a:lnTo>
                  <a:lnTo>
                    <a:pt x="222467" y="21829"/>
                  </a:lnTo>
                  <a:lnTo>
                    <a:pt x="203818" y="24071"/>
                  </a:lnTo>
                  <a:lnTo>
                    <a:pt x="186514" y="26655"/>
                  </a:lnTo>
                  <a:lnTo>
                    <a:pt x="170717" y="29503"/>
                  </a:lnTo>
                  <a:lnTo>
                    <a:pt x="155955" y="32382"/>
                  </a:lnTo>
                  <a:lnTo>
                    <a:pt x="141347" y="34928"/>
                  </a:lnTo>
                  <a:lnTo>
                    <a:pt x="126371" y="36974"/>
                  </a:lnTo>
                  <a:lnTo>
                    <a:pt x="111190" y="38685"/>
                  </a:lnTo>
                  <a:lnTo>
                    <a:pt x="96444" y="40448"/>
                  </a:lnTo>
                  <a:lnTo>
                    <a:pt x="82485" y="42484"/>
                  </a:lnTo>
                  <a:lnTo>
                    <a:pt x="69218" y="44693"/>
                  </a:lnTo>
                  <a:lnTo>
                    <a:pt x="54652" y="46955"/>
                  </a:lnTo>
                  <a:lnTo>
                    <a:pt x="34157" y="494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40025" y="1654896"/>
              <a:ext cx="149373" cy="411520"/>
            </a:xfrm>
            <a:custGeom>
              <a:avLst/>
              <a:gdLst/>
              <a:ahLst/>
              <a:cxnLst/>
              <a:rect l="0" t="0" r="0" b="0"/>
              <a:pathLst>
                <a:path w="149373" h="411520">
                  <a:moveTo>
                    <a:pt x="117786" y="148306"/>
                  </a:moveTo>
                  <a:lnTo>
                    <a:pt x="123587" y="142305"/>
                  </a:lnTo>
                  <a:lnTo>
                    <a:pt x="128511" y="135460"/>
                  </a:lnTo>
                  <a:lnTo>
                    <a:pt x="133005" y="127071"/>
                  </a:lnTo>
                  <a:lnTo>
                    <a:pt x="136880" y="117445"/>
                  </a:lnTo>
                  <a:lnTo>
                    <a:pt x="139597" y="107130"/>
                  </a:lnTo>
                  <a:lnTo>
                    <a:pt x="140952" y="96522"/>
                  </a:lnTo>
                  <a:lnTo>
                    <a:pt x="141053" y="85824"/>
                  </a:lnTo>
                  <a:lnTo>
                    <a:pt x="140136" y="75124"/>
                  </a:lnTo>
                  <a:lnTo>
                    <a:pt x="138441" y="64457"/>
                  </a:lnTo>
                  <a:lnTo>
                    <a:pt x="136017" y="53991"/>
                  </a:lnTo>
                  <a:lnTo>
                    <a:pt x="132721" y="44029"/>
                  </a:lnTo>
                  <a:lnTo>
                    <a:pt x="128539" y="34701"/>
                  </a:lnTo>
                  <a:lnTo>
                    <a:pt x="123426" y="26131"/>
                  </a:lnTo>
                  <a:lnTo>
                    <a:pt x="117238" y="18520"/>
                  </a:lnTo>
                  <a:lnTo>
                    <a:pt x="109998" y="11891"/>
                  </a:lnTo>
                  <a:lnTo>
                    <a:pt x="101865" y="6439"/>
                  </a:lnTo>
                  <a:lnTo>
                    <a:pt x="93035" y="2600"/>
                  </a:lnTo>
                  <a:lnTo>
                    <a:pt x="83689" y="467"/>
                  </a:lnTo>
                  <a:lnTo>
                    <a:pt x="73974" y="0"/>
                  </a:lnTo>
                  <a:lnTo>
                    <a:pt x="63999" y="1199"/>
                  </a:lnTo>
                  <a:lnTo>
                    <a:pt x="53856" y="3898"/>
                  </a:lnTo>
                  <a:lnTo>
                    <a:pt x="43926" y="7979"/>
                  </a:lnTo>
                  <a:lnTo>
                    <a:pt x="34865" y="13459"/>
                  </a:lnTo>
                  <a:lnTo>
                    <a:pt x="26957" y="20226"/>
                  </a:lnTo>
                  <a:lnTo>
                    <a:pt x="20156" y="28379"/>
                  </a:lnTo>
                  <a:lnTo>
                    <a:pt x="14272" y="38286"/>
                  </a:lnTo>
                  <a:lnTo>
                    <a:pt x="9099" y="49985"/>
                  </a:lnTo>
                  <a:lnTo>
                    <a:pt x="4776" y="63080"/>
                  </a:lnTo>
                  <a:lnTo>
                    <a:pt x="1768" y="76932"/>
                  </a:lnTo>
                  <a:lnTo>
                    <a:pt x="224" y="91095"/>
                  </a:lnTo>
                  <a:lnTo>
                    <a:pt x="0" y="105179"/>
                  </a:lnTo>
                  <a:lnTo>
                    <a:pt x="837" y="118781"/>
                  </a:lnTo>
                  <a:lnTo>
                    <a:pt x="2483" y="131736"/>
                  </a:lnTo>
                  <a:lnTo>
                    <a:pt x="5045" y="143910"/>
                  </a:lnTo>
                  <a:lnTo>
                    <a:pt x="8967" y="155100"/>
                  </a:lnTo>
                  <a:lnTo>
                    <a:pt x="14383" y="165283"/>
                  </a:lnTo>
                  <a:lnTo>
                    <a:pt x="21137" y="174107"/>
                  </a:lnTo>
                  <a:lnTo>
                    <a:pt x="28967" y="180831"/>
                  </a:lnTo>
                  <a:lnTo>
                    <a:pt x="37600" y="185238"/>
                  </a:lnTo>
                  <a:lnTo>
                    <a:pt x="46651" y="187400"/>
                  </a:lnTo>
                  <a:lnTo>
                    <a:pt x="55639" y="187422"/>
                  </a:lnTo>
                  <a:lnTo>
                    <a:pt x="64308" y="185581"/>
                  </a:lnTo>
                  <a:lnTo>
                    <a:pt x="72602" y="182094"/>
                  </a:lnTo>
                  <a:lnTo>
                    <a:pt x="80559" y="177022"/>
                  </a:lnTo>
                  <a:lnTo>
                    <a:pt x="88242" y="170541"/>
                  </a:lnTo>
                  <a:lnTo>
                    <a:pt x="95555" y="162921"/>
                  </a:lnTo>
                  <a:lnTo>
                    <a:pt x="102248" y="154437"/>
                  </a:lnTo>
                  <a:lnTo>
                    <a:pt x="108233" y="145324"/>
                  </a:lnTo>
                  <a:lnTo>
                    <a:pt x="113576" y="135764"/>
                  </a:lnTo>
                  <a:lnTo>
                    <a:pt x="118399" y="125895"/>
                  </a:lnTo>
                  <a:lnTo>
                    <a:pt x="122837" y="115904"/>
                  </a:lnTo>
                  <a:lnTo>
                    <a:pt x="127208" y="109115"/>
                  </a:lnTo>
                  <a:lnTo>
                    <a:pt x="131252" y="109268"/>
                  </a:lnTo>
                  <a:lnTo>
                    <a:pt x="134118" y="114601"/>
                  </a:lnTo>
                  <a:lnTo>
                    <a:pt x="135923" y="123171"/>
                  </a:lnTo>
                  <a:lnTo>
                    <a:pt x="137024" y="134071"/>
                  </a:lnTo>
                  <a:lnTo>
                    <a:pt x="137697" y="147167"/>
                  </a:lnTo>
                  <a:lnTo>
                    <a:pt x="138113" y="162257"/>
                  </a:lnTo>
                  <a:lnTo>
                    <a:pt x="138373" y="178827"/>
                  </a:lnTo>
                  <a:lnTo>
                    <a:pt x="138538" y="196189"/>
                  </a:lnTo>
                  <a:lnTo>
                    <a:pt x="138648" y="213877"/>
                  </a:lnTo>
                  <a:lnTo>
                    <a:pt x="138890" y="231657"/>
                  </a:lnTo>
                  <a:lnTo>
                    <a:pt x="139583" y="249428"/>
                  </a:lnTo>
                  <a:lnTo>
                    <a:pt x="140861" y="267160"/>
                  </a:lnTo>
                  <a:lnTo>
                    <a:pt x="142533" y="284847"/>
                  </a:lnTo>
                  <a:lnTo>
                    <a:pt x="144193" y="302496"/>
                  </a:lnTo>
                  <a:lnTo>
                    <a:pt x="145605" y="320102"/>
                  </a:lnTo>
                  <a:lnTo>
                    <a:pt x="146706" y="337300"/>
                  </a:lnTo>
                  <a:lnTo>
                    <a:pt x="147638" y="355267"/>
                  </a:lnTo>
                  <a:lnTo>
                    <a:pt x="148480" y="377819"/>
                  </a:lnTo>
                  <a:lnTo>
                    <a:pt x="149372" y="411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45395" y="1057570"/>
              <a:ext cx="160065" cy="363912"/>
            </a:xfrm>
            <a:custGeom>
              <a:avLst/>
              <a:gdLst/>
              <a:ahLst/>
              <a:cxnLst/>
              <a:rect l="0" t="0" r="0" b="0"/>
              <a:pathLst>
                <a:path w="160065" h="363912">
                  <a:moveTo>
                    <a:pt x="160064" y="92865"/>
                  </a:moveTo>
                  <a:lnTo>
                    <a:pt x="151331" y="98800"/>
                  </a:lnTo>
                  <a:lnTo>
                    <a:pt x="143624" y="105004"/>
                  </a:lnTo>
                  <a:lnTo>
                    <a:pt x="136222" y="112100"/>
                  </a:lnTo>
                  <a:lnTo>
                    <a:pt x="128961" y="120041"/>
                  </a:lnTo>
                  <a:lnTo>
                    <a:pt x="121782" y="128687"/>
                  </a:lnTo>
                  <a:lnTo>
                    <a:pt x="114656" y="137886"/>
                  </a:lnTo>
                  <a:lnTo>
                    <a:pt x="107566" y="147658"/>
                  </a:lnTo>
                  <a:lnTo>
                    <a:pt x="100499" y="158196"/>
                  </a:lnTo>
                  <a:lnTo>
                    <a:pt x="93453" y="169538"/>
                  </a:lnTo>
                  <a:lnTo>
                    <a:pt x="86586" y="181424"/>
                  </a:lnTo>
                  <a:lnTo>
                    <a:pt x="80201" y="193402"/>
                  </a:lnTo>
                  <a:lnTo>
                    <a:pt x="74425" y="205204"/>
                  </a:lnTo>
                  <a:lnTo>
                    <a:pt x="69225" y="216908"/>
                  </a:lnTo>
                  <a:lnTo>
                    <a:pt x="64499" y="228833"/>
                  </a:lnTo>
                  <a:lnTo>
                    <a:pt x="60133" y="241148"/>
                  </a:lnTo>
                  <a:lnTo>
                    <a:pt x="56030" y="253707"/>
                  </a:lnTo>
                  <a:lnTo>
                    <a:pt x="52114" y="266146"/>
                  </a:lnTo>
                  <a:lnTo>
                    <a:pt x="48338" y="278256"/>
                  </a:lnTo>
                  <a:lnTo>
                    <a:pt x="44987" y="289999"/>
                  </a:lnTo>
                  <a:lnTo>
                    <a:pt x="42649" y="301418"/>
                  </a:lnTo>
                  <a:lnTo>
                    <a:pt x="41566" y="312575"/>
                  </a:lnTo>
                  <a:lnTo>
                    <a:pt x="41824" y="323373"/>
                  </a:lnTo>
                  <a:lnTo>
                    <a:pt x="43517" y="333557"/>
                  </a:lnTo>
                  <a:lnTo>
                    <a:pt x="46556" y="343027"/>
                  </a:lnTo>
                  <a:lnTo>
                    <a:pt x="51038" y="351353"/>
                  </a:lnTo>
                  <a:lnTo>
                    <a:pt x="57320" y="357735"/>
                  </a:lnTo>
                  <a:lnTo>
                    <a:pt x="65424" y="361907"/>
                  </a:lnTo>
                  <a:lnTo>
                    <a:pt x="74780" y="363911"/>
                  </a:lnTo>
                  <a:lnTo>
                    <a:pt x="84436" y="363826"/>
                  </a:lnTo>
                  <a:lnTo>
                    <a:pt x="93814" y="361918"/>
                  </a:lnTo>
                  <a:lnTo>
                    <a:pt x="102718" y="358555"/>
                  </a:lnTo>
                  <a:lnTo>
                    <a:pt x="111151" y="354099"/>
                  </a:lnTo>
                  <a:lnTo>
                    <a:pt x="119181" y="348840"/>
                  </a:lnTo>
                  <a:lnTo>
                    <a:pt x="126574" y="342686"/>
                  </a:lnTo>
                  <a:lnTo>
                    <a:pt x="132795" y="335192"/>
                  </a:lnTo>
                  <a:lnTo>
                    <a:pt x="137644" y="326226"/>
                  </a:lnTo>
                  <a:lnTo>
                    <a:pt x="141072" y="316103"/>
                  </a:lnTo>
                  <a:lnTo>
                    <a:pt x="143007" y="305390"/>
                  </a:lnTo>
                  <a:lnTo>
                    <a:pt x="143562" y="294480"/>
                  </a:lnTo>
                  <a:lnTo>
                    <a:pt x="142817" y="283563"/>
                  </a:lnTo>
                  <a:lnTo>
                    <a:pt x="140730" y="272706"/>
                  </a:lnTo>
                  <a:lnTo>
                    <a:pt x="137403" y="261930"/>
                  </a:lnTo>
                  <a:lnTo>
                    <a:pt x="133053" y="251389"/>
                  </a:lnTo>
                  <a:lnTo>
                    <a:pt x="127918" y="241377"/>
                  </a:lnTo>
                  <a:lnTo>
                    <a:pt x="122201" y="232010"/>
                  </a:lnTo>
                  <a:lnTo>
                    <a:pt x="115906" y="223244"/>
                  </a:lnTo>
                  <a:lnTo>
                    <a:pt x="108849" y="214969"/>
                  </a:lnTo>
                  <a:lnTo>
                    <a:pt x="100990" y="207067"/>
                  </a:lnTo>
                  <a:lnTo>
                    <a:pt x="92424" y="199437"/>
                  </a:lnTo>
                  <a:lnTo>
                    <a:pt x="83295" y="192000"/>
                  </a:lnTo>
                  <a:lnTo>
                    <a:pt x="73750" y="184697"/>
                  </a:lnTo>
                  <a:lnTo>
                    <a:pt x="64070" y="177485"/>
                  </a:lnTo>
                  <a:lnTo>
                    <a:pt x="54651" y="170337"/>
                  </a:lnTo>
                  <a:lnTo>
                    <a:pt x="45693" y="163226"/>
                  </a:lnTo>
                  <a:lnTo>
                    <a:pt x="37374" y="155976"/>
                  </a:lnTo>
                  <a:lnTo>
                    <a:pt x="29933" y="148270"/>
                  </a:lnTo>
                  <a:lnTo>
                    <a:pt x="23409" y="139972"/>
                  </a:lnTo>
                  <a:lnTo>
                    <a:pt x="17688" y="131110"/>
                  </a:lnTo>
                  <a:lnTo>
                    <a:pt x="12604" y="121783"/>
                  </a:lnTo>
                  <a:lnTo>
                    <a:pt x="8003" y="112100"/>
                  </a:lnTo>
                  <a:lnTo>
                    <a:pt x="4081" y="102157"/>
                  </a:lnTo>
                  <a:lnTo>
                    <a:pt x="1350" y="92030"/>
                  </a:lnTo>
                  <a:lnTo>
                    <a:pt x="0" y="81775"/>
                  </a:lnTo>
                  <a:lnTo>
                    <a:pt x="78" y="71431"/>
                  </a:lnTo>
                  <a:lnTo>
                    <a:pt x="1650" y="61027"/>
                  </a:lnTo>
                  <a:lnTo>
                    <a:pt x="4603" y="50587"/>
                  </a:lnTo>
                  <a:lnTo>
                    <a:pt x="8857" y="40287"/>
                  </a:lnTo>
                  <a:lnTo>
                    <a:pt x="14453" y="30445"/>
                  </a:lnTo>
                  <a:lnTo>
                    <a:pt x="21289" y="21208"/>
                  </a:lnTo>
                  <a:lnTo>
                    <a:pt x="29149" y="13041"/>
                  </a:lnTo>
                  <a:lnTo>
                    <a:pt x="37794" y="6765"/>
                  </a:lnTo>
                  <a:lnTo>
                    <a:pt x="47016" y="2660"/>
                  </a:lnTo>
                  <a:lnTo>
                    <a:pt x="56648" y="531"/>
                  </a:lnTo>
                  <a:lnTo>
                    <a:pt x="66565" y="0"/>
                  </a:lnTo>
                  <a:lnTo>
                    <a:pt x="76676" y="685"/>
                  </a:lnTo>
                  <a:lnTo>
                    <a:pt x="86753" y="2581"/>
                  </a:lnTo>
                  <a:lnTo>
                    <a:pt x="96446" y="6048"/>
                  </a:lnTo>
                  <a:lnTo>
                    <a:pt x="105591" y="11154"/>
                  </a:lnTo>
                  <a:lnTo>
                    <a:pt x="114038" y="17700"/>
                  </a:lnTo>
                  <a:lnTo>
                    <a:pt x="121565" y="25389"/>
                  </a:lnTo>
                  <a:lnTo>
                    <a:pt x="128147" y="33932"/>
                  </a:lnTo>
                  <a:lnTo>
                    <a:pt x="133907" y="43092"/>
                  </a:lnTo>
                  <a:lnTo>
                    <a:pt x="139018" y="52686"/>
                  </a:lnTo>
                  <a:lnTo>
                    <a:pt x="143636" y="62580"/>
                  </a:lnTo>
                  <a:lnTo>
                    <a:pt x="147569" y="72681"/>
                  </a:lnTo>
                  <a:lnTo>
                    <a:pt x="150308" y="82921"/>
                  </a:lnTo>
                  <a:lnTo>
                    <a:pt x="151672" y="93242"/>
                  </a:lnTo>
                  <a:lnTo>
                    <a:pt x="151939" y="103159"/>
                  </a:lnTo>
                  <a:lnTo>
                    <a:pt x="151698" y="112733"/>
                  </a:lnTo>
                  <a:lnTo>
                    <a:pt x="150928" y="122804"/>
                  </a:lnTo>
                  <a:lnTo>
                    <a:pt x="149536" y="134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79076" y="1476819"/>
              <a:ext cx="484312" cy="42115"/>
            </a:xfrm>
            <a:custGeom>
              <a:avLst/>
              <a:gdLst/>
              <a:ahLst/>
              <a:cxnLst/>
              <a:rect l="0" t="0" r="0" b="0"/>
              <a:pathLst>
                <a:path w="484312" h="42115">
                  <a:moveTo>
                    <a:pt x="484311" y="0"/>
                  </a:moveTo>
                  <a:lnTo>
                    <a:pt x="475376" y="2866"/>
                  </a:lnTo>
                  <a:lnTo>
                    <a:pt x="465748" y="5009"/>
                  </a:lnTo>
                  <a:lnTo>
                    <a:pt x="454456" y="6612"/>
                  </a:lnTo>
                  <a:lnTo>
                    <a:pt x="441616" y="7792"/>
                  </a:lnTo>
                  <a:lnTo>
                    <a:pt x="427489" y="8641"/>
                  </a:lnTo>
                  <a:lnTo>
                    <a:pt x="412368" y="9243"/>
                  </a:lnTo>
                  <a:lnTo>
                    <a:pt x="396680" y="9830"/>
                  </a:lnTo>
                  <a:lnTo>
                    <a:pt x="380940" y="10763"/>
                  </a:lnTo>
                  <a:lnTo>
                    <a:pt x="365431" y="12205"/>
                  </a:lnTo>
                  <a:lnTo>
                    <a:pt x="350072" y="13988"/>
                  </a:lnTo>
                  <a:lnTo>
                    <a:pt x="334534" y="15725"/>
                  </a:lnTo>
                  <a:lnTo>
                    <a:pt x="318636" y="17187"/>
                  </a:lnTo>
                  <a:lnTo>
                    <a:pt x="302517" y="18319"/>
                  </a:lnTo>
                  <a:lnTo>
                    <a:pt x="286536" y="19154"/>
                  </a:lnTo>
                  <a:lnTo>
                    <a:pt x="270892" y="19750"/>
                  </a:lnTo>
                  <a:lnTo>
                    <a:pt x="255624" y="20167"/>
                  </a:lnTo>
                  <a:lnTo>
                    <a:pt x="240685" y="20454"/>
                  </a:lnTo>
                  <a:lnTo>
                    <a:pt x="226007" y="20651"/>
                  </a:lnTo>
                  <a:lnTo>
                    <a:pt x="211522" y="20784"/>
                  </a:lnTo>
                  <a:lnTo>
                    <a:pt x="197176" y="20874"/>
                  </a:lnTo>
                  <a:lnTo>
                    <a:pt x="182933" y="20939"/>
                  </a:lnTo>
                  <a:lnTo>
                    <a:pt x="168925" y="21152"/>
                  </a:lnTo>
                  <a:lnTo>
                    <a:pt x="155439" y="21828"/>
                  </a:lnTo>
                  <a:lnTo>
                    <a:pt x="142585" y="23095"/>
                  </a:lnTo>
                  <a:lnTo>
                    <a:pt x="130157" y="24760"/>
                  </a:lnTo>
                  <a:lnTo>
                    <a:pt x="117738" y="26416"/>
                  </a:lnTo>
                  <a:lnTo>
                    <a:pt x="105083" y="27829"/>
                  </a:lnTo>
                  <a:lnTo>
                    <a:pt x="92125" y="29098"/>
                  </a:lnTo>
                  <a:lnTo>
                    <a:pt x="78886" y="30557"/>
                  </a:lnTo>
                  <a:lnTo>
                    <a:pt x="65434" y="32385"/>
                  </a:lnTo>
                  <a:lnTo>
                    <a:pt x="52239" y="34453"/>
                  </a:lnTo>
                  <a:lnTo>
                    <a:pt x="38759" y="36605"/>
                  </a:lnTo>
                  <a:lnTo>
                    <a:pt x="22693" y="390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37127" y="1655803"/>
              <a:ext cx="10406" cy="273742"/>
            </a:xfrm>
            <a:custGeom>
              <a:avLst/>
              <a:gdLst/>
              <a:ahLst/>
              <a:cxnLst/>
              <a:rect l="0" t="0" r="0" b="0"/>
              <a:pathLst>
                <a:path w="10406" h="273742">
                  <a:moveTo>
                    <a:pt x="10405" y="0"/>
                  </a:moveTo>
                  <a:lnTo>
                    <a:pt x="7538" y="8868"/>
                  </a:lnTo>
                  <a:lnTo>
                    <a:pt x="5396" y="17855"/>
                  </a:lnTo>
                  <a:lnTo>
                    <a:pt x="3793" y="27850"/>
                  </a:lnTo>
                  <a:lnTo>
                    <a:pt x="2612" y="38831"/>
                  </a:lnTo>
                  <a:lnTo>
                    <a:pt x="1764" y="50643"/>
                  </a:lnTo>
                  <a:lnTo>
                    <a:pt x="1166" y="63106"/>
                  </a:lnTo>
                  <a:lnTo>
                    <a:pt x="752" y="76216"/>
                  </a:lnTo>
                  <a:lnTo>
                    <a:pt x="468" y="90145"/>
                  </a:lnTo>
                  <a:lnTo>
                    <a:pt x="274" y="104916"/>
                  </a:lnTo>
                  <a:lnTo>
                    <a:pt x="143" y="120257"/>
                  </a:lnTo>
                  <a:lnTo>
                    <a:pt x="55" y="135707"/>
                  </a:lnTo>
                  <a:lnTo>
                    <a:pt x="0" y="150989"/>
                  </a:lnTo>
                  <a:lnTo>
                    <a:pt x="134" y="166014"/>
                  </a:lnTo>
                  <a:lnTo>
                    <a:pt x="755" y="180788"/>
                  </a:lnTo>
                  <a:lnTo>
                    <a:pt x="1986" y="195347"/>
                  </a:lnTo>
                  <a:lnTo>
                    <a:pt x="3636" y="209519"/>
                  </a:lnTo>
                  <a:lnTo>
                    <a:pt x="5453" y="224522"/>
                  </a:lnTo>
                  <a:lnTo>
                    <a:pt x="7600" y="243908"/>
                  </a:lnTo>
                  <a:lnTo>
                    <a:pt x="1040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21231" y="1640172"/>
              <a:ext cx="263214" cy="318543"/>
            </a:xfrm>
            <a:custGeom>
              <a:avLst/>
              <a:gdLst/>
              <a:ahLst/>
              <a:cxnLst/>
              <a:rect l="0" t="0" r="0" b="0"/>
              <a:pathLst>
                <a:path w="263214" h="318543">
                  <a:moveTo>
                    <a:pt x="0" y="36688"/>
                  </a:moveTo>
                  <a:lnTo>
                    <a:pt x="5868" y="30821"/>
                  </a:lnTo>
                  <a:lnTo>
                    <a:pt x="11433" y="25256"/>
                  </a:lnTo>
                  <a:lnTo>
                    <a:pt x="17241" y="19466"/>
                  </a:lnTo>
                  <a:lnTo>
                    <a:pt x="23667" y="13732"/>
                  </a:lnTo>
                  <a:lnTo>
                    <a:pt x="31293" y="8698"/>
                  </a:lnTo>
                  <a:lnTo>
                    <a:pt x="40323" y="4681"/>
                  </a:lnTo>
                  <a:lnTo>
                    <a:pt x="50477" y="1829"/>
                  </a:lnTo>
                  <a:lnTo>
                    <a:pt x="61205" y="288"/>
                  </a:lnTo>
                  <a:lnTo>
                    <a:pt x="72117" y="0"/>
                  </a:lnTo>
                  <a:lnTo>
                    <a:pt x="82865" y="925"/>
                  </a:lnTo>
                  <a:lnTo>
                    <a:pt x="93074" y="3134"/>
                  </a:lnTo>
                  <a:lnTo>
                    <a:pt x="102597" y="6547"/>
                  </a:lnTo>
                  <a:lnTo>
                    <a:pt x="111312" y="11124"/>
                  </a:lnTo>
                  <a:lnTo>
                    <a:pt x="119028" y="16945"/>
                  </a:lnTo>
                  <a:lnTo>
                    <a:pt x="125739" y="23935"/>
                  </a:lnTo>
                  <a:lnTo>
                    <a:pt x="131587" y="31899"/>
                  </a:lnTo>
                  <a:lnTo>
                    <a:pt x="136758" y="40615"/>
                  </a:lnTo>
                  <a:lnTo>
                    <a:pt x="141421" y="49894"/>
                  </a:lnTo>
                  <a:lnTo>
                    <a:pt x="145555" y="59903"/>
                  </a:lnTo>
                  <a:lnTo>
                    <a:pt x="148960" y="71139"/>
                  </a:lnTo>
                  <a:lnTo>
                    <a:pt x="151585" y="83776"/>
                  </a:lnTo>
                  <a:lnTo>
                    <a:pt x="153517" y="97687"/>
                  </a:lnTo>
                  <a:lnTo>
                    <a:pt x="154898" y="112627"/>
                  </a:lnTo>
                  <a:lnTo>
                    <a:pt x="155859" y="128342"/>
                  </a:lnTo>
                  <a:lnTo>
                    <a:pt x="156352" y="144453"/>
                  </a:lnTo>
                  <a:lnTo>
                    <a:pt x="156159" y="160488"/>
                  </a:lnTo>
                  <a:lnTo>
                    <a:pt x="155215" y="176200"/>
                  </a:lnTo>
                  <a:lnTo>
                    <a:pt x="153598" y="191697"/>
                  </a:lnTo>
                  <a:lnTo>
                    <a:pt x="151442" y="207330"/>
                  </a:lnTo>
                  <a:lnTo>
                    <a:pt x="148876" y="223282"/>
                  </a:lnTo>
                  <a:lnTo>
                    <a:pt x="145848" y="239097"/>
                  </a:lnTo>
                  <a:lnTo>
                    <a:pt x="142137" y="253812"/>
                  </a:lnTo>
                  <a:lnTo>
                    <a:pt x="137678" y="266967"/>
                  </a:lnTo>
                  <a:lnTo>
                    <a:pt x="132548" y="278598"/>
                  </a:lnTo>
                  <a:lnTo>
                    <a:pt x="126880" y="288952"/>
                  </a:lnTo>
                  <a:lnTo>
                    <a:pt x="120798" y="298311"/>
                  </a:lnTo>
                  <a:lnTo>
                    <a:pt x="114087" y="306445"/>
                  </a:lnTo>
                  <a:lnTo>
                    <a:pt x="106218" y="312639"/>
                  </a:lnTo>
                  <a:lnTo>
                    <a:pt x="97000" y="316656"/>
                  </a:lnTo>
                  <a:lnTo>
                    <a:pt x="86708" y="318542"/>
                  </a:lnTo>
                  <a:lnTo>
                    <a:pt x="75882" y="318370"/>
                  </a:lnTo>
                  <a:lnTo>
                    <a:pt x="64906" y="316392"/>
                  </a:lnTo>
                  <a:lnTo>
                    <a:pt x="54284" y="312642"/>
                  </a:lnTo>
                  <a:lnTo>
                    <a:pt x="44690" y="306859"/>
                  </a:lnTo>
                  <a:lnTo>
                    <a:pt x="36393" y="299088"/>
                  </a:lnTo>
                  <a:lnTo>
                    <a:pt x="29316" y="289787"/>
                  </a:lnTo>
                  <a:lnTo>
                    <a:pt x="23238" y="279636"/>
                  </a:lnTo>
                  <a:lnTo>
                    <a:pt x="17927" y="269103"/>
                  </a:lnTo>
                  <a:lnTo>
                    <a:pt x="13341" y="258270"/>
                  </a:lnTo>
                  <a:lnTo>
                    <a:pt x="9624" y="246939"/>
                  </a:lnTo>
                  <a:lnTo>
                    <a:pt x="6799" y="235034"/>
                  </a:lnTo>
                  <a:lnTo>
                    <a:pt x="5240" y="223092"/>
                  </a:lnTo>
                  <a:lnTo>
                    <a:pt x="5707" y="212132"/>
                  </a:lnTo>
                  <a:lnTo>
                    <a:pt x="8435" y="202650"/>
                  </a:lnTo>
                  <a:lnTo>
                    <a:pt x="13201" y="194640"/>
                  </a:lnTo>
                  <a:lnTo>
                    <a:pt x="19606" y="187869"/>
                  </a:lnTo>
                  <a:lnTo>
                    <a:pt x="27245" y="182064"/>
                  </a:lnTo>
                  <a:lnTo>
                    <a:pt x="35778" y="177300"/>
                  </a:lnTo>
                  <a:lnTo>
                    <a:pt x="44941" y="173989"/>
                  </a:lnTo>
                  <a:lnTo>
                    <a:pt x="54544" y="172243"/>
                  </a:lnTo>
                  <a:lnTo>
                    <a:pt x="64447" y="172051"/>
                  </a:lnTo>
                  <a:lnTo>
                    <a:pt x="74554" y="173442"/>
                  </a:lnTo>
                  <a:lnTo>
                    <a:pt x="84795" y="176268"/>
                  </a:lnTo>
                  <a:lnTo>
                    <a:pt x="94961" y="180267"/>
                  </a:lnTo>
                  <a:lnTo>
                    <a:pt x="104715" y="185159"/>
                  </a:lnTo>
                  <a:lnTo>
                    <a:pt x="113914" y="190701"/>
                  </a:lnTo>
                  <a:lnTo>
                    <a:pt x="122906" y="196538"/>
                  </a:lnTo>
                  <a:lnTo>
                    <a:pt x="132397" y="202222"/>
                  </a:lnTo>
                  <a:lnTo>
                    <a:pt x="142746" y="207528"/>
                  </a:lnTo>
                  <a:lnTo>
                    <a:pt x="153817" y="212581"/>
                  </a:lnTo>
                  <a:lnTo>
                    <a:pt x="165175" y="217742"/>
                  </a:lnTo>
                  <a:lnTo>
                    <a:pt x="176521" y="223217"/>
                  </a:lnTo>
                  <a:lnTo>
                    <a:pt x="187733" y="229048"/>
                  </a:lnTo>
                  <a:lnTo>
                    <a:pt x="198786" y="235197"/>
                  </a:lnTo>
                  <a:lnTo>
                    <a:pt x="209690" y="241586"/>
                  </a:lnTo>
                  <a:lnTo>
                    <a:pt x="220212" y="247850"/>
                  </a:lnTo>
                  <a:lnTo>
                    <a:pt x="231010" y="253954"/>
                  </a:lnTo>
                  <a:lnTo>
                    <a:pt x="244149" y="260432"/>
                  </a:lnTo>
                  <a:lnTo>
                    <a:pt x="263213" y="2683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010943" y="3590217"/>
            <a:ext cx="1768788" cy="1200250"/>
            <a:chOff x="2010943" y="3590217"/>
            <a:chExt cx="1768788" cy="1200250"/>
          </a:xfrm>
        </p:grpSpPr>
        <p:sp>
          <p:nvSpPr>
            <p:cNvPr id="51" name="Freeform 50"/>
            <p:cNvSpPr/>
            <p:nvPr/>
          </p:nvSpPr>
          <p:spPr>
            <a:xfrm>
              <a:off x="2264207" y="3590217"/>
              <a:ext cx="205245" cy="465604"/>
            </a:xfrm>
            <a:custGeom>
              <a:avLst/>
              <a:gdLst/>
              <a:ahLst/>
              <a:cxnLst/>
              <a:rect l="0" t="0" r="0" b="0"/>
              <a:pathLst>
                <a:path w="205245" h="465604">
                  <a:moveTo>
                    <a:pt x="125762" y="0"/>
                  </a:moveTo>
                  <a:lnTo>
                    <a:pt x="119894" y="8801"/>
                  </a:lnTo>
                  <a:lnTo>
                    <a:pt x="114329" y="17148"/>
                  </a:lnTo>
                  <a:lnTo>
                    <a:pt x="108530" y="25852"/>
                  </a:lnTo>
                  <a:lnTo>
                    <a:pt x="102450" y="35145"/>
                  </a:lnTo>
                  <a:lnTo>
                    <a:pt x="96120" y="45288"/>
                  </a:lnTo>
                  <a:lnTo>
                    <a:pt x="89592" y="56325"/>
                  </a:lnTo>
                  <a:lnTo>
                    <a:pt x="82916" y="67819"/>
                  </a:lnTo>
                  <a:lnTo>
                    <a:pt x="76133" y="78993"/>
                  </a:lnTo>
                  <a:lnTo>
                    <a:pt x="69280" y="89442"/>
                  </a:lnTo>
                  <a:lnTo>
                    <a:pt x="62544" y="99592"/>
                  </a:lnTo>
                  <a:lnTo>
                    <a:pt x="56247" y="110466"/>
                  </a:lnTo>
                  <a:lnTo>
                    <a:pt x="50531" y="122593"/>
                  </a:lnTo>
                  <a:lnTo>
                    <a:pt x="45371" y="135689"/>
                  </a:lnTo>
                  <a:lnTo>
                    <a:pt x="40671" y="148952"/>
                  </a:lnTo>
                  <a:lnTo>
                    <a:pt x="36322" y="161881"/>
                  </a:lnTo>
                  <a:lnTo>
                    <a:pt x="32232" y="174478"/>
                  </a:lnTo>
                  <a:lnTo>
                    <a:pt x="28324" y="187069"/>
                  </a:lnTo>
                  <a:lnTo>
                    <a:pt x="24543" y="199863"/>
                  </a:lnTo>
                  <a:lnTo>
                    <a:pt x="20851" y="212759"/>
                  </a:lnTo>
                  <a:lnTo>
                    <a:pt x="17218" y="225431"/>
                  </a:lnTo>
                  <a:lnTo>
                    <a:pt x="13630" y="237706"/>
                  </a:lnTo>
                  <a:lnTo>
                    <a:pt x="10238" y="249731"/>
                  </a:lnTo>
                  <a:lnTo>
                    <a:pt x="7339" y="261871"/>
                  </a:lnTo>
                  <a:lnTo>
                    <a:pt x="5058" y="274340"/>
                  </a:lnTo>
                  <a:lnTo>
                    <a:pt x="3357" y="287342"/>
                  </a:lnTo>
                  <a:lnTo>
                    <a:pt x="2133" y="301143"/>
                  </a:lnTo>
                  <a:lnTo>
                    <a:pt x="1272" y="315798"/>
                  </a:lnTo>
                  <a:lnTo>
                    <a:pt x="676" y="331049"/>
                  </a:lnTo>
                  <a:lnTo>
                    <a:pt x="268" y="346432"/>
                  </a:lnTo>
                  <a:lnTo>
                    <a:pt x="0" y="361661"/>
                  </a:lnTo>
                  <a:lnTo>
                    <a:pt x="157" y="376479"/>
                  </a:lnTo>
                  <a:lnTo>
                    <a:pt x="1327" y="390582"/>
                  </a:lnTo>
                  <a:lnTo>
                    <a:pt x="3749" y="403876"/>
                  </a:lnTo>
                  <a:lnTo>
                    <a:pt x="7343" y="416278"/>
                  </a:lnTo>
                  <a:lnTo>
                    <a:pt x="11898" y="427622"/>
                  </a:lnTo>
                  <a:lnTo>
                    <a:pt x="17194" y="437913"/>
                  </a:lnTo>
                  <a:lnTo>
                    <a:pt x="23359" y="446979"/>
                  </a:lnTo>
                  <a:lnTo>
                    <a:pt x="30854" y="454398"/>
                  </a:lnTo>
                  <a:lnTo>
                    <a:pt x="39820" y="460084"/>
                  </a:lnTo>
                  <a:lnTo>
                    <a:pt x="50113" y="463919"/>
                  </a:lnTo>
                  <a:lnTo>
                    <a:pt x="61471" y="465603"/>
                  </a:lnTo>
                  <a:lnTo>
                    <a:pt x="73631" y="465180"/>
                  </a:lnTo>
                  <a:lnTo>
                    <a:pt x="86372" y="462965"/>
                  </a:lnTo>
                  <a:lnTo>
                    <a:pt x="99523" y="459352"/>
                  </a:lnTo>
                  <a:lnTo>
                    <a:pt x="112950" y="454700"/>
                  </a:lnTo>
                  <a:lnTo>
                    <a:pt x="126236" y="449140"/>
                  </a:lnTo>
                  <a:lnTo>
                    <a:pt x="138703" y="442585"/>
                  </a:lnTo>
                  <a:lnTo>
                    <a:pt x="150046" y="435066"/>
                  </a:lnTo>
                  <a:lnTo>
                    <a:pt x="160138" y="426730"/>
                  </a:lnTo>
                  <a:lnTo>
                    <a:pt x="168852" y="417756"/>
                  </a:lnTo>
                  <a:lnTo>
                    <a:pt x="176269" y="408306"/>
                  </a:lnTo>
                  <a:lnTo>
                    <a:pt x="182608" y="398350"/>
                  </a:lnTo>
                  <a:lnTo>
                    <a:pt x="188116" y="387681"/>
                  </a:lnTo>
                  <a:lnTo>
                    <a:pt x="193009" y="376243"/>
                  </a:lnTo>
                  <a:lnTo>
                    <a:pt x="197298" y="364121"/>
                  </a:lnTo>
                  <a:lnTo>
                    <a:pt x="200808" y="351452"/>
                  </a:lnTo>
                  <a:lnTo>
                    <a:pt x="203494" y="338381"/>
                  </a:lnTo>
                  <a:lnTo>
                    <a:pt x="205129" y="325350"/>
                  </a:lnTo>
                  <a:lnTo>
                    <a:pt x="205244" y="313061"/>
                  </a:lnTo>
                  <a:lnTo>
                    <a:pt x="203720" y="301841"/>
                  </a:lnTo>
                  <a:lnTo>
                    <a:pt x="200576" y="291834"/>
                  </a:lnTo>
                  <a:lnTo>
                    <a:pt x="195800" y="283177"/>
                  </a:lnTo>
                  <a:lnTo>
                    <a:pt x="189550" y="275807"/>
                  </a:lnTo>
                  <a:lnTo>
                    <a:pt x="182101" y="269839"/>
                  </a:lnTo>
                  <a:lnTo>
                    <a:pt x="173738" y="265646"/>
                  </a:lnTo>
                  <a:lnTo>
                    <a:pt x="164715" y="263271"/>
                  </a:lnTo>
                  <a:lnTo>
                    <a:pt x="155387" y="262640"/>
                  </a:lnTo>
                  <a:lnTo>
                    <a:pt x="146206" y="263729"/>
                  </a:lnTo>
                  <a:lnTo>
                    <a:pt x="137399" y="266349"/>
                  </a:lnTo>
                  <a:lnTo>
                    <a:pt x="128842" y="270208"/>
                  </a:lnTo>
                  <a:lnTo>
                    <a:pt x="120176" y="275006"/>
                  </a:lnTo>
                  <a:lnTo>
                    <a:pt x="111198" y="280493"/>
                  </a:lnTo>
                  <a:lnTo>
                    <a:pt x="102031" y="286633"/>
                  </a:lnTo>
                  <a:lnTo>
                    <a:pt x="93023" y="293585"/>
                  </a:lnTo>
                  <a:lnTo>
                    <a:pt x="84369" y="301378"/>
                  </a:lnTo>
                  <a:lnTo>
                    <a:pt x="76099" y="310070"/>
                  </a:lnTo>
                  <a:lnTo>
                    <a:pt x="68166" y="319815"/>
                  </a:lnTo>
                  <a:lnTo>
                    <a:pt x="60502" y="330583"/>
                  </a:lnTo>
                  <a:lnTo>
                    <a:pt x="53149" y="341801"/>
                  </a:lnTo>
                  <a:lnTo>
                    <a:pt x="45436" y="353658"/>
                  </a:lnTo>
                  <a:lnTo>
                    <a:pt x="35566" y="368310"/>
                  </a:lnTo>
                  <a:lnTo>
                    <a:pt x="2047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10943" y="4206791"/>
              <a:ext cx="684353" cy="78308"/>
            </a:xfrm>
            <a:custGeom>
              <a:avLst/>
              <a:gdLst/>
              <a:ahLst/>
              <a:cxnLst/>
              <a:rect l="0" t="0" r="0" b="0"/>
              <a:pathLst>
                <a:path w="684353" h="78308">
                  <a:moveTo>
                    <a:pt x="684352" y="4608"/>
                  </a:moveTo>
                  <a:lnTo>
                    <a:pt x="675484" y="1808"/>
                  </a:lnTo>
                  <a:lnTo>
                    <a:pt x="666497" y="307"/>
                  </a:lnTo>
                  <a:lnTo>
                    <a:pt x="656501" y="0"/>
                  </a:lnTo>
                  <a:lnTo>
                    <a:pt x="645521" y="678"/>
                  </a:lnTo>
                  <a:lnTo>
                    <a:pt x="633709" y="2147"/>
                  </a:lnTo>
                  <a:lnTo>
                    <a:pt x="621251" y="4212"/>
                  </a:lnTo>
                  <a:lnTo>
                    <a:pt x="608313" y="6548"/>
                  </a:lnTo>
                  <a:lnTo>
                    <a:pt x="595032" y="8723"/>
                  </a:lnTo>
                  <a:lnTo>
                    <a:pt x="581506" y="10516"/>
                  </a:lnTo>
                  <a:lnTo>
                    <a:pt x="567645" y="12056"/>
                  </a:lnTo>
                  <a:lnTo>
                    <a:pt x="553195" y="13704"/>
                  </a:lnTo>
                  <a:lnTo>
                    <a:pt x="538062" y="15662"/>
                  </a:lnTo>
                  <a:lnTo>
                    <a:pt x="522305" y="17810"/>
                  </a:lnTo>
                  <a:lnTo>
                    <a:pt x="506042" y="19799"/>
                  </a:lnTo>
                  <a:lnTo>
                    <a:pt x="489400" y="21439"/>
                  </a:lnTo>
                  <a:lnTo>
                    <a:pt x="472649" y="22862"/>
                  </a:lnTo>
                  <a:lnTo>
                    <a:pt x="456176" y="24424"/>
                  </a:lnTo>
                  <a:lnTo>
                    <a:pt x="440167" y="26327"/>
                  </a:lnTo>
                  <a:lnTo>
                    <a:pt x="424467" y="28605"/>
                  </a:lnTo>
                  <a:lnTo>
                    <a:pt x="408700" y="31214"/>
                  </a:lnTo>
                  <a:lnTo>
                    <a:pt x="392644" y="34083"/>
                  </a:lnTo>
                  <a:lnTo>
                    <a:pt x="376248" y="37145"/>
                  </a:lnTo>
                  <a:lnTo>
                    <a:pt x="359548" y="40347"/>
                  </a:lnTo>
                  <a:lnTo>
                    <a:pt x="342606" y="43642"/>
                  </a:lnTo>
                  <a:lnTo>
                    <a:pt x="325481" y="46836"/>
                  </a:lnTo>
                  <a:lnTo>
                    <a:pt x="308225" y="49601"/>
                  </a:lnTo>
                  <a:lnTo>
                    <a:pt x="290876" y="51797"/>
                  </a:lnTo>
                  <a:lnTo>
                    <a:pt x="273464" y="53610"/>
                  </a:lnTo>
                  <a:lnTo>
                    <a:pt x="256007" y="55443"/>
                  </a:lnTo>
                  <a:lnTo>
                    <a:pt x="238521" y="57526"/>
                  </a:lnTo>
                  <a:lnTo>
                    <a:pt x="221015" y="59756"/>
                  </a:lnTo>
                  <a:lnTo>
                    <a:pt x="203495" y="61801"/>
                  </a:lnTo>
                  <a:lnTo>
                    <a:pt x="185970" y="63473"/>
                  </a:lnTo>
                  <a:lnTo>
                    <a:pt x="168608" y="64749"/>
                  </a:lnTo>
                  <a:lnTo>
                    <a:pt x="151717" y="65679"/>
                  </a:lnTo>
                  <a:lnTo>
                    <a:pt x="135424" y="66344"/>
                  </a:lnTo>
                  <a:lnTo>
                    <a:pt x="119533" y="66978"/>
                  </a:lnTo>
                  <a:lnTo>
                    <a:pt x="103636" y="67943"/>
                  </a:lnTo>
                  <a:lnTo>
                    <a:pt x="87507" y="69407"/>
                  </a:lnTo>
                  <a:lnTo>
                    <a:pt x="71455" y="71215"/>
                  </a:lnTo>
                  <a:lnTo>
                    <a:pt x="54457" y="73157"/>
                  </a:lnTo>
                  <a:lnTo>
                    <a:pt x="32777" y="75404"/>
                  </a:lnTo>
                  <a:lnTo>
                    <a:pt x="0" y="78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78535" y="4371461"/>
              <a:ext cx="185134" cy="419006"/>
            </a:xfrm>
            <a:custGeom>
              <a:avLst/>
              <a:gdLst/>
              <a:ahLst/>
              <a:cxnLst/>
              <a:rect l="0" t="0" r="0" b="0"/>
              <a:pathLst>
                <a:path w="185134" h="419006">
                  <a:moveTo>
                    <a:pt x="164076" y="176850"/>
                  </a:moveTo>
                  <a:lnTo>
                    <a:pt x="164143" y="165182"/>
                  </a:lnTo>
                  <a:lnTo>
                    <a:pt x="164783" y="154694"/>
                  </a:lnTo>
                  <a:lnTo>
                    <a:pt x="166075" y="144387"/>
                  </a:lnTo>
                  <a:lnTo>
                    <a:pt x="167762" y="133912"/>
                  </a:lnTo>
                  <a:lnTo>
                    <a:pt x="169430" y="122920"/>
                  </a:lnTo>
                  <a:lnTo>
                    <a:pt x="170839" y="111278"/>
                  </a:lnTo>
                  <a:lnTo>
                    <a:pt x="171764" y="99024"/>
                  </a:lnTo>
                  <a:lnTo>
                    <a:pt x="171927" y="86270"/>
                  </a:lnTo>
                  <a:lnTo>
                    <a:pt x="171244" y="73142"/>
                  </a:lnTo>
                  <a:lnTo>
                    <a:pt x="169478" y="60075"/>
                  </a:lnTo>
                  <a:lnTo>
                    <a:pt x="166165" y="47761"/>
                  </a:lnTo>
                  <a:lnTo>
                    <a:pt x="161194" y="36524"/>
                  </a:lnTo>
                  <a:lnTo>
                    <a:pt x="154754" y="26507"/>
                  </a:lnTo>
                  <a:lnTo>
                    <a:pt x="147144" y="17843"/>
                  </a:lnTo>
                  <a:lnTo>
                    <a:pt x="138657" y="10473"/>
                  </a:lnTo>
                  <a:lnTo>
                    <a:pt x="129537" y="4675"/>
                  </a:lnTo>
                  <a:lnTo>
                    <a:pt x="119970" y="1128"/>
                  </a:lnTo>
                  <a:lnTo>
                    <a:pt x="110099" y="0"/>
                  </a:lnTo>
                  <a:lnTo>
                    <a:pt x="100184" y="1021"/>
                  </a:lnTo>
                  <a:lnTo>
                    <a:pt x="90601" y="3757"/>
                  </a:lnTo>
                  <a:lnTo>
                    <a:pt x="81525" y="7780"/>
                  </a:lnTo>
                  <a:lnTo>
                    <a:pt x="72955" y="12731"/>
                  </a:lnTo>
                  <a:lnTo>
                    <a:pt x="64812" y="18338"/>
                  </a:lnTo>
                  <a:lnTo>
                    <a:pt x="57000" y="24407"/>
                  </a:lnTo>
                  <a:lnTo>
                    <a:pt x="49429" y="31125"/>
                  </a:lnTo>
                  <a:lnTo>
                    <a:pt x="42032" y="39005"/>
                  </a:lnTo>
                  <a:lnTo>
                    <a:pt x="34760" y="48238"/>
                  </a:lnTo>
                  <a:lnTo>
                    <a:pt x="27739" y="58712"/>
                  </a:lnTo>
                  <a:lnTo>
                    <a:pt x="21251" y="70193"/>
                  </a:lnTo>
                  <a:lnTo>
                    <a:pt x="15411" y="82436"/>
                  </a:lnTo>
                  <a:lnTo>
                    <a:pt x="10337" y="95233"/>
                  </a:lnTo>
                  <a:lnTo>
                    <a:pt x="6228" y="108422"/>
                  </a:lnTo>
                  <a:lnTo>
                    <a:pt x="3099" y="121878"/>
                  </a:lnTo>
                  <a:lnTo>
                    <a:pt x="980" y="135354"/>
                  </a:lnTo>
                  <a:lnTo>
                    <a:pt x="0" y="148481"/>
                  </a:lnTo>
                  <a:lnTo>
                    <a:pt x="122" y="161084"/>
                  </a:lnTo>
                  <a:lnTo>
                    <a:pt x="1339" y="173006"/>
                  </a:lnTo>
                  <a:lnTo>
                    <a:pt x="3750" y="184020"/>
                  </a:lnTo>
                  <a:lnTo>
                    <a:pt x="7302" y="194082"/>
                  </a:lnTo>
                  <a:lnTo>
                    <a:pt x="11974" y="202823"/>
                  </a:lnTo>
                  <a:lnTo>
                    <a:pt x="17859" y="209491"/>
                  </a:lnTo>
                  <a:lnTo>
                    <a:pt x="24893" y="213859"/>
                  </a:lnTo>
                  <a:lnTo>
                    <a:pt x="32886" y="215996"/>
                  </a:lnTo>
                  <a:lnTo>
                    <a:pt x="41621" y="216000"/>
                  </a:lnTo>
                  <a:lnTo>
                    <a:pt x="50899" y="214147"/>
                  </a:lnTo>
                  <a:lnTo>
                    <a:pt x="60399" y="210653"/>
                  </a:lnTo>
                  <a:lnTo>
                    <a:pt x="69696" y="205575"/>
                  </a:lnTo>
                  <a:lnTo>
                    <a:pt x="78576" y="199096"/>
                  </a:lnTo>
                  <a:lnTo>
                    <a:pt x="87013" y="191646"/>
                  </a:lnTo>
                  <a:lnTo>
                    <a:pt x="95066" y="183809"/>
                  </a:lnTo>
                  <a:lnTo>
                    <a:pt x="102818" y="175943"/>
                  </a:lnTo>
                  <a:lnTo>
                    <a:pt x="110348" y="168036"/>
                  </a:lnTo>
                  <a:lnTo>
                    <a:pt x="117719" y="159814"/>
                  </a:lnTo>
                  <a:lnTo>
                    <a:pt x="124973" y="151133"/>
                  </a:lnTo>
                  <a:lnTo>
                    <a:pt x="131981" y="141998"/>
                  </a:lnTo>
                  <a:lnTo>
                    <a:pt x="138461" y="132478"/>
                  </a:lnTo>
                  <a:lnTo>
                    <a:pt x="144309" y="122735"/>
                  </a:lnTo>
                  <a:lnTo>
                    <a:pt x="149853" y="115357"/>
                  </a:lnTo>
                  <a:lnTo>
                    <a:pt x="154850" y="113698"/>
                  </a:lnTo>
                  <a:lnTo>
                    <a:pt x="158357" y="117092"/>
                  </a:lnTo>
                  <a:lnTo>
                    <a:pt x="160548" y="124052"/>
                  </a:lnTo>
                  <a:lnTo>
                    <a:pt x="161710" y="133239"/>
                  </a:lnTo>
                  <a:lnTo>
                    <a:pt x="161874" y="143533"/>
                  </a:lnTo>
                  <a:lnTo>
                    <a:pt x="161130" y="154271"/>
                  </a:lnTo>
                  <a:lnTo>
                    <a:pt x="159963" y="165296"/>
                  </a:lnTo>
                  <a:lnTo>
                    <a:pt x="159161" y="176781"/>
                  </a:lnTo>
                  <a:lnTo>
                    <a:pt x="159134" y="188816"/>
                  </a:lnTo>
                  <a:lnTo>
                    <a:pt x="159776" y="201361"/>
                  </a:lnTo>
                  <a:lnTo>
                    <a:pt x="160669" y="214326"/>
                  </a:lnTo>
                  <a:lnTo>
                    <a:pt x="161534" y="227613"/>
                  </a:lnTo>
                  <a:lnTo>
                    <a:pt x="162417" y="241300"/>
                  </a:lnTo>
                  <a:lnTo>
                    <a:pt x="163609" y="255628"/>
                  </a:lnTo>
                  <a:lnTo>
                    <a:pt x="165255" y="270671"/>
                  </a:lnTo>
                  <a:lnTo>
                    <a:pt x="167190" y="286198"/>
                  </a:lnTo>
                  <a:lnTo>
                    <a:pt x="169034" y="301773"/>
                  </a:lnTo>
                  <a:lnTo>
                    <a:pt x="170576" y="317135"/>
                  </a:lnTo>
                  <a:lnTo>
                    <a:pt x="171934" y="332043"/>
                  </a:lnTo>
                  <a:lnTo>
                    <a:pt x="173453" y="346207"/>
                  </a:lnTo>
                  <a:lnTo>
                    <a:pt x="175322" y="359538"/>
                  </a:lnTo>
                  <a:lnTo>
                    <a:pt x="177417" y="371865"/>
                  </a:lnTo>
                  <a:lnTo>
                    <a:pt x="179590" y="384152"/>
                  </a:lnTo>
                  <a:lnTo>
                    <a:pt x="182034" y="398596"/>
                  </a:lnTo>
                  <a:lnTo>
                    <a:pt x="185133" y="419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63751" y="4158756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62006" y="0"/>
                  </a:lnTo>
                  <a:lnTo>
                    <a:pt x="250877" y="0"/>
                  </a:lnTo>
                  <a:lnTo>
                    <a:pt x="239283" y="4"/>
                  </a:lnTo>
                  <a:lnTo>
                    <a:pt x="227295" y="177"/>
                  </a:lnTo>
                  <a:lnTo>
                    <a:pt x="215283" y="826"/>
                  </a:lnTo>
                  <a:lnTo>
                    <a:pt x="203480" y="2079"/>
                  </a:lnTo>
                  <a:lnTo>
                    <a:pt x="191954" y="3905"/>
                  </a:lnTo>
                  <a:lnTo>
                    <a:pt x="180685" y="6201"/>
                  </a:lnTo>
                  <a:lnTo>
                    <a:pt x="169621" y="8852"/>
                  </a:lnTo>
                  <a:lnTo>
                    <a:pt x="158548" y="11598"/>
                  </a:lnTo>
                  <a:lnTo>
                    <a:pt x="147114" y="14054"/>
                  </a:lnTo>
                  <a:lnTo>
                    <a:pt x="135156" y="16039"/>
                  </a:lnTo>
                  <a:lnTo>
                    <a:pt x="122682" y="17710"/>
                  </a:lnTo>
                  <a:lnTo>
                    <a:pt x="109777" y="19446"/>
                  </a:lnTo>
                  <a:lnTo>
                    <a:pt x="96538" y="21464"/>
                  </a:lnTo>
                  <a:lnTo>
                    <a:pt x="83055" y="23651"/>
                  </a:lnTo>
                  <a:lnTo>
                    <a:pt x="69397" y="25667"/>
                  </a:lnTo>
                  <a:lnTo>
                    <a:pt x="55637" y="27320"/>
                  </a:lnTo>
                  <a:lnTo>
                    <a:pt x="42417" y="28585"/>
                  </a:lnTo>
                  <a:lnTo>
                    <a:pt x="29654" y="29646"/>
                  </a:lnTo>
                  <a:lnTo>
                    <a:pt x="16230" y="305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05865" y="427457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2759" y="2866"/>
                  </a:lnTo>
                  <a:lnTo>
                    <a:pt x="213772" y="5008"/>
                  </a:lnTo>
                  <a:lnTo>
                    <a:pt x="203777" y="6612"/>
                  </a:lnTo>
                  <a:lnTo>
                    <a:pt x="192796" y="7792"/>
                  </a:lnTo>
                  <a:lnTo>
                    <a:pt x="180984" y="8641"/>
                  </a:lnTo>
                  <a:lnTo>
                    <a:pt x="168531" y="9242"/>
                  </a:lnTo>
                  <a:lnTo>
                    <a:pt x="155766" y="9830"/>
                  </a:lnTo>
                  <a:lnTo>
                    <a:pt x="143133" y="10762"/>
                  </a:lnTo>
                  <a:lnTo>
                    <a:pt x="130860" y="12209"/>
                  </a:lnTo>
                  <a:lnTo>
                    <a:pt x="118824" y="14165"/>
                  </a:lnTo>
                  <a:lnTo>
                    <a:pt x="106671" y="16550"/>
                  </a:lnTo>
                  <a:lnTo>
                    <a:pt x="94199" y="19265"/>
                  </a:lnTo>
                  <a:lnTo>
                    <a:pt x="81533" y="22223"/>
                  </a:lnTo>
                  <a:lnTo>
                    <a:pt x="69022" y="25354"/>
                  </a:lnTo>
                  <a:lnTo>
                    <a:pt x="56872" y="28602"/>
                  </a:lnTo>
                  <a:lnTo>
                    <a:pt x="45374" y="31776"/>
                  </a:lnTo>
                  <a:lnTo>
                    <a:pt x="33749" y="34865"/>
                  </a:lnTo>
                  <a:lnTo>
                    <a:pt x="19860" y="381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26922" y="3847354"/>
              <a:ext cx="115675" cy="153476"/>
            </a:xfrm>
            <a:custGeom>
              <a:avLst/>
              <a:gdLst/>
              <a:ahLst/>
              <a:cxnLst/>
              <a:rect l="0" t="0" r="0" b="0"/>
              <a:pathLst>
                <a:path w="115675" h="153476">
                  <a:moveTo>
                    <a:pt x="0" y="37661"/>
                  </a:moveTo>
                  <a:lnTo>
                    <a:pt x="3068" y="28994"/>
                  </a:lnTo>
                  <a:lnTo>
                    <a:pt x="7130" y="21928"/>
                  </a:lnTo>
                  <a:lnTo>
                    <a:pt x="12628" y="15826"/>
                  </a:lnTo>
                  <a:lnTo>
                    <a:pt x="19560" y="10598"/>
                  </a:lnTo>
                  <a:lnTo>
                    <a:pt x="28006" y="6384"/>
                  </a:lnTo>
                  <a:lnTo>
                    <a:pt x="37852" y="3183"/>
                  </a:lnTo>
                  <a:lnTo>
                    <a:pt x="48690" y="1015"/>
                  </a:lnTo>
                  <a:lnTo>
                    <a:pt x="59944" y="0"/>
                  </a:lnTo>
                  <a:lnTo>
                    <a:pt x="71237" y="103"/>
                  </a:lnTo>
                  <a:lnTo>
                    <a:pt x="82087" y="1476"/>
                  </a:lnTo>
                  <a:lnTo>
                    <a:pt x="91839" y="4524"/>
                  </a:lnTo>
                  <a:lnTo>
                    <a:pt x="100237" y="9318"/>
                  </a:lnTo>
                  <a:lnTo>
                    <a:pt x="107044" y="15638"/>
                  </a:lnTo>
                  <a:lnTo>
                    <a:pt x="111876" y="23169"/>
                  </a:lnTo>
                  <a:lnTo>
                    <a:pt x="114715" y="31597"/>
                  </a:lnTo>
                  <a:lnTo>
                    <a:pt x="115674" y="40510"/>
                  </a:lnTo>
                  <a:lnTo>
                    <a:pt x="114813" y="49404"/>
                  </a:lnTo>
                  <a:lnTo>
                    <a:pt x="112346" y="58006"/>
                  </a:lnTo>
                  <a:lnTo>
                    <a:pt x="108421" y="66085"/>
                  </a:lnTo>
                  <a:lnTo>
                    <a:pt x="103046" y="73364"/>
                  </a:lnTo>
                  <a:lnTo>
                    <a:pt x="96368" y="79789"/>
                  </a:lnTo>
                  <a:lnTo>
                    <a:pt x="88955" y="85783"/>
                  </a:lnTo>
                  <a:lnTo>
                    <a:pt x="81673" y="92115"/>
                  </a:lnTo>
                  <a:lnTo>
                    <a:pt x="75012" y="99194"/>
                  </a:lnTo>
                  <a:lnTo>
                    <a:pt x="69418" y="107007"/>
                  </a:lnTo>
                  <a:lnTo>
                    <a:pt x="65031" y="116273"/>
                  </a:lnTo>
                  <a:lnTo>
                    <a:pt x="62590" y="130048"/>
                  </a:lnTo>
                  <a:lnTo>
                    <a:pt x="63171" y="153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00621" y="4106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06136" y="3662894"/>
              <a:ext cx="176204" cy="450304"/>
            </a:xfrm>
            <a:custGeom>
              <a:avLst/>
              <a:gdLst/>
              <a:ahLst/>
              <a:cxnLst/>
              <a:rect l="0" t="0" r="0" b="0"/>
              <a:pathLst>
                <a:path w="176204" h="450304">
                  <a:moveTo>
                    <a:pt x="163024" y="137893"/>
                  </a:moveTo>
                  <a:lnTo>
                    <a:pt x="160024" y="146695"/>
                  </a:lnTo>
                  <a:lnTo>
                    <a:pt x="156601" y="155041"/>
                  </a:lnTo>
                  <a:lnTo>
                    <a:pt x="152405" y="163740"/>
                  </a:lnTo>
                  <a:lnTo>
                    <a:pt x="147505" y="172861"/>
                  </a:lnTo>
                  <a:lnTo>
                    <a:pt x="142024" y="182356"/>
                  </a:lnTo>
                  <a:lnTo>
                    <a:pt x="136098" y="192148"/>
                  </a:lnTo>
                  <a:lnTo>
                    <a:pt x="130009" y="202162"/>
                  </a:lnTo>
                  <a:lnTo>
                    <a:pt x="124158" y="212336"/>
                  </a:lnTo>
                  <a:lnTo>
                    <a:pt x="118743" y="222622"/>
                  </a:lnTo>
                  <a:lnTo>
                    <a:pt x="113617" y="232986"/>
                  </a:lnTo>
                  <a:lnTo>
                    <a:pt x="108408" y="243404"/>
                  </a:lnTo>
                  <a:lnTo>
                    <a:pt x="102905" y="253863"/>
                  </a:lnTo>
                  <a:lnTo>
                    <a:pt x="97225" y="264514"/>
                  </a:lnTo>
                  <a:lnTo>
                    <a:pt x="91712" y="275657"/>
                  </a:lnTo>
                  <a:lnTo>
                    <a:pt x="86557" y="287416"/>
                  </a:lnTo>
                  <a:lnTo>
                    <a:pt x="81790" y="299755"/>
                  </a:lnTo>
                  <a:lnTo>
                    <a:pt x="77362" y="312570"/>
                  </a:lnTo>
                  <a:lnTo>
                    <a:pt x="73205" y="325748"/>
                  </a:lnTo>
                  <a:lnTo>
                    <a:pt x="69413" y="339191"/>
                  </a:lnTo>
                  <a:lnTo>
                    <a:pt x="66238" y="352821"/>
                  </a:lnTo>
                  <a:lnTo>
                    <a:pt x="63773" y="366577"/>
                  </a:lnTo>
                  <a:lnTo>
                    <a:pt x="62117" y="380254"/>
                  </a:lnTo>
                  <a:lnTo>
                    <a:pt x="61455" y="393517"/>
                  </a:lnTo>
                  <a:lnTo>
                    <a:pt x="61798" y="406208"/>
                  </a:lnTo>
                  <a:lnTo>
                    <a:pt x="63335" y="418018"/>
                  </a:lnTo>
                  <a:lnTo>
                    <a:pt x="66493" y="428425"/>
                  </a:lnTo>
                  <a:lnTo>
                    <a:pt x="71360" y="437261"/>
                  </a:lnTo>
                  <a:lnTo>
                    <a:pt x="77730" y="444194"/>
                  </a:lnTo>
                  <a:lnTo>
                    <a:pt x="85294" y="448579"/>
                  </a:lnTo>
                  <a:lnTo>
                    <a:pt x="93745" y="450303"/>
                  </a:lnTo>
                  <a:lnTo>
                    <a:pt x="102672" y="449699"/>
                  </a:lnTo>
                  <a:lnTo>
                    <a:pt x="111576" y="447252"/>
                  </a:lnTo>
                  <a:lnTo>
                    <a:pt x="120184" y="443421"/>
                  </a:lnTo>
                  <a:lnTo>
                    <a:pt x="128268" y="438430"/>
                  </a:lnTo>
                  <a:lnTo>
                    <a:pt x="135550" y="432266"/>
                  </a:lnTo>
                  <a:lnTo>
                    <a:pt x="141967" y="425013"/>
                  </a:lnTo>
                  <a:lnTo>
                    <a:pt x="147617" y="416857"/>
                  </a:lnTo>
                  <a:lnTo>
                    <a:pt x="152654" y="408005"/>
                  </a:lnTo>
                  <a:lnTo>
                    <a:pt x="157231" y="398640"/>
                  </a:lnTo>
                  <a:lnTo>
                    <a:pt x="161478" y="388911"/>
                  </a:lnTo>
                  <a:lnTo>
                    <a:pt x="165491" y="378927"/>
                  </a:lnTo>
                  <a:lnTo>
                    <a:pt x="169333" y="368767"/>
                  </a:lnTo>
                  <a:lnTo>
                    <a:pt x="172728" y="358487"/>
                  </a:lnTo>
                  <a:lnTo>
                    <a:pt x="175096" y="348125"/>
                  </a:lnTo>
                  <a:lnTo>
                    <a:pt x="176203" y="337709"/>
                  </a:lnTo>
                  <a:lnTo>
                    <a:pt x="176132" y="327255"/>
                  </a:lnTo>
                  <a:lnTo>
                    <a:pt x="175095" y="316777"/>
                  </a:lnTo>
                  <a:lnTo>
                    <a:pt x="173319" y="306286"/>
                  </a:lnTo>
                  <a:lnTo>
                    <a:pt x="170840" y="295953"/>
                  </a:lnTo>
                  <a:lnTo>
                    <a:pt x="167506" y="286088"/>
                  </a:lnTo>
                  <a:lnTo>
                    <a:pt x="163303" y="276818"/>
                  </a:lnTo>
                  <a:lnTo>
                    <a:pt x="158347" y="267949"/>
                  </a:lnTo>
                  <a:lnTo>
                    <a:pt x="152795" y="259073"/>
                  </a:lnTo>
                  <a:lnTo>
                    <a:pt x="146797" y="249955"/>
                  </a:lnTo>
                  <a:lnTo>
                    <a:pt x="140311" y="240694"/>
                  </a:lnTo>
                  <a:lnTo>
                    <a:pt x="133126" y="231623"/>
                  </a:lnTo>
                  <a:lnTo>
                    <a:pt x="125181" y="222927"/>
                  </a:lnTo>
                  <a:lnTo>
                    <a:pt x="116557" y="214629"/>
                  </a:lnTo>
                  <a:lnTo>
                    <a:pt x="107390" y="206677"/>
                  </a:lnTo>
                  <a:lnTo>
                    <a:pt x="97814" y="198997"/>
                  </a:lnTo>
                  <a:lnTo>
                    <a:pt x="87944" y="191516"/>
                  </a:lnTo>
                  <a:lnTo>
                    <a:pt x="77864" y="184180"/>
                  </a:lnTo>
                  <a:lnTo>
                    <a:pt x="67646" y="176944"/>
                  </a:lnTo>
                  <a:lnTo>
                    <a:pt x="57497" y="169779"/>
                  </a:lnTo>
                  <a:lnTo>
                    <a:pt x="47755" y="162661"/>
                  </a:lnTo>
                  <a:lnTo>
                    <a:pt x="38577" y="155570"/>
                  </a:lnTo>
                  <a:lnTo>
                    <a:pt x="30110" y="148334"/>
                  </a:lnTo>
                  <a:lnTo>
                    <a:pt x="22568" y="140637"/>
                  </a:lnTo>
                  <a:lnTo>
                    <a:pt x="15981" y="132340"/>
                  </a:lnTo>
                  <a:lnTo>
                    <a:pt x="10388" y="123310"/>
                  </a:lnTo>
                  <a:lnTo>
                    <a:pt x="5922" y="113337"/>
                  </a:lnTo>
                  <a:lnTo>
                    <a:pt x="2553" y="102407"/>
                  </a:lnTo>
                  <a:lnTo>
                    <a:pt x="443" y="90813"/>
                  </a:lnTo>
                  <a:lnTo>
                    <a:pt x="0" y="79039"/>
                  </a:lnTo>
                  <a:lnTo>
                    <a:pt x="1301" y="67386"/>
                  </a:lnTo>
                  <a:lnTo>
                    <a:pt x="4293" y="56123"/>
                  </a:lnTo>
                  <a:lnTo>
                    <a:pt x="8967" y="45559"/>
                  </a:lnTo>
                  <a:lnTo>
                    <a:pt x="15148" y="35794"/>
                  </a:lnTo>
                  <a:lnTo>
                    <a:pt x="22551" y="26915"/>
                  </a:lnTo>
                  <a:lnTo>
                    <a:pt x="30882" y="19090"/>
                  </a:lnTo>
                  <a:lnTo>
                    <a:pt x="39889" y="12313"/>
                  </a:lnTo>
                  <a:lnTo>
                    <a:pt x="49375" y="6761"/>
                  </a:lnTo>
                  <a:lnTo>
                    <a:pt x="59196" y="2854"/>
                  </a:lnTo>
                  <a:lnTo>
                    <a:pt x="69245" y="670"/>
                  </a:lnTo>
                  <a:lnTo>
                    <a:pt x="79451" y="0"/>
                  </a:lnTo>
                  <a:lnTo>
                    <a:pt x="89763" y="530"/>
                  </a:lnTo>
                  <a:lnTo>
                    <a:pt x="100137" y="1966"/>
                  </a:lnTo>
                  <a:lnTo>
                    <a:pt x="110223" y="4386"/>
                  </a:lnTo>
                  <a:lnTo>
                    <a:pt x="119389" y="8212"/>
                  </a:lnTo>
                  <a:lnTo>
                    <a:pt x="127368" y="13563"/>
                  </a:lnTo>
                  <a:lnTo>
                    <a:pt x="134216" y="20275"/>
                  </a:lnTo>
                  <a:lnTo>
                    <a:pt x="140132" y="28075"/>
                  </a:lnTo>
                  <a:lnTo>
                    <a:pt x="145331" y="36699"/>
                  </a:lnTo>
                  <a:lnTo>
                    <a:pt x="149842" y="46082"/>
                  </a:lnTo>
                  <a:lnTo>
                    <a:pt x="153507" y="56358"/>
                  </a:lnTo>
                  <a:lnTo>
                    <a:pt x="156306" y="67523"/>
                  </a:lnTo>
                  <a:lnTo>
                    <a:pt x="158187" y="79291"/>
                  </a:lnTo>
                  <a:lnTo>
                    <a:pt x="159001" y="91190"/>
                  </a:lnTo>
                  <a:lnTo>
                    <a:pt x="158773" y="102921"/>
                  </a:lnTo>
                  <a:lnTo>
                    <a:pt x="157817" y="113937"/>
                  </a:lnTo>
                  <a:lnTo>
                    <a:pt x="156548" y="124443"/>
                  </a:lnTo>
                  <a:lnTo>
                    <a:pt x="154856" y="135355"/>
                  </a:lnTo>
                  <a:lnTo>
                    <a:pt x="152496" y="148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84891" y="4148228"/>
              <a:ext cx="431669" cy="1"/>
            </a:xfrm>
            <a:custGeom>
              <a:avLst/>
              <a:gdLst/>
              <a:ahLst/>
              <a:cxnLst/>
              <a:rect l="0" t="0" r="0" b="0"/>
              <a:pathLst>
                <a:path w="431669" h="1">
                  <a:moveTo>
                    <a:pt x="431668" y="0"/>
                  </a:moveTo>
                  <a:lnTo>
                    <a:pt x="419933" y="0"/>
                  </a:lnTo>
                  <a:lnTo>
                    <a:pt x="408804" y="0"/>
                  </a:lnTo>
                  <a:lnTo>
                    <a:pt x="397205" y="0"/>
                  </a:lnTo>
                  <a:lnTo>
                    <a:pt x="385045" y="0"/>
                  </a:lnTo>
                  <a:lnTo>
                    <a:pt x="372384" y="0"/>
                  </a:lnTo>
                  <a:lnTo>
                    <a:pt x="359328" y="0"/>
                  </a:lnTo>
                  <a:lnTo>
                    <a:pt x="345976" y="0"/>
                  </a:lnTo>
                  <a:lnTo>
                    <a:pt x="332411" y="0"/>
                  </a:lnTo>
                  <a:lnTo>
                    <a:pt x="318692" y="0"/>
                  </a:lnTo>
                  <a:lnTo>
                    <a:pt x="304700" y="0"/>
                  </a:lnTo>
                  <a:lnTo>
                    <a:pt x="290161" y="0"/>
                  </a:lnTo>
                  <a:lnTo>
                    <a:pt x="274970" y="0"/>
                  </a:lnTo>
                  <a:lnTo>
                    <a:pt x="259173" y="0"/>
                  </a:lnTo>
                  <a:lnTo>
                    <a:pt x="242883" y="0"/>
                  </a:lnTo>
                  <a:lnTo>
                    <a:pt x="226219" y="0"/>
                  </a:lnTo>
                  <a:lnTo>
                    <a:pt x="209283" y="0"/>
                  </a:lnTo>
                  <a:lnTo>
                    <a:pt x="192154" y="0"/>
                  </a:lnTo>
                  <a:lnTo>
                    <a:pt x="174895" y="0"/>
                  </a:lnTo>
                  <a:lnTo>
                    <a:pt x="157713" y="0"/>
                  </a:lnTo>
                  <a:lnTo>
                    <a:pt x="140943" y="0"/>
                  </a:lnTo>
                  <a:lnTo>
                    <a:pt x="124731" y="0"/>
                  </a:lnTo>
                  <a:lnTo>
                    <a:pt x="108895" y="0"/>
                  </a:lnTo>
                  <a:lnTo>
                    <a:pt x="93034" y="0"/>
                  </a:lnTo>
                  <a:lnTo>
                    <a:pt x="76934" y="0"/>
                  </a:lnTo>
                  <a:lnTo>
                    <a:pt x="61101" y="0"/>
                  </a:lnTo>
                  <a:lnTo>
                    <a:pt x="45016" y="0"/>
                  </a:lnTo>
                  <a:lnTo>
                    <a:pt x="261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42818" y="4295626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0" y="34468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5"/>
                  </a:lnTo>
                  <a:lnTo>
                    <a:pt x="0" y="89419"/>
                  </a:lnTo>
                  <a:lnTo>
                    <a:pt x="0" y="104633"/>
                  </a:lnTo>
                  <a:lnTo>
                    <a:pt x="5" y="119746"/>
                  </a:lnTo>
                  <a:lnTo>
                    <a:pt x="178" y="134486"/>
                  </a:lnTo>
                  <a:lnTo>
                    <a:pt x="826" y="148535"/>
                  </a:lnTo>
                  <a:lnTo>
                    <a:pt x="2075" y="161803"/>
                  </a:lnTo>
                  <a:lnTo>
                    <a:pt x="3727" y="174526"/>
                  </a:lnTo>
                  <a:lnTo>
                    <a:pt x="5376" y="187151"/>
                  </a:lnTo>
                  <a:lnTo>
                    <a:pt x="6779" y="199938"/>
                  </a:lnTo>
                  <a:lnTo>
                    <a:pt x="7874" y="212751"/>
                  </a:lnTo>
                  <a:lnTo>
                    <a:pt x="8802" y="226613"/>
                  </a:lnTo>
                  <a:lnTo>
                    <a:pt x="9640" y="244979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05989" y="4283579"/>
              <a:ext cx="273742" cy="335708"/>
            </a:xfrm>
            <a:custGeom>
              <a:avLst/>
              <a:gdLst/>
              <a:ahLst/>
              <a:cxnLst/>
              <a:rect l="0" t="0" r="0" b="0"/>
              <a:pathLst>
                <a:path w="273742" h="335708">
                  <a:moveTo>
                    <a:pt x="0" y="43633"/>
                  </a:moveTo>
                  <a:lnTo>
                    <a:pt x="5868" y="37766"/>
                  </a:lnTo>
                  <a:lnTo>
                    <a:pt x="11433" y="32201"/>
                  </a:lnTo>
                  <a:lnTo>
                    <a:pt x="17236" y="26407"/>
                  </a:lnTo>
                  <a:lnTo>
                    <a:pt x="23490" y="20499"/>
                  </a:lnTo>
                  <a:lnTo>
                    <a:pt x="30468" y="14817"/>
                  </a:lnTo>
                  <a:lnTo>
                    <a:pt x="38249" y="9552"/>
                  </a:lnTo>
                  <a:lnTo>
                    <a:pt x="46751" y="5047"/>
                  </a:lnTo>
                  <a:lnTo>
                    <a:pt x="55830" y="1858"/>
                  </a:lnTo>
                  <a:lnTo>
                    <a:pt x="65339" y="167"/>
                  </a:lnTo>
                  <a:lnTo>
                    <a:pt x="74994" y="0"/>
                  </a:lnTo>
                  <a:lnTo>
                    <a:pt x="84395" y="1400"/>
                  </a:lnTo>
                  <a:lnTo>
                    <a:pt x="93345" y="4235"/>
                  </a:lnTo>
                  <a:lnTo>
                    <a:pt x="101829" y="8407"/>
                  </a:lnTo>
                  <a:lnTo>
                    <a:pt x="109913" y="13948"/>
                  </a:lnTo>
                  <a:lnTo>
                    <a:pt x="117681" y="20747"/>
                  </a:lnTo>
                  <a:lnTo>
                    <a:pt x="125052" y="28582"/>
                  </a:lnTo>
                  <a:lnTo>
                    <a:pt x="131783" y="37210"/>
                  </a:lnTo>
                  <a:lnTo>
                    <a:pt x="137795" y="46430"/>
                  </a:lnTo>
                  <a:lnTo>
                    <a:pt x="143155" y="56399"/>
                  </a:lnTo>
                  <a:lnTo>
                    <a:pt x="147989" y="67609"/>
                  </a:lnTo>
                  <a:lnTo>
                    <a:pt x="152428" y="80223"/>
                  </a:lnTo>
                  <a:lnTo>
                    <a:pt x="156578" y="93949"/>
                  </a:lnTo>
                  <a:lnTo>
                    <a:pt x="160527" y="108234"/>
                  </a:lnTo>
                  <a:lnTo>
                    <a:pt x="164330" y="122695"/>
                  </a:lnTo>
                  <a:lnTo>
                    <a:pt x="167868" y="137149"/>
                  </a:lnTo>
                  <a:lnTo>
                    <a:pt x="170865" y="151534"/>
                  </a:lnTo>
                  <a:lnTo>
                    <a:pt x="173213" y="165836"/>
                  </a:lnTo>
                  <a:lnTo>
                    <a:pt x="174957" y="180067"/>
                  </a:lnTo>
                  <a:lnTo>
                    <a:pt x="176211" y="194243"/>
                  </a:lnTo>
                  <a:lnTo>
                    <a:pt x="177088" y="208372"/>
                  </a:lnTo>
                  <a:lnTo>
                    <a:pt x="177524" y="222303"/>
                  </a:lnTo>
                  <a:lnTo>
                    <a:pt x="177293" y="235737"/>
                  </a:lnTo>
                  <a:lnTo>
                    <a:pt x="176319" y="248552"/>
                  </a:lnTo>
                  <a:lnTo>
                    <a:pt x="174512" y="260785"/>
                  </a:lnTo>
                  <a:lnTo>
                    <a:pt x="171696" y="272541"/>
                  </a:lnTo>
                  <a:lnTo>
                    <a:pt x="167874" y="283928"/>
                  </a:lnTo>
                  <a:lnTo>
                    <a:pt x="163188" y="294881"/>
                  </a:lnTo>
                  <a:lnTo>
                    <a:pt x="157826" y="305170"/>
                  </a:lnTo>
                  <a:lnTo>
                    <a:pt x="151957" y="314709"/>
                  </a:lnTo>
                  <a:lnTo>
                    <a:pt x="145560" y="323082"/>
                  </a:lnTo>
                  <a:lnTo>
                    <a:pt x="138435" y="329496"/>
                  </a:lnTo>
                  <a:lnTo>
                    <a:pt x="130530" y="333689"/>
                  </a:lnTo>
                  <a:lnTo>
                    <a:pt x="121933" y="335707"/>
                  </a:lnTo>
                  <a:lnTo>
                    <a:pt x="112784" y="335632"/>
                  </a:lnTo>
                  <a:lnTo>
                    <a:pt x="103230" y="333725"/>
                  </a:lnTo>
                  <a:lnTo>
                    <a:pt x="93714" y="330194"/>
                  </a:lnTo>
                  <a:lnTo>
                    <a:pt x="84937" y="325092"/>
                  </a:lnTo>
                  <a:lnTo>
                    <a:pt x="77220" y="318591"/>
                  </a:lnTo>
                  <a:lnTo>
                    <a:pt x="70378" y="310958"/>
                  </a:lnTo>
                  <a:lnTo>
                    <a:pt x="63935" y="302465"/>
                  </a:lnTo>
                  <a:lnTo>
                    <a:pt x="57573" y="293346"/>
                  </a:lnTo>
                  <a:lnTo>
                    <a:pt x="51637" y="283783"/>
                  </a:lnTo>
                  <a:lnTo>
                    <a:pt x="47008" y="273911"/>
                  </a:lnTo>
                  <a:lnTo>
                    <a:pt x="44079" y="263826"/>
                  </a:lnTo>
                  <a:lnTo>
                    <a:pt x="42775" y="253596"/>
                  </a:lnTo>
                  <a:lnTo>
                    <a:pt x="42812" y="243268"/>
                  </a:lnTo>
                  <a:lnTo>
                    <a:pt x="43886" y="232892"/>
                  </a:lnTo>
                  <a:lnTo>
                    <a:pt x="46046" y="223146"/>
                  </a:lnTo>
                  <a:lnTo>
                    <a:pt x="49691" y="215271"/>
                  </a:lnTo>
                  <a:lnTo>
                    <a:pt x="54917" y="209800"/>
                  </a:lnTo>
                  <a:lnTo>
                    <a:pt x="61543" y="206773"/>
                  </a:lnTo>
                  <a:lnTo>
                    <a:pt x="69285" y="206097"/>
                  </a:lnTo>
                  <a:lnTo>
                    <a:pt x="77861" y="207458"/>
                  </a:lnTo>
                  <a:lnTo>
                    <a:pt x="86872" y="210436"/>
                  </a:lnTo>
                  <a:lnTo>
                    <a:pt x="95833" y="214627"/>
                  </a:lnTo>
                  <a:lnTo>
                    <a:pt x="104494" y="219695"/>
                  </a:lnTo>
                  <a:lnTo>
                    <a:pt x="113122" y="225381"/>
                  </a:lnTo>
                  <a:lnTo>
                    <a:pt x="122367" y="231494"/>
                  </a:lnTo>
                  <a:lnTo>
                    <a:pt x="132555" y="237901"/>
                  </a:lnTo>
                  <a:lnTo>
                    <a:pt x="143690" y="244508"/>
                  </a:lnTo>
                  <a:lnTo>
                    <a:pt x="155621" y="251251"/>
                  </a:lnTo>
                  <a:lnTo>
                    <a:pt x="168166" y="258086"/>
                  </a:lnTo>
                  <a:lnTo>
                    <a:pt x="180997" y="264980"/>
                  </a:lnTo>
                  <a:lnTo>
                    <a:pt x="193677" y="271917"/>
                  </a:lnTo>
                  <a:lnTo>
                    <a:pt x="205973" y="278876"/>
                  </a:lnTo>
                  <a:lnTo>
                    <a:pt x="217784" y="285738"/>
                  </a:lnTo>
                  <a:lnTo>
                    <a:pt x="230403" y="293061"/>
                  </a:lnTo>
                  <a:lnTo>
                    <a:pt x="247172" y="302605"/>
                  </a:lnTo>
                  <a:lnTo>
                    <a:pt x="273741" y="317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353847" y="3137893"/>
            <a:ext cx="1078029" cy="111336"/>
          </a:xfrm>
          <a:custGeom>
            <a:avLst/>
            <a:gdLst/>
            <a:ahLst/>
            <a:cxnLst/>
            <a:rect l="0" t="0" r="0" b="0"/>
            <a:pathLst>
              <a:path w="1078029" h="111336">
                <a:moveTo>
                  <a:pt x="1078028" y="41713"/>
                </a:moveTo>
                <a:lnTo>
                  <a:pt x="1063359" y="41713"/>
                </a:lnTo>
                <a:lnTo>
                  <a:pt x="1049448" y="41713"/>
                </a:lnTo>
                <a:lnTo>
                  <a:pt x="1034946" y="41708"/>
                </a:lnTo>
                <a:lnTo>
                  <a:pt x="1019571" y="41535"/>
                </a:lnTo>
                <a:lnTo>
                  <a:pt x="1003098" y="40887"/>
                </a:lnTo>
                <a:lnTo>
                  <a:pt x="985525" y="39639"/>
                </a:lnTo>
                <a:lnTo>
                  <a:pt x="967009" y="37986"/>
                </a:lnTo>
                <a:lnTo>
                  <a:pt x="947756" y="36338"/>
                </a:lnTo>
                <a:lnTo>
                  <a:pt x="927966" y="34935"/>
                </a:lnTo>
                <a:lnTo>
                  <a:pt x="908119" y="33842"/>
                </a:lnTo>
                <a:lnTo>
                  <a:pt x="888949" y="33034"/>
                </a:lnTo>
                <a:lnTo>
                  <a:pt x="870784" y="32456"/>
                </a:lnTo>
                <a:lnTo>
                  <a:pt x="853129" y="32051"/>
                </a:lnTo>
                <a:lnTo>
                  <a:pt x="834902" y="31771"/>
                </a:lnTo>
                <a:lnTo>
                  <a:pt x="815532" y="31576"/>
                </a:lnTo>
                <a:lnTo>
                  <a:pt x="795435" y="31273"/>
                </a:lnTo>
                <a:lnTo>
                  <a:pt x="775697" y="30537"/>
                </a:lnTo>
                <a:lnTo>
                  <a:pt x="756937" y="29230"/>
                </a:lnTo>
                <a:lnTo>
                  <a:pt x="739272" y="27537"/>
                </a:lnTo>
                <a:lnTo>
                  <a:pt x="722576" y="25863"/>
                </a:lnTo>
                <a:lnTo>
                  <a:pt x="706646" y="24442"/>
                </a:lnTo>
                <a:lnTo>
                  <a:pt x="691287" y="23338"/>
                </a:lnTo>
                <a:lnTo>
                  <a:pt x="676340" y="22521"/>
                </a:lnTo>
                <a:lnTo>
                  <a:pt x="661681" y="21934"/>
                </a:lnTo>
                <a:lnTo>
                  <a:pt x="647222" y="21352"/>
                </a:lnTo>
                <a:lnTo>
                  <a:pt x="632900" y="20422"/>
                </a:lnTo>
                <a:lnTo>
                  <a:pt x="618671" y="18980"/>
                </a:lnTo>
                <a:lnTo>
                  <a:pt x="604505" y="17197"/>
                </a:lnTo>
                <a:lnTo>
                  <a:pt x="590381" y="15460"/>
                </a:lnTo>
                <a:lnTo>
                  <a:pt x="576285" y="13998"/>
                </a:lnTo>
                <a:lnTo>
                  <a:pt x="562209" y="12866"/>
                </a:lnTo>
                <a:lnTo>
                  <a:pt x="548145" y="12031"/>
                </a:lnTo>
                <a:lnTo>
                  <a:pt x="534086" y="11435"/>
                </a:lnTo>
                <a:lnTo>
                  <a:pt x="519863" y="11018"/>
                </a:lnTo>
                <a:lnTo>
                  <a:pt x="505169" y="10730"/>
                </a:lnTo>
                <a:lnTo>
                  <a:pt x="489878" y="10534"/>
                </a:lnTo>
                <a:lnTo>
                  <a:pt x="474184" y="10401"/>
                </a:lnTo>
                <a:lnTo>
                  <a:pt x="458495" y="10310"/>
                </a:lnTo>
                <a:lnTo>
                  <a:pt x="443053" y="10250"/>
                </a:lnTo>
                <a:lnTo>
                  <a:pt x="427921" y="10209"/>
                </a:lnTo>
                <a:lnTo>
                  <a:pt x="413074" y="10182"/>
                </a:lnTo>
                <a:lnTo>
                  <a:pt x="398453" y="10164"/>
                </a:lnTo>
                <a:lnTo>
                  <a:pt x="383837" y="10152"/>
                </a:lnTo>
                <a:lnTo>
                  <a:pt x="368871" y="10143"/>
                </a:lnTo>
                <a:lnTo>
                  <a:pt x="353393" y="10138"/>
                </a:lnTo>
                <a:lnTo>
                  <a:pt x="337573" y="10134"/>
                </a:lnTo>
                <a:lnTo>
                  <a:pt x="321799" y="10132"/>
                </a:lnTo>
                <a:lnTo>
                  <a:pt x="306299" y="10130"/>
                </a:lnTo>
                <a:lnTo>
                  <a:pt x="291129" y="10129"/>
                </a:lnTo>
                <a:lnTo>
                  <a:pt x="276256" y="10129"/>
                </a:lnTo>
                <a:lnTo>
                  <a:pt x="261608" y="10128"/>
                </a:lnTo>
                <a:lnTo>
                  <a:pt x="246635" y="10128"/>
                </a:lnTo>
                <a:lnTo>
                  <a:pt x="230365" y="10128"/>
                </a:lnTo>
                <a:lnTo>
                  <a:pt x="212380" y="10128"/>
                </a:lnTo>
                <a:lnTo>
                  <a:pt x="193078" y="10128"/>
                </a:lnTo>
                <a:lnTo>
                  <a:pt x="173357" y="10128"/>
                </a:lnTo>
                <a:lnTo>
                  <a:pt x="153797" y="10128"/>
                </a:lnTo>
                <a:lnTo>
                  <a:pt x="134614" y="10128"/>
                </a:lnTo>
                <a:lnTo>
                  <a:pt x="115828" y="10128"/>
                </a:lnTo>
                <a:lnTo>
                  <a:pt x="97508" y="10123"/>
                </a:lnTo>
                <a:lnTo>
                  <a:pt x="84007" y="9950"/>
                </a:lnTo>
                <a:lnTo>
                  <a:pt x="80765" y="9302"/>
                </a:lnTo>
                <a:lnTo>
                  <a:pt x="85968" y="8053"/>
                </a:lnTo>
                <a:lnTo>
                  <a:pt x="96481" y="6400"/>
                </a:lnTo>
                <a:lnTo>
                  <a:pt x="109665" y="4752"/>
                </a:lnTo>
                <a:lnTo>
                  <a:pt x="123949" y="3349"/>
                </a:lnTo>
                <a:lnTo>
                  <a:pt x="138572" y="2257"/>
                </a:lnTo>
                <a:lnTo>
                  <a:pt x="153210" y="1449"/>
                </a:lnTo>
                <a:lnTo>
                  <a:pt x="167753" y="871"/>
                </a:lnTo>
                <a:lnTo>
                  <a:pt x="182179" y="466"/>
                </a:lnTo>
                <a:lnTo>
                  <a:pt x="196501" y="186"/>
                </a:lnTo>
                <a:lnTo>
                  <a:pt x="210741" y="0"/>
                </a:lnTo>
                <a:lnTo>
                  <a:pt x="224920" y="42"/>
                </a:lnTo>
                <a:lnTo>
                  <a:pt x="239055" y="603"/>
                </a:lnTo>
                <a:lnTo>
                  <a:pt x="253159" y="1793"/>
                </a:lnTo>
                <a:lnTo>
                  <a:pt x="267242" y="3406"/>
                </a:lnTo>
                <a:lnTo>
                  <a:pt x="281310" y="5028"/>
                </a:lnTo>
                <a:lnTo>
                  <a:pt x="295369" y="6417"/>
                </a:lnTo>
                <a:lnTo>
                  <a:pt x="309420" y="7671"/>
                </a:lnTo>
                <a:lnTo>
                  <a:pt x="323468" y="9119"/>
                </a:lnTo>
                <a:lnTo>
                  <a:pt x="337512" y="10941"/>
                </a:lnTo>
                <a:lnTo>
                  <a:pt x="351554" y="12995"/>
                </a:lnTo>
                <a:lnTo>
                  <a:pt x="365594" y="14920"/>
                </a:lnTo>
                <a:lnTo>
                  <a:pt x="379639" y="16517"/>
                </a:lnTo>
                <a:lnTo>
                  <a:pt x="393851" y="17912"/>
                </a:lnTo>
                <a:lnTo>
                  <a:pt x="408538" y="19455"/>
                </a:lnTo>
                <a:lnTo>
                  <a:pt x="423825" y="21344"/>
                </a:lnTo>
                <a:lnTo>
                  <a:pt x="439516" y="23614"/>
                </a:lnTo>
                <a:lnTo>
                  <a:pt x="455203" y="26217"/>
                </a:lnTo>
                <a:lnTo>
                  <a:pt x="470648" y="29077"/>
                </a:lnTo>
                <a:lnTo>
                  <a:pt x="485952" y="31964"/>
                </a:lnTo>
                <a:lnTo>
                  <a:pt x="501446" y="34516"/>
                </a:lnTo>
                <a:lnTo>
                  <a:pt x="517311" y="36565"/>
                </a:lnTo>
                <a:lnTo>
                  <a:pt x="533407" y="38279"/>
                </a:lnTo>
                <a:lnTo>
                  <a:pt x="549372" y="40044"/>
                </a:lnTo>
                <a:lnTo>
                  <a:pt x="565009" y="42081"/>
                </a:lnTo>
                <a:lnTo>
                  <a:pt x="580442" y="44281"/>
                </a:lnTo>
                <a:lnTo>
                  <a:pt x="596024" y="46305"/>
                </a:lnTo>
                <a:lnTo>
                  <a:pt x="611948" y="47964"/>
                </a:lnTo>
                <a:lnTo>
                  <a:pt x="628083" y="49230"/>
                </a:lnTo>
                <a:lnTo>
                  <a:pt x="644076" y="50154"/>
                </a:lnTo>
                <a:lnTo>
                  <a:pt x="659730" y="50816"/>
                </a:lnTo>
                <a:lnTo>
                  <a:pt x="675175" y="51446"/>
                </a:lnTo>
                <a:lnTo>
                  <a:pt x="690765" y="52409"/>
                </a:lnTo>
                <a:lnTo>
                  <a:pt x="706694" y="53877"/>
                </a:lnTo>
                <a:lnTo>
                  <a:pt x="722833" y="55848"/>
                </a:lnTo>
                <a:lnTo>
                  <a:pt x="738827" y="58243"/>
                </a:lnTo>
                <a:lnTo>
                  <a:pt x="754492" y="60965"/>
                </a:lnTo>
                <a:lnTo>
                  <a:pt x="770284" y="63927"/>
                </a:lnTo>
                <a:lnTo>
                  <a:pt x="787171" y="67061"/>
                </a:lnTo>
                <a:lnTo>
                  <a:pt x="805594" y="70315"/>
                </a:lnTo>
                <a:lnTo>
                  <a:pt x="824865" y="73652"/>
                </a:lnTo>
                <a:lnTo>
                  <a:pt x="843508" y="77045"/>
                </a:lnTo>
                <a:lnTo>
                  <a:pt x="860712" y="80476"/>
                </a:lnTo>
                <a:lnTo>
                  <a:pt x="876346" y="83933"/>
                </a:lnTo>
                <a:lnTo>
                  <a:pt x="890607" y="87407"/>
                </a:lnTo>
                <a:lnTo>
                  <a:pt x="903797" y="90888"/>
                </a:lnTo>
                <a:lnTo>
                  <a:pt x="916521" y="94210"/>
                </a:lnTo>
                <a:lnTo>
                  <a:pt x="929619" y="97060"/>
                </a:lnTo>
                <a:lnTo>
                  <a:pt x="943513" y="99314"/>
                </a:lnTo>
                <a:lnTo>
                  <a:pt x="957935" y="101166"/>
                </a:lnTo>
                <a:lnTo>
                  <a:pt x="972157" y="103024"/>
                </a:lnTo>
                <a:lnTo>
                  <a:pt x="985692" y="105132"/>
                </a:lnTo>
                <a:lnTo>
                  <a:pt x="996113" y="107658"/>
                </a:lnTo>
                <a:lnTo>
                  <a:pt x="1000027" y="110078"/>
                </a:lnTo>
                <a:lnTo>
                  <a:pt x="997602" y="111335"/>
                </a:lnTo>
                <a:lnTo>
                  <a:pt x="990357" y="111307"/>
                </a:lnTo>
                <a:lnTo>
                  <a:pt x="979411" y="110410"/>
                </a:lnTo>
                <a:lnTo>
                  <a:pt x="965225" y="109227"/>
                </a:lnTo>
                <a:lnTo>
                  <a:pt x="948301" y="108111"/>
                </a:lnTo>
                <a:lnTo>
                  <a:pt x="929703" y="107028"/>
                </a:lnTo>
                <a:lnTo>
                  <a:pt x="910898" y="105689"/>
                </a:lnTo>
                <a:lnTo>
                  <a:pt x="892726" y="103933"/>
                </a:lnTo>
                <a:lnTo>
                  <a:pt x="875438" y="101752"/>
                </a:lnTo>
                <a:lnTo>
                  <a:pt x="858984" y="99208"/>
                </a:lnTo>
                <a:lnTo>
                  <a:pt x="843207" y="96386"/>
                </a:lnTo>
                <a:lnTo>
                  <a:pt x="827780" y="93525"/>
                </a:lnTo>
                <a:lnTo>
                  <a:pt x="812251" y="90990"/>
                </a:lnTo>
                <a:lnTo>
                  <a:pt x="796389" y="88952"/>
                </a:lnTo>
                <a:lnTo>
                  <a:pt x="780307" y="87246"/>
                </a:lnTo>
                <a:lnTo>
                  <a:pt x="764356" y="85486"/>
                </a:lnTo>
                <a:lnTo>
                  <a:pt x="748733" y="83448"/>
                </a:lnTo>
                <a:lnTo>
                  <a:pt x="733310" y="81076"/>
                </a:lnTo>
                <a:lnTo>
                  <a:pt x="717735" y="78406"/>
                </a:lnTo>
                <a:lnTo>
                  <a:pt x="701817" y="75499"/>
                </a:lnTo>
                <a:lnTo>
                  <a:pt x="685685" y="72581"/>
                </a:lnTo>
                <a:lnTo>
                  <a:pt x="669696" y="70009"/>
                </a:lnTo>
                <a:lnTo>
                  <a:pt x="654043" y="67945"/>
                </a:lnTo>
                <a:lnTo>
                  <a:pt x="638599" y="66222"/>
                </a:lnTo>
                <a:lnTo>
                  <a:pt x="623010" y="64451"/>
                </a:lnTo>
                <a:lnTo>
                  <a:pt x="607077" y="62405"/>
                </a:lnTo>
                <a:lnTo>
                  <a:pt x="590766" y="60030"/>
                </a:lnTo>
                <a:lnTo>
                  <a:pt x="574123" y="57355"/>
                </a:lnTo>
                <a:lnTo>
                  <a:pt x="557219" y="54447"/>
                </a:lnTo>
                <a:lnTo>
                  <a:pt x="540120" y="51527"/>
                </a:lnTo>
                <a:lnTo>
                  <a:pt x="522881" y="48954"/>
                </a:lnTo>
                <a:lnTo>
                  <a:pt x="505549" y="46890"/>
                </a:lnTo>
                <a:lnTo>
                  <a:pt x="488317" y="45166"/>
                </a:lnTo>
                <a:lnTo>
                  <a:pt x="471514" y="43395"/>
                </a:lnTo>
                <a:lnTo>
                  <a:pt x="455280" y="41354"/>
                </a:lnTo>
                <a:lnTo>
                  <a:pt x="439429" y="39150"/>
                </a:lnTo>
                <a:lnTo>
                  <a:pt x="423559" y="37125"/>
                </a:lnTo>
                <a:lnTo>
                  <a:pt x="407434" y="35460"/>
                </a:lnTo>
                <a:lnTo>
                  <a:pt x="390992" y="34020"/>
                </a:lnTo>
                <a:lnTo>
                  <a:pt x="374261" y="32447"/>
                </a:lnTo>
                <a:lnTo>
                  <a:pt x="357302" y="30541"/>
                </a:lnTo>
                <a:lnTo>
                  <a:pt x="340336" y="28431"/>
                </a:lnTo>
                <a:lnTo>
                  <a:pt x="323719" y="26467"/>
                </a:lnTo>
                <a:lnTo>
                  <a:pt x="307613" y="24850"/>
                </a:lnTo>
                <a:lnTo>
                  <a:pt x="291849" y="23612"/>
                </a:lnTo>
                <a:lnTo>
                  <a:pt x="276038" y="22705"/>
                </a:lnTo>
                <a:lnTo>
                  <a:pt x="259958" y="22061"/>
                </a:lnTo>
                <a:lnTo>
                  <a:pt x="243716" y="21612"/>
                </a:lnTo>
                <a:lnTo>
                  <a:pt x="227651" y="21303"/>
                </a:lnTo>
                <a:lnTo>
                  <a:pt x="211953" y="21092"/>
                </a:lnTo>
                <a:lnTo>
                  <a:pt x="196648" y="20949"/>
                </a:lnTo>
                <a:lnTo>
                  <a:pt x="181685" y="20852"/>
                </a:lnTo>
                <a:lnTo>
                  <a:pt x="166990" y="20787"/>
                </a:lnTo>
                <a:lnTo>
                  <a:pt x="152494" y="20744"/>
                </a:lnTo>
                <a:lnTo>
                  <a:pt x="138141" y="20714"/>
                </a:lnTo>
                <a:lnTo>
                  <a:pt x="123879" y="20695"/>
                </a:lnTo>
                <a:lnTo>
                  <a:pt x="109350" y="20682"/>
                </a:lnTo>
                <a:lnTo>
                  <a:pt x="93917" y="20673"/>
                </a:lnTo>
                <a:lnTo>
                  <a:pt x="77315" y="20667"/>
                </a:lnTo>
                <a:lnTo>
                  <a:pt x="59928" y="20664"/>
                </a:lnTo>
                <a:lnTo>
                  <a:pt x="42564" y="20661"/>
                </a:lnTo>
                <a:lnTo>
                  <a:pt x="25732" y="20664"/>
                </a:lnTo>
                <a:lnTo>
                  <a:pt x="10751" y="20852"/>
                </a:lnTo>
                <a:lnTo>
                  <a:pt x="1319" y="22075"/>
                </a:lnTo>
                <a:lnTo>
                  <a:pt x="0" y="24404"/>
                </a:lnTo>
                <a:lnTo>
                  <a:pt x="5438" y="26512"/>
                </a:lnTo>
                <a:lnTo>
                  <a:pt x="15445" y="28045"/>
                </a:lnTo>
                <a:lnTo>
                  <a:pt x="27932" y="29091"/>
                </a:lnTo>
                <a:lnTo>
                  <a:pt x="41586" y="29792"/>
                </a:lnTo>
                <a:lnTo>
                  <a:pt x="56374" y="30258"/>
                </a:lnTo>
                <a:lnTo>
                  <a:pt x="73210" y="30568"/>
                </a:lnTo>
                <a:lnTo>
                  <a:pt x="92461" y="30774"/>
                </a:lnTo>
                <a:lnTo>
                  <a:pt x="113296" y="30911"/>
                </a:lnTo>
                <a:lnTo>
                  <a:pt x="134071" y="31002"/>
                </a:lnTo>
                <a:lnTo>
                  <a:pt x="153830" y="31063"/>
                </a:lnTo>
                <a:lnTo>
                  <a:pt x="172488" y="31103"/>
                </a:lnTo>
                <a:lnTo>
                  <a:pt x="190459" y="31130"/>
                </a:lnTo>
                <a:lnTo>
                  <a:pt x="208094" y="31148"/>
                </a:lnTo>
                <a:lnTo>
                  <a:pt x="225429" y="31161"/>
                </a:lnTo>
                <a:lnTo>
                  <a:pt x="242250" y="31168"/>
                </a:lnTo>
                <a:lnTo>
                  <a:pt x="258471" y="31178"/>
                </a:lnTo>
                <a:lnTo>
                  <a:pt x="274302" y="31355"/>
                </a:lnTo>
                <a:lnTo>
                  <a:pt x="290152" y="32005"/>
                </a:lnTo>
                <a:lnTo>
                  <a:pt x="306260" y="33256"/>
                </a:lnTo>
                <a:lnTo>
                  <a:pt x="322689" y="34910"/>
                </a:lnTo>
                <a:lnTo>
                  <a:pt x="339411" y="36558"/>
                </a:lnTo>
                <a:lnTo>
                  <a:pt x="356368" y="37961"/>
                </a:lnTo>
                <a:lnTo>
                  <a:pt x="373503" y="39055"/>
                </a:lnTo>
                <a:lnTo>
                  <a:pt x="390765" y="39863"/>
                </a:lnTo>
                <a:lnTo>
                  <a:pt x="408118" y="40441"/>
                </a:lnTo>
                <a:lnTo>
                  <a:pt x="425533" y="40846"/>
                </a:lnTo>
                <a:lnTo>
                  <a:pt x="442991" y="41126"/>
                </a:lnTo>
                <a:lnTo>
                  <a:pt x="460478" y="41317"/>
                </a:lnTo>
                <a:lnTo>
                  <a:pt x="477985" y="41447"/>
                </a:lnTo>
                <a:lnTo>
                  <a:pt x="495506" y="41534"/>
                </a:lnTo>
                <a:lnTo>
                  <a:pt x="513035" y="41598"/>
                </a:lnTo>
                <a:lnTo>
                  <a:pt x="530571" y="41810"/>
                </a:lnTo>
                <a:lnTo>
                  <a:pt x="548110" y="42485"/>
                </a:lnTo>
                <a:lnTo>
                  <a:pt x="565657" y="43752"/>
                </a:lnTo>
                <a:lnTo>
                  <a:pt x="583373" y="45416"/>
                </a:lnTo>
                <a:lnTo>
                  <a:pt x="601567" y="47073"/>
                </a:lnTo>
                <a:lnTo>
                  <a:pt x="620362" y="48480"/>
                </a:lnTo>
                <a:lnTo>
                  <a:pt x="639561" y="49577"/>
                </a:lnTo>
                <a:lnTo>
                  <a:pt x="658756" y="50387"/>
                </a:lnTo>
                <a:lnTo>
                  <a:pt x="677705" y="50967"/>
                </a:lnTo>
                <a:lnTo>
                  <a:pt x="696345" y="51373"/>
                </a:lnTo>
                <a:lnTo>
                  <a:pt x="714700" y="51653"/>
                </a:lnTo>
                <a:lnTo>
                  <a:pt x="732826" y="51849"/>
                </a:lnTo>
                <a:lnTo>
                  <a:pt x="750778" y="52152"/>
                </a:lnTo>
                <a:lnTo>
                  <a:pt x="768605" y="52888"/>
                </a:lnTo>
                <a:lnTo>
                  <a:pt x="786339" y="54196"/>
                </a:lnTo>
                <a:lnTo>
                  <a:pt x="803844" y="55888"/>
                </a:lnTo>
                <a:lnTo>
                  <a:pt x="820830" y="57563"/>
                </a:lnTo>
                <a:lnTo>
                  <a:pt x="837188" y="58984"/>
                </a:lnTo>
                <a:lnTo>
                  <a:pt x="853123" y="60088"/>
                </a:lnTo>
                <a:lnTo>
                  <a:pt x="869048" y="60904"/>
                </a:lnTo>
                <a:lnTo>
                  <a:pt x="885207" y="61492"/>
                </a:lnTo>
                <a:lnTo>
                  <a:pt x="901500" y="62073"/>
                </a:lnTo>
                <a:lnTo>
                  <a:pt x="917599" y="63003"/>
                </a:lnTo>
                <a:lnTo>
                  <a:pt x="933321" y="64445"/>
                </a:lnTo>
                <a:lnTo>
                  <a:pt x="948641" y="66228"/>
                </a:lnTo>
                <a:lnTo>
                  <a:pt x="963615" y="67965"/>
                </a:lnTo>
                <a:lnTo>
                  <a:pt x="978322" y="69427"/>
                </a:lnTo>
                <a:lnTo>
                  <a:pt x="992995" y="70560"/>
                </a:lnTo>
                <a:lnTo>
                  <a:pt x="1007999" y="71395"/>
                </a:lnTo>
                <a:lnTo>
                  <a:pt x="1023466" y="71986"/>
                </a:lnTo>
                <a:lnTo>
                  <a:pt x="1037902" y="72221"/>
                </a:lnTo>
                <a:lnTo>
                  <a:pt x="1047792" y="71519"/>
                </a:lnTo>
                <a:lnTo>
                  <a:pt x="1051469" y="69663"/>
                </a:lnTo>
                <a:lnTo>
                  <a:pt x="1050238" y="67229"/>
                </a:lnTo>
                <a:lnTo>
                  <a:pt x="1045709" y="64489"/>
                </a:lnTo>
                <a:lnTo>
                  <a:pt x="1038890" y="61703"/>
                </a:lnTo>
                <a:lnTo>
                  <a:pt x="1030237" y="59231"/>
                </a:lnTo>
                <a:lnTo>
                  <a:pt x="1020105" y="57243"/>
                </a:lnTo>
                <a:lnTo>
                  <a:pt x="1008835" y="55574"/>
                </a:lnTo>
                <a:lnTo>
                  <a:pt x="996724" y="53841"/>
                </a:lnTo>
                <a:lnTo>
                  <a:pt x="984006" y="51826"/>
                </a:lnTo>
                <a:lnTo>
                  <a:pt x="970700" y="49641"/>
                </a:lnTo>
                <a:lnTo>
                  <a:pt x="956626" y="47628"/>
                </a:lnTo>
                <a:lnTo>
                  <a:pt x="941748" y="45971"/>
                </a:lnTo>
                <a:lnTo>
                  <a:pt x="926162" y="44538"/>
                </a:lnTo>
                <a:lnTo>
                  <a:pt x="910014" y="42968"/>
                </a:lnTo>
                <a:lnTo>
                  <a:pt x="893440" y="41060"/>
                </a:lnTo>
                <a:lnTo>
                  <a:pt x="876395" y="38779"/>
                </a:lnTo>
                <a:lnTo>
                  <a:pt x="858660" y="36168"/>
                </a:lnTo>
                <a:lnTo>
                  <a:pt x="840176" y="33303"/>
                </a:lnTo>
                <a:lnTo>
                  <a:pt x="821187" y="30412"/>
                </a:lnTo>
                <a:lnTo>
                  <a:pt x="802133" y="27858"/>
                </a:lnTo>
                <a:lnTo>
                  <a:pt x="783274" y="25807"/>
                </a:lnTo>
                <a:lnTo>
                  <a:pt x="764525" y="24092"/>
                </a:lnTo>
                <a:lnTo>
                  <a:pt x="745564" y="22326"/>
                </a:lnTo>
                <a:lnTo>
                  <a:pt x="726218" y="20289"/>
                </a:lnTo>
                <a:lnTo>
                  <a:pt x="706632" y="18088"/>
                </a:lnTo>
                <a:lnTo>
                  <a:pt x="687170" y="16064"/>
                </a:lnTo>
                <a:lnTo>
                  <a:pt x="668032" y="14405"/>
                </a:lnTo>
                <a:lnTo>
                  <a:pt x="649095" y="13139"/>
                </a:lnTo>
                <a:lnTo>
                  <a:pt x="630007" y="12215"/>
                </a:lnTo>
                <a:lnTo>
                  <a:pt x="610572" y="11558"/>
                </a:lnTo>
                <a:lnTo>
                  <a:pt x="590756" y="11100"/>
                </a:lnTo>
                <a:lnTo>
                  <a:pt x="570607" y="10785"/>
                </a:lnTo>
                <a:lnTo>
                  <a:pt x="550196" y="10566"/>
                </a:lnTo>
                <a:lnTo>
                  <a:pt x="529588" y="10248"/>
                </a:lnTo>
                <a:lnTo>
                  <a:pt x="508841" y="9501"/>
                </a:lnTo>
                <a:lnTo>
                  <a:pt x="487996" y="8187"/>
                </a:lnTo>
                <a:lnTo>
                  <a:pt x="467082" y="6490"/>
                </a:lnTo>
                <a:lnTo>
                  <a:pt x="446122" y="4812"/>
                </a:lnTo>
                <a:lnTo>
                  <a:pt x="425130" y="3389"/>
                </a:lnTo>
                <a:lnTo>
                  <a:pt x="404116" y="2283"/>
                </a:lnTo>
                <a:lnTo>
                  <a:pt x="383088" y="1467"/>
                </a:lnTo>
                <a:lnTo>
                  <a:pt x="362051" y="883"/>
                </a:lnTo>
                <a:lnTo>
                  <a:pt x="341007" y="474"/>
                </a:lnTo>
                <a:lnTo>
                  <a:pt x="319959" y="192"/>
                </a:lnTo>
                <a:lnTo>
                  <a:pt x="298912" y="3"/>
                </a:lnTo>
                <a:lnTo>
                  <a:pt x="278032" y="45"/>
                </a:lnTo>
                <a:lnTo>
                  <a:pt x="257626" y="605"/>
                </a:lnTo>
                <a:lnTo>
                  <a:pt x="237819" y="1794"/>
                </a:lnTo>
                <a:lnTo>
                  <a:pt x="218416" y="3407"/>
                </a:lnTo>
                <a:lnTo>
                  <a:pt x="199008" y="5028"/>
                </a:lnTo>
                <a:lnTo>
                  <a:pt x="179382" y="6413"/>
                </a:lnTo>
                <a:lnTo>
                  <a:pt x="160384" y="7496"/>
                </a:lnTo>
                <a:lnTo>
                  <a:pt x="141963" y="8415"/>
                </a:lnTo>
                <a:lnTo>
                  <a:pt x="122496" y="9246"/>
                </a:lnTo>
                <a:lnTo>
                  <a:pt x="98878" y="101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2075539" y="3486506"/>
            <a:ext cx="1690727" cy="1500022"/>
          </a:xfrm>
          <a:custGeom>
            <a:avLst/>
            <a:gdLst/>
            <a:ahLst/>
            <a:cxnLst/>
            <a:rect l="0" t="0" r="0" b="0"/>
            <a:pathLst>
              <a:path w="1690727" h="1500022">
                <a:moveTo>
                  <a:pt x="461828" y="703836"/>
                </a:moveTo>
                <a:lnTo>
                  <a:pt x="453094" y="709703"/>
                </a:lnTo>
                <a:lnTo>
                  <a:pt x="445388" y="715268"/>
                </a:lnTo>
                <a:lnTo>
                  <a:pt x="437981" y="721067"/>
                </a:lnTo>
                <a:lnTo>
                  <a:pt x="430547" y="727147"/>
                </a:lnTo>
                <a:lnTo>
                  <a:pt x="422720" y="733477"/>
                </a:lnTo>
                <a:lnTo>
                  <a:pt x="414346" y="740006"/>
                </a:lnTo>
                <a:lnTo>
                  <a:pt x="405603" y="746682"/>
                </a:lnTo>
                <a:lnTo>
                  <a:pt x="396888" y="753464"/>
                </a:lnTo>
                <a:lnTo>
                  <a:pt x="388430" y="760322"/>
                </a:lnTo>
                <a:lnTo>
                  <a:pt x="380124" y="767231"/>
                </a:lnTo>
                <a:lnTo>
                  <a:pt x="371634" y="774176"/>
                </a:lnTo>
                <a:lnTo>
                  <a:pt x="362779" y="781145"/>
                </a:lnTo>
                <a:lnTo>
                  <a:pt x="353696" y="788131"/>
                </a:lnTo>
                <a:lnTo>
                  <a:pt x="344745" y="795128"/>
                </a:lnTo>
                <a:lnTo>
                  <a:pt x="336129" y="802131"/>
                </a:lnTo>
                <a:lnTo>
                  <a:pt x="327886" y="809141"/>
                </a:lnTo>
                <a:lnTo>
                  <a:pt x="319970" y="816153"/>
                </a:lnTo>
                <a:lnTo>
                  <a:pt x="312308" y="823167"/>
                </a:lnTo>
                <a:lnTo>
                  <a:pt x="304671" y="830184"/>
                </a:lnTo>
                <a:lnTo>
                  <a:pt x="296698" y="837201"/>
                </a:lnTo>
                <a:lnTo>
                  <a:pt x="288216" y="844219"/>
                </a:lnTo>
                <a:lnTo>
                  <a:pt x="279230" y="851236"/>
                </a:lnTo>
                <a:lnTo>
                  <a:pt x="269819" y="858255"/>
                </a:lnTo>
                <a:lnTo>
                  <a:pt x="260079" y="865273"/>
                </a:lnTo>
                <a:lnTo>
                  <a:pt x="250099" y="872292"/>
                </a:lnTo>
                <a:lnTo>
                  <a:pt x="239947" y="879311"/>
                </a:lnTo>
                <a:lnTo>
                  <a:pt x="229679" y="886330"/>
                </a:lnTo>
                <a:lnTo>
                  <a:pt x="219496" y="893349"/>
                </a:lnTo>
                <a:lnTo>
                  <a:pt x="209733" y="900368"/>
                </a:lnTo>
                <a:lnTo>
                  <a:pt x="200536" y="907391"/>
                </a:lnTo>
                <a:lnTo>
                  <a:pt x="191886" y="914583"/>
                </a:lnTo>
                <a:lnTo>
                  <a:pt x="183689" y="922250"/>
                </a:lnTo>
                <a:lnTo>
                  <a:pt x="175840" y="930518"/>
                </a:lnTo>
                <a:lnTo>
                  <a:pt x="168246" y="939189"/>
                </a:lnTo>
                <a:lnTo>
                  <a:pt x="160832" y="947857"/>
                </a:lnTo>
                <a:lnTo>
                  <a:pt x="153545" y="956284"/>
                </a:lnTo>
                <a:lnTo>
                  <a:pt x="146344" y="964568"/>
                </a:lnTo>
                <a:lnTo>
                  <a:pt x="139203" y="973043"/>
                </a:lnTo>
                <a:lnTo>
                  <a:pt x="132102" y="981894"/>
                </a:lnTo>
                <a:lnTo>
                  <a:pt x="125028" y="991143"/>
                </a:lnTo>
                <a:lnTo>
                  <a:pt x="117972" y="1000738"/>
                </a:lnTo>
                <a:lnTo>
                  <a:pt x="110928" y="1010604"/>
                </a:lnTo>
                <a:lnTo>
                  <a:pt x="103893" y="1020671"/>
                </a:lnTo>
                <a:lnTo>
                  <a:pt x="96863" y="1030882"/>
                </a:lnTo>
                <a:lnTo>
                  <a:pt x="89841" y="1041194"/>
                </a:lnTo>
                <a:lnTo>
                  <a:pt x="82990" y="1051576"/>
                </a:lnTo>
                <a:lnTo>
                  <a:pt x="76616" y="1062006"/>
                </a:lnTo>
                <a:lnTo>
                  <a:pt x="70848" y="1072468"/>
                </a:lnTo>
                <a:lnTo>
                  <a:pt x="65653" y="1082952"/>
                </a:lnTo>
                <a:lnTo>
                  <a:pt x="60930" y="1093450"/>
                </a:lnTo>
                <a:lnTo>
                  <a:pt x="56566" y="1103959"/>
                </a:lnTo>
                <a:lnTo>
                  <a:pt x="52465" y="1114474"/>
                </a:lnTo>
                <a:lnTo>
                  <a:pt x="48550" y="1124994"/>
                </a:lnTo>
                <a:lnTo>
                  <a:pt x="44765" y="1135516"/>
                </a:lnTo>
                <a:lnTo>
                  <a:pt x="41069" y="1146041"/>
                </a:lnTo>
                <a:lnTo>
                  <a:pt x="37434" y="1156566"/>
                </a:lnTo>
                <a:lnTo>
                  <a:pt x="33840" y="1167093"/>
                </a:lnTo>
                <a:lnTo>
                  <a:pt x="30274" y="1177620"/>
                </a:lnTo>
                <a:lnTo>
                  <a:pt x="26727" y="1188148"/>
                </a:lnTo>
                <a:lnTo>
                  <a:pt x="23192" y="1198677"/>
                </a:lnTo>
                <a:lnTo>
                  <a:pt x="19665" y="1209205"/>
                </a:lnTo>
                <a:lnTo>
                  <a:pt x="16144" y="1219732"/>
                </a:lnTo>
                <a:lnTo>
                  <a:pt x="12632" y="1230266"/>
                </a:lnTo>
                <a:lnTo>
                  <a:pt x="9291" y="1240966"/>
                </a:lnTo>
                <a:lnTo>
                  <a:pt x="6426" y="1252143"/>
                </a:lnTo>
                <a:lnTo>
                  <a:pt x="4167" y="1263924"/>
                </a:lnTo>
                <a:lnTo>
                  <a:pt x="2482" y="1276278"/>
                </a:lnTo>
                <a:lnTo>
                  <a:pt x="1268" y="1289104"/>
                </a:lnTo>
                <a:lnTo>
                  <a:pt x="418" y="1302289"/>
                </a:lnTo>
                <a:lnTo>
                  <a:pt x="0" y="1315735"/>
                </a:lnTo>
                <a:lnTo>
                  <a:pt x="243" y="1329369"/>
                </a:lnTo>
                <a:lnTo>
                  <a:pt x="1220" y="1343127"/>
                </a:lnTo>
                <a:lnTo>
                  <a:pt x="2859" y="1356805"/>
                </a:lnTo>
                <a:lnTo>
                  <a:pt x="5030" y="1370070"/>
                </a:lnTo>
                <a:lnTo>
                  <a:pt x="7607" y="1382765"/>
                </a:lnTo>
                <a:lnTo>
                  <a:pt x="10641" y="1394749"/>
                </a:lnTo>
                <a:lnTo>
                  <a:pt x="14356" y="1405804"/>
                </a:lnTo>
                <a:lnTo>
                  <a:pt x="18818" y="1415912"/>
                </a:lnTo>
                <a:lnTo>
                  <a:pt x="23950" y="1425362"/>
                </a:lnTo>
                <a:lnTo>
                  <a:pt x="29619" y="1434637"/>
                </a:lnTo>
                <a:lnTo>
                  <a:pt x="35698" y="1444021"/>
                </a:lnTo>
                <a:lnTo>
                  <a:pt x="42237" y="1453292"/>
                </a:lnTo>
                <a:lnTo>
                  <a:pt x="49458" y="1461838"/>
                </a:lnTo>
                <a:lnTo>
                  <a:pt x="57427" y="1469363"/>
                </a:lnTo>
                <a:lnTo>
                  <a:pt x="66067" y="1475891"/>
                </a:lnTo>
                <a:lnTo>
                  <a:pt x="75245" y="1481584"/>
                </a:lnTo>
                <a:lnTo>
                  <a:pt x="84832" y="1486629"/>
                </a:lnTo>
                <a:lnTo>
                  <a:pt x="94880" y="1491035"/>
                </a:lnTo>
                <a:lnTo>
                  <a:pt x="105611" y="1494629"/>
                </a:lnTo>
                <a:lnTo>
                  <a:pt x="117085" y="1497381"/>
                </a:lnTo>
                <a:lnTo>
                  <a:pt x="129061" y="1499229"/>
                </a:lnTo>
                <a:lnTo>
                  <a:pt x="141100" y="1500021"/>
                </a:lnTo>
                <a:lnTo>
                  <a:pt x="152939" y="1499774"/>
                </a:lnTo>
                <a:lnTo>
                  <a:pt x="164498" y="1498643"/>
                </a:lnTo>
                <a:lnTo>
                  <a:pt x="175793" y="1496820"/>
                </a:lnTo>
                <a:lnTo>
                  <a:pt x="186872" y="1494486"/>
                </a:lnTo>
                <a:lnTo>
                  <a:pt x="197787" y="1491784"/>
                </a:lnTo>
                <a:lnTo>
                  <a:pt x="208582" y="1488826"/>
                </a:lnTo>
                <a:lnTo>
                  <a:pt x="219294" y="1485690"/>
                </a:lnTo>
                <a:lnTo>
                  <a:pt x="229947" y="1482432"/>
                </a:lnTo>
                <a:lnTo>
                  <a:pt x="240559" y="1479092"/>
                </a:lnTo>
                <a:lnTo>
                  <a:pt x="251139" y="1475692"/>
                </a:lnTo>
                <a:lnTo>
                  <a:pt x="261533" y="1472086"/>
                </a:lnTo>
                <a:lnTo>
                  <a:pt x="271439" y="1467979"/>
                </a:lnTo>
                <a:lnTo>
                  <a:pt x="280735" y="1463255"/>
                </a:lnTo>
                <a:lnTo>
                  <a:pt x="289623" y="1458115"/>
                </a:lnTo>
                <a:lnTo>
                  <a:pt x="298510" y="1452972"/>
                </a:lnTo>
                <a:lnTo>
                  <a:pt x="307641" y="1448066"/>
                </a:lnTo>
                <a:lnTo>
                  <a:pt x="317080" y="1443297"/>
                </a:lnTo>
                <a:lnTo>
                  <a:pt x="326803" y="1438336"/>
                </a:lnTo>
                <a:lnTo>
                  <a:pt x="336755" y="1432999"/>
                </a:lnTo>
                <a:lnTo>
                  <a:pt x="346879" y="1427261"/>
                </a:lnTo>
                <a:lnTo>
                  <a:pt x="357129" y="1421176"/>
                </a:lnTo>
                <a:lnTo>
                  <a:pt x="367472" y="1414820"/>
                </a:lnTo>
                <a:lnTo>
                  <a:pt x="378044" y="1408263"/>
                </a:lnTo>
                <a:lnTo>
                  <a:pt x="389133" y="1401563"/>
                </a:lnTo>
                <a:lnTo>
                  <a:pt x="400847" y="1394760"/>
                </a:lnTo>
                <a:lnTo>
                  <a:pt x="412816" y="1387887"/>
                </a:lnTo>
                <a:lnTo>
                  <a:pt x="424317" y="1380967"/>
                </a:lnTo>
                <a:lnTo>
                  <a:pt x="434978" y="1374015"/>
                </a:lnTo>
                <a:lnTo>
                  <a:pt x="444762" y="1367041"/>
                </a:lnTo>
                <a:lnTo>
                  <a:pt x="453794" y="1360052"/>
                </a:lnTo>
                <a:lnTo>
                  <a:pt x="462239" y="1353053"/>
                </a:lnTo>
                <a:lnTo>
                  <a:pt x="470251" y="1346047"/>
                </a:lnTo>
                <a:lnTo>
                  <a:pt x="477952" y="1339037"/>
                </a:lnTo>
                <a:lnTo>
                  <a:pt x="485440" y="1332024"/>
                </a:lnTo>
                <a:lnTo>
                  <a:pt x="492947" y="1325009"/>
                </a:lnTo>
                <a:lnTo>
                  <a:pt x="500827" y="1317992"/>
                </a:lnTo>
                <a:lnTo>
                  <a:pt x="509242" y="1310971"/>
                </a:lnTo>
                <a:lnTo>
                  <a:pt x="518182" y="1303780"/>
                </a:lnTo>
                <a:lnTo>
                  <a:pt x="527562" y="1296114"/>
                </a:lnTo>
                <a:lnTo>
                  <a:pt x="537280" y="1287847"/>
                </a:lnTo>
                <a:lnTo>
                  <a:pt x="547246" y="1279176"/>
                </a:lnTo>
                <a:lnTo>
                  <a:pt x="557389" y="1270508"/>
                </a:lnTo>
                <a:lnTo>
                  <a:pt x="567650" y="1262087"/>
                </a:lnTo>
                <a:lnTo>
                  <a:pt x="577828" y="1253975"/>
                </a:lnTo>
                <a:lnTo>
                  <a:pt x="587588" y="1246148"/>
                </a:lnTo>
                <a:lnTo>
                  <a:pt x="596783" y="1238551"/>
                </a:lnTo>
                <a:lnTo>
                  <a:pt x="605432" y="1231127"/>
                </a:lnTo>
                <a:lnTo>
                  <a:pt x="613628" y="1223828"/>
                </a:lnTo>
                <a:lnTo>
                  <a:pt x="621476" y="1216614"/>
                </a:lnTo>
                <a:lnTo>
                  <a:pt x="629070" y="1209292"/>
                </a:lnTo>
                <a:lnTo>
                  <a:pt x="636483" y="1201538"/>
                </a:lnTo>
                <a:lnTo>
                  <a:pt x="643775" y="1193215"/>
                </a:lnTo>
                <a:lnTo>
                  <a:pt x="651148" y="1184677"/>
                </a:lnTo>
                <a:lnTo>
                  <a:pt x="658938" y="1176631"/>
                </a:lnTo>
                <a:lnTo>
                  <a:pt x="667288" y="1169441"/>
                </a:lnTo>
                <a:lnTo>
                  <a:pt x="676014" y="1162969"/>
                </a:lnTo>
                <a:lnTo>
                  <a:pt x="684719" y="1156783"/>
                </a:lnTo>
                <a:lnTo>
                  <a:pt x="693165" y="1150583"/>
                </a:lnTo>
                <a:lnTo>
                  <a:pt x="701293" y="1144248"/>
                </a:lnTo>
                <a:lnTo>
                  <a:pt x="709131" y="1137755"/>
                </a:lnTo>
                <a:lnTo>
                  <a:pt x="716736" y="1131122"/>
                </a:lnTo>
                <a:lnTo>
                  <a:pt x="724164" y="1124377"/>
                </a:lnTo>
                <a:lnTo>
                  <a:pt x="731466" y="1117549"/>
                </a:lnTo>
                <a:lnTo>
                  <a:pt x="738679" y="1110663"/>
                </a:lnTo>
                <a:lnTo>
                  <a:pt x="745829" y="1103733"/>
                </a:lnTo>
                <a:lnTo>
                  <a:pt x="752936" y="1096775"/>
                </a:lnTo>
                <a:lnTo>
                  <a:pt x="760015" y="1089797"/>
                </a:lnTo>
                <a:lnTo>
                  <a:pt x="767074" y="1082806"/>
                </a:lnTo>
                <a:lnTo>
                  <a:pt x="774120" y="1075805"/>
                </a:lnTo>
                <a:lnTo>
                  <a:pt x="781161" y="1068799"/>
                </a:lnTo>
                <a:lnTo>
                  <a:pt x="788365" y="1061788"/>
                </a:lnTo>
                <a:lnTo>
                  <a:pt x="796040" y="1054774"/>
                </a:lnTo>
                <a:lnTo>
                  <a:pt x="804314" y="1047759"/>
                </a:lnTo>
                <a:lnTo>
                  <a:pt x="812989" y="1040742"/>
                </a:lnTo>
                <a:lnTo>
                  <a:pt x="821658" y="1033725"/>
                </a:lnTo>
                <a:lnTo>
                  <a:pt x="830086" y="1026707"/>
                </a:lnTo>
                <a:lnTo>
                  <a:pt x="838372" y="1019689"/>
                </a:lnTo>
                <a:lnTo>
                  <a:pt x="846848" y="1012671"/>
                </a:lnTo>
                <a:lnTo>
                  <a:pt x="855694" y="1005652"/>
                </a:lnTo>
                <a:lnTo>
                  <a:pt x="864771" y="998633"/>
                </a:lnTo>
                <a:lnTo>
                  <a:pt x="873718" y="991614"/>
                </a:lnTo>
                <a:lnTo>
                  <a:pt x="882331" y="984595"/>
                </a:lnTo>
                <a:lnTo>
                  <a:pt x="890573" y="977576"/>
                </a:lnTo>
                <a:lnTo>
                  <a:pt x="898487" y="970557"/>
                </a:lnTo>
                <a:lnTo>
                  <a:pt x="906148" y="963539"/>
                </a:lnTo>
                <a:lnTo>
                  <a:pt x="913785" y="956520"/>
                </a:lnTo>
                <a:lnTo>
                  <a:pt x="921758" y="949501"/>
                </a:lnTo>
                <a:lnTo>
                  <a:pt x="930239" y="942482"/>
                </a:lnTo>
                <a:lnTo>
                  <a:pt x="939225" y="935463"/>
                </a:lnTo>
                <a:lnTo>
                  <a:pt x="948637" y="928444"/>
                </a:lnTo>
                <a:lnTo>
                  <a:pt x="958376" y="921424"/>
                </a:lnTo>
                <a:lnTo>
                  <a:pt x="968356" y="914405"/>
                </a:lnTo>
                <a:lnTo>
                  <a:pt x="978509" y="907387"/>
                </a:lnTo>
                <a:lnTo>
                  <a:pt x="988777" y="900368"/>
                </a:lnTo>
                <a:lnTo>
                  <a:pt x="998959" y="893349"/>
                </a:lnTo>
                <a:lnTo>
                  <a:pt x="1008722" y="886329"/>
                </a:lnTo>
                <a:lnTo>
                  <a:pt x="1017919" y="879310"/>
                </a:lnTo>
                <a:lnTo>
                  <a:pt x="1026569" y="872291"/>
                </a:lnTo>
                <a:lnTo>
                  <a:pt x="1034766" y="865272"/>
                </a:lnTo>
                <a:lnTo>
                  <a:pt x="1042619" y="858253"/>
                </a:lnTo>
                <a:lnTo>
                  <a:pt x="1050386" y="851235"/>
                </a:lnTo>
                <a:lnTo>
                  <a:pt x="1058448" y="844216"/>
                </a:lnTo>
                <a:lnTo>
                  <a:pt x="1066989" y="837196"/>
                </a:lnTo>
                <a:lnTo>
                  <a:pt x="1076015" y="830178"/>
                </a:lnTo>
                <a:lnTo>
                  <a:pt x="1085453" y="823158"/>
                </a:lnTo>
                <a:lnTo>
                  <a:pt x="1095205" y="816139"/>
                </a:lnTo>
                <a:lnTo>
                  <a:pt x="1105025" y="809120"/>
                </a:lnTo>
                <a:lnTo>
                  <a:pt x="1114537" y="802101"/>
                </a:lnTo>
                <a:lnTo>
                  <a:pt x="1123566" y="795083"/>
                </a:lnTo>
                <a:lnTo>
                  <a:pt x="1132272" y="788064"/>
                </a:lnTo>
                <a:lnTo>
                  <a:pt x="1141038" y="781045"/>
                </a:lnTo>
                <a:lnTo>
                  <a:pt x="1150083" y="774026"/>
                </a:lnTo>
                <a:lnTo>
                  <a:pt x="1159294" y="767007"/>
                </a:lnTo>
                <a:lnTo>
                  <a:pt x="1168331" y="759988"/>
                </a:lnTo>
                <a:lnTo>
                  <a:pt x="1177010" y="752968"/>
                </a:lnTo>
                <a:lnTo>
                  <a:pt x="1185465" y="745949"/>
                </a:lnTo>
                <a:lnTo>
                  <a:pt x="1194056" y="738931"/>
                </a:lnTo>
                <a:lnTo>
                  <a:pt x="1202979" y="731912"/>
                </a:lnTo>
                <a:lnTo>
                  <a:pt x="1212108" y="724892"/>
                </a:lnTo>
                <a:lnTo>
                  <a:pt x="1221089" y="717874"/>
                </a:lnTo>
                <a:lnTo>
                  <a:pt x="1229725" y="710854"/>
                </a:lnTo>
                <a:lnTo>
                  <a:pt x="1237982" y="703835"/>
                </a:lnTo>
                <a:lnTo>
                  <a:pt x="1245907" y="696816"/>
                </a:lnTo>
                <a:lnTo>
                  <a:pt x="1253570" y="689798"/>
                </a:lnTo>
                <a:lnTo>
                  <a:pt x="1261038" y="682779"/>
                </a:lnTo>
                <a:lnTo>
                  <a:pt x="1268366" y="675760"/>
                </a:lnTo>
                <a:lnTo>
                  <a:pt x="1275601" y="668741"/>
                </a:lnTo>
                <a:lnTo>
                  <a:pt x="1282936" y="661722"/>
                </a:lnTo>
                <a:lnTo>
                  <a:pt x="1290700" y="654703"/>
                </a:lnTo>
                <a:lnTo>
                  <a:pt x="1299037" y="647684"/>
                </a:lnTo>
                <a:lnTo>
                  <a:pt x="1307925" y="640664"/>
                </a:lnTo>
                <a:lnTo>
                  <a:pt x="1317270" y="633645"/>
                </a:lnTo>
                <a:lnTo>
                  <a:pt x="1326959" y="626627"/>
                </a:lnTo>
                <a:lnTo>
                  <a:pt x="1336737" y="619608"/>
                </a:lnTo>
                <a:lnTo>
                  <a:pt x="1346221" y="612589"/>
                </a:lnTo>
                <a:lnTo>
                  <a:pt x="1355231" y="605570"/>
                </a:lnTo>
                <a:lnTo>
                  <a:pt x="1363925" y="598551"/>
                </a:lnTo>
                <a:lnTo>
                  <a:pt x="1372682" y="591531"/>
                </a:lnTo>
                <a:lnTo>
                  <a:pt x="1381725" y="584512"/>
                </a:lnTo>
                <a:lnTo>
                  <a:pt x="1391106" y="577494"/>
                </a:lnTo>
                <a:lnTo>
                  <a:pt x="1400789" y="570475"/>
                </a:lnTo>
                <a:lnTo>
                  <a:pt x="1410710" y="563455"/>
                </a:lnTo>
                <a:lnTo>
                  <a:pt x="1420644" y="556437"/>
                </a:lnTo>
                <a:lnTo>
                  <a:pt x="1430234" y="549418"/>
                </a:lnTo>
                <a:lnTo>
                  <a:pt x="1439311" y="542399"/>
                </a:lnTo>
                <a:lnTo>
                  <a:pt x="1447879" y="535380"/>
                </a:lnTo>
                <a:lnTo>
                  <a:pt x="1456020" y="528361"/>
                </a:lnTo>
                <a:lnTo>
                  <a:pt x="1463831" y="521342"/>
                </a:lnTo>
                <a:lnTo>
                  <a:pt x="1471400" y="514323"/>
                </a:lnTo>
                <a:lnTo>
                  <a:pt x="1478797" y="507304"/>
                </a:lnTo>
                <a:lnTo>
                  <a:pt x="1486078" y="500285"/>
                </a:lnTo>
                <a:lnTo>
                  <a:pt x="1493443" y="493266"/>
                </a:lnTo>
                <a:lnTo>
                  <a:pt x="1501228" y="486247"/>
                </a:lnTo>
                <a:lnTo>
                  <a:pt x="1509574" y="479227"/>
                </a:lnTo>
                <a:lnTo>
                  <a:pt x="1518299" y="472209"/>
                </a:lnTo>
                <a:lnTo>
                  <a:pt x="1527001" y="465190"/>
                </a:lnTo>
                <a:lnTo>
                  <a:pt x="1535447" y="458171"/>
                </a:lnTo>
                <a:lnTo>
                  <a:pt x="1543574" y="451152"/>
                </a:lnTo>
                <a:lnTo>
                  <a:pt x="1551412" y="444133"/>
                </a:lnTo>
                <a:lnTo>
                  <a:pt x="1559016" y="437109"/>
                </a:lnTo>
                <a:lnTo>
                  <a:pt x="1566444" y="429918"/>
                </a:lnTo>
                <a:lnTo>
                  <a:pt x="1573746" y="422250"/>
                </a:lnTo>
                <a:lnTo>
                  <a:pt x="1580958" y="413978"/>
                </a:lnTo>
                <a:lnTo>
                  <a:pt x="1588108" y="405133"/>
                </a:lnTo>
                <a:lnTo>
                  <a:pt x="1595216" y="395818"/>
                </a:lnTo>
                <a:lnTo>
                  <a:pt x="1602295" y="386143"/>
                </a:lnTo>
                <a:lnTo>
                  <a:pt x="1609354" y="376206"/>
                </a:lnTo>
                <a:lnTo>
                  <a:pt x="1616400" y="366082"/>
                </a:lnTo>
                <a:lnTo>
                  <a:pt x="1623432" y="355829"/>
                </a:lnTo>
                <a:lnTo>
                  <a:pt x="1630290" y="345486"/>
                </a:lnTo>
                <a:lnTo>
                  <a:pt x="1636669" y="335083"/>
                </a:lnTo>
                <a:lnTo>
                  <a:pt x="1642440" y="324640"/>
                </a:lnTo>
                <a:lnTo>
                  <a:pt x="1647637" y="314167"/>
                </a:lnTo>
                <a:lnTo>
                  <a:pt x="1652362" y="303677"/>
                </a:lnTo>
                <a:lnTo>
                  <a:pt x="1656726" y="293173"/>
                </a:lnTo>
                <a:lnTo>
                  <a:pt x="1660829" y="282662"/>
                </a:lnTo>
                <a:lnTo>
                  <a:pt x="1664744" y="272145"/>
                </a:lnTo>
                <a:lnTo>
                  <a:pt x="1668524" y="261619"/>
                </a:lnTo>
                <a:lnTo>
                  <a:pt x="1672047" y="250923"/>
                </a:lnTo>
                <a:lnTo>
                  <a:pt x="1675034" y="239750"/>
                </a:lnTo>
                <a:lnTo>
                  <a:pt x="1677379" y="227975"/>
                </a:lnTo>
                <a:lnTo>
                  <a:pt x="1679293" y="215795"/>
                </a:lnTo>
                <a:lnTo>
                  <a:pt x="1681192" y="203619"/>
                </a:lnTo>
                <a:lnTo>
                  <a:pt x="1683319" y="191684"/>
                </a:lnTo>
                <a:lnTo>
                  <a:pt x="1685580" y="179890"/>
                </a:lnTo>
                <a:lnTo>
                  <a:pt x="1687645" y="167905"/>
                </a:lnTo>
                <a:lnTo>
                  <a:pt x="1689326" y="155551"/>
                </a:lnTo>
                <a:lnTo>
                  <a:pt x="1690437" y="142965"/>
                </a:lnTo>
                <a:lnTo>
                  <a:pt x="1690726" y="130508"/>
                </a:lnTo>
                <a:lnTo>
                  <a:pt x="1690133" y="118386"/>
                </a:lnTo>
                <a:lnTo>
                  <a:pt x="1688597" y="106635"/>
                </a:lnTo>
                <a:lnTo>
                  <a:pt x="1685970" y="95211"/>
                </a:lnTo>
                <a:lnTo>
                  <a:pt x="1682278" y="84050"/>
                </a:lnTo>
                <a:lnTo>
                  <a:pt x="1677681" y="73250"/>
                </a:lnTo>
                <a:lnTo>
                  <a:pt x="1672380" y="63064"/>
                </a:lnTo>
                <a:lnTo>
                  <a:pt x="1666552" y="53584"/>
                </a:lnTo>
                <a:lnTo>
                  <a:pt x="1660182" y="44912"/>
                </a:lnTo>
                <a:lnTo>
                  <a:pt x="1653076" y="37233"/>
                </a:lnTo>
                <a:lnTo>
                  <a:pt x="1645183" y="30549"/>
                </a:lnTo>
                <a:lnTo>
                  <a:pt x="1636594" y="24721"/>
                </a:lnTo>
                <a:lnTo>
                  <a:pt x="1627452" y="19565"/>
                </a:lnTo>
                <a:lnTo>
                  <a:pt x="1617887" y="14912"/>
                </a:lnTo>
                <a:lnTo>
                  <a:pt x="1607855" y="10785"/>
                </a:lnTo>
                <a:lnTo>
                  <a:pt x="1597134" y="7385"/>
                </a:lnTo>
                <a:lnTo>
                  <a:pt x="1585663" y="4763"/>
                </a:lnTo>
                <a:lnTo>
                  <a:pt x="1573518" y="2832"/>
                </a:lnTo>
                <a:lnTo>
                  <a:pt x="1560834" y="1453"/>
                </a:lnTo>
                <a:lnTo>
                  <a:pt x="1547744" y="493"/>
                </a:lnTo>
                <a:lnTo>
                  <a:pt x="1534361" y="0"/>
                </a:lnTo>
                <a:lnTo>
                  <a:pt x="1520770" y="194"/>
                </a:lnTo>
                <a:lnTo>
                  <a:pt x="1507045" y="1143"/>
                </a:lnTo>
                <a:lnTo>
                  <a:pt x="1493558" y="2933"/>
                </a:lnTo>
                <a:lnTo>
                  <a:pt x="1480955" y="5737"/>
                </a:lnTo>
                <a:lnTo>
                  <a:pt x="1469511" y="9548"/>
                </a:lnTo>
                <a:lnTo>
                  <a:pt x="1459014" y="14056"/>
                </a:lnTo>
                <a:lnTo>
                  <a:pt x="1448962" y="18767"/>
                </a:lnTo>
                <a:lnTo>
                  <a:pt x="1439011" y="23375"/>
                </a:lnTo>
                <a:lnTo>
                  <a:pt x="1429002" y="27772"/>
                </a:lnTo>
                <a:lnTo>
                  <a:pt x="1418889" y="31951"/>
                </a:lnTo>
                <a:lnTo>
                  <a:pt x="1408672" y="35951"/>
                </a:lnTo>
                <a:lnTo>
                  <a:pt x="1398367" y="39976"/>
                </a:lnTo>
                <a:lnTo>
                  <a:pt x="1387997" y="44372"/>
                </a:lnTo>
                <a:lnTo>
                  <a:pt x="1377578" y="49298"/>
                </a:lnTo>
                <a:lnTo>
                  <a:pt x="1367124" y="54744"/>
                </a:lnTo>
                <a:lnTo>
                  <a:pt x="1356646" y="60625"/>
                </a:lnTo>
                <a:lnTo>
                  <a:pt x="1346152" y="66837"/>
                </a:lnTo>
                <a:lnTo>
                  <a:pt x="1335646" y="73126"/>
                </a:lnTo>
                <a:lnTo>
                  <a:pt x="1325134" y="79115"/>
                </a:lnTo>
                <a:lnTo>
                  <a:pt x="1314620" y="84625"/>
                </a:lnTo>
                <a:lnTo>
                  <a:pt x="1304272" y="89816"/>
                </a:lnTo>
                <a:lnTo>
                  <a:pt x="1294396" y="95068"/>
                </a:lnTo>
                <a:lnTo>
                  <a:pt x="1285119" y="100604"/>
                </a:lnTo>
                <a:lnTo>
                  <a:pt x="1276246" y="106477"/>
                </a:lnTo>
                <a:lnTo>
                  <a:pt x="1267367" y="112652"/>
                </a:lnTo>
                <a:lnTo>
                  <a:pt x="1258242" y="119069"/>
                </a:lnTo>
                <a:lnTo>
                  <a:pt x="1248807" y="125667"/>
                </a:lnTo>
                <a:lnTo>
                  <a:pt x="1239086" y="132396"/>
                </a:lnTo>
                <a:lnTo>
                  <a:pt x="1229137" y="139212"/>
                </a:lnTo>
                <a:lnTo>
                  <a:pt x="1219013" y="145924"/>
                </a:lnTo>
                <a:lnTo>
                  <a:pt x="1208765" y="152203"/>
                </a:lnTo>
                <a:lnTo>
                  <a:pt x="1198432" y="157912"/>
                </a:lnTo>
                <a:lnTo>
                  <a:pt x="1188206" y="163238"/>
                </a:lnTo>
                <a:lnTo>
                  <a:pt x="1178414" y="168581"/>
                </a:lnTo>
                <a:lnTo>
                  <a:pt x="1169197" y="174179"/>
                </a:lnTo>
                <a:lnTo>
                  <a:pt x="1160534" y="180093"/>
                </a:lnTo>
                <a:lnTo>
                  <a:pt x="1152328" y="186296"/>
                </a:lnTo>
                <a:lnTo>
                  <a:pt x="1144465" y="192731"/>
                </a:lnTo>
                <a:lnTo>
                  <a:pt x="1136521" y="199342"/>
                </a:lnTo>
                <a:lnTo>
                  <a:pt x="1127808" y="206079"/>
                </a:lnTo>
                <a:lnTo>
                  <a:pt x="1118022" y="212905"/>
                </a:lnTo>
                <a:lnTo>
                  <a:pt x="1107514" y="219793"/>
                </a:lnTo>
                <a:lnTo>
                  <a:pt x="1097076" y="226724"/>
                </a:lnTo>
                <a:lnTo>
                  <a:pt x="1087164" y="233683"/>
                </a:lnTo>
                <a:lnTo>
                  <a:pt x="1077731" y="240663"/>
                </a:lnTo>
                <a:lnTo>
                  <a:pt x="1068410" y="247654"/>
                </a:lnTo>
                <a:lnTo>
                  <a:pt x="1058962" y="254655"/>
                </a:lnTo>
                <a:lnTo>
                  <a:pt x="1049464" y="261663"/>
                </a:lnTo>
                <a:lnTo>
                  <a:pt x="1040226" y="268674"/>
                </a:lnTo>
                <a:lnTo>
                  <a:pt x="1031411" y="275687"/>
                </a:lnTo>
                <a:lnTo>
                  <a:pt x="1022861" y="282703"/>
                </a:lnTo>
                <a:lnTo>
                  <a:pt x="1014208" y="289720"/>
                </a:lnTo>
                <a:lnTo>
                  <a:pt x="1005242" y="296737"/>
                </a:lnTo>
                <a:lnTo>
                  <a:pt x="996084" y="303754"/>
                </a:lnTo>
                <a:lnTo>
                  <a:pt x="987084" y="310773"/>
                </a:lnTo>
                <a:lnTo>
                  <a:pt x="978430" y="317786"/>
                </a:lnTo>
                <a:lnTo>
                  <a:pt x="969991" y="324633"/>
                </a:lnTo>
                <a:lnTo>
                  <a:pt x="961412" y="331004"/>
                </a:lnTo>
                <a:lnTo>
                  <a:pt x="952492" y="336773"/>
                </a:lnTo>
                <a:lnTo>
                  <a:pt x="943196" y="342140"/>
                </a:lnTo>
                <a:lnTo>
                  <a:pt x="933569" y="347511"/>
                </a:lnTo>
                <a:lnTo>
                  <a:pt x="923678" y="353127"/>
                </a:lnTo>
                <a:lnTo>
                  <a:pt x="913424" y="359053"/>
                </a:lnTo>
                <a:lnTo>
                  <a:pt x="902555" y="365264"/>
                </a:lnTo>
                <a:lnTo>
                  <a:pt x="890993" y="371705"/>
                </a:lnTo>
                <a:lnTo>
                  <a:pt x="879127" y="378319"/>
                </a:lnTo>
                <a:lnTo>
                  <a:pt x="867695" y="385058"/>
                </a:lnTo>
                <a:lnTo>
                  <a:pt x="857081" y="391886"/>
                </a:lnTo>
                <a:lnTo>
                  <a:pt x="847329" y="398776"/>
                </a:lnTo>
                <a:lnTo>
                  <a:pt x="838318" y="405707"/>
                </a:lnTo>
                <a:lnTo>
                  <a:pt x="829883" y="412671"/>
                </a:lnTo>
                <a:lnTo>
                  <a:pt x="821707" y="419824"/>
                </a:lnTo>
                <a:lnTo>
                  <a:pt x="813364" y="427465"/>
                </a:lnTo>
                <a:lnTo>
                  <a:pt x="804636" y="435715"/>
                </a:lnTo>
                <a:lnTo>
                  <a:pt x="795652" y="444374"/>
                </a:lnTo>
                <a:lnTo>
                  <a:pt x="786774" y="453034"/>
                </a:lnTo>
                <a:lnTo>
                  <a:pt x="778206" y="461451"/>
                </a:lnTo>
                <a:lnTo>
                  <a:pt x="769827" y="469559"/>
                </a:lnTo>
                <a:lnTo>
                  <a:pt x="761288" y="477383"/>
                </a:lnTo>
                <a:lnTo>
                  <a:pt x="752395" y="484979"/>
                </a:lnTo>
                <a:lnTo>
                  <a:pt x="743117" y="492401"/>
                </a:lnTo>
                <a:lnTo>
                  <a:pt x="733503" y="499699"/>
                </a:lnTo>
                <a:lnTo>
                  <a:pt x="723629" y="506909"/>
                </a:lnTo>
                <a:lnTo>
                  <a:pt x="713726" y="514057"/>
                </a:lnTo>
                <a:lnTo>
                  <a:pt x="704158" y="521164"/>
                </a:lnTo>
                <a:lnTo>
                  <a:pt x="695091" y="528246"/>
                </a:lnTo>
                <a:lnTo>
                  <a:pt x="686359" y="535477"/>
                </a:lnTo>
                <a:lnTo>
                  <a:pt x="677576" y="543172"/>
                </a:lnTo>
                <a:lnTo>
                  <a:pt x="668515" y="551457"/>
                </a:lnTo>
                <a:lnTo>
                  <a:pt x="659124" y="560140"/>
                </a:lnTo>
                <a:lnTo>
                  <a:pt x="649433" y="568815"/>
                </a:lnTo>
                <a:lnTo>
                  <a:pt x="639506" y="577242"/>
                </a:lnTo>
                <a:lnTo>
                  <a:pt x="629569" y="585358"/>
                </a:lnTo>
                <a:lnTo>
                  <a:pt x="619977" y="593187"/>
                </a:lnTo>
                <a:lnTo>
                  <a:pt x="610894" y="600785"/>
                </a:lnTo>
                <a:lnTo>
                  <a:pt x="602152" y="608211"/>
                </a:lnTo>
                <a:lnTo>
                  <a:pt x="593362" y="615510"/>
                </a:lnTo>
                <a:lnTo>
                  <a:pt x="584301" y="622720"/>
                </a:lnTo>
                <a:lnTo>
                  <a:pt x="575079" y="629869"/>
                </a:lnTo>
                <a:lnTo>
                  <a:pt x="566034" y="636976"/>
                </a:lnTo>
                <a:lnTo>
                  <a:pt x="557356" y="644054"/>
                </a:lnTo>
                <a:lnTo>
                  <a:pt x="549070" y="651113"/>
                </a:lnTo>
                <a:lnTo>
                  <a:pt x="541125" y="658158"/>
                </a:lnTo>
                <a:lnTo>
                  <a:pt x="533445" y="665191"/>
                </a:lnTo>
                <a:lnTo>
                  <a:pt x="525795" y="672049"/>
                </a:lnTo>
                <a:lnTo>
                  <a:pt x="517813" y="678427"/>
                </a:lnTo>
                <a:lnTo>
                  <a:pt x="509331" y="684203"/>
                </a:lnTo>
                <a:lnTo>
                  <a:pt x="500513" y="689573"/>
                </a:lnTo>
                <a:lnTo>
                  <a:pt x="491748" y="694946"/>
                </a:lnTo>
                <a:lnTo>
                  <a:pt x="483256" y="700564"/>
                </a:lnTo>
                <a:lnTo>
                  <a:pt x="474927" y="706491"/>
                </a:lnTo>
                <a:lnTo>
                  <a:pt x="466422" y="712703"/>
                </a:lnTo>
                <a:lnTo>
                  <a:pt x="457552" y="719144"/>
                </a:lnTo>
                <a:lnTo>
                  <a:pt x="448289" y="725758"/>
                </a:lnTo>
                <a:lnTo>
                  <a:pt x="438685" y="732498"/>
                </a:lnTo>
                <a:lnTo>
                  <a:pt x="428827" y="739317"/>
                </a:lnTo>
                <a:lnTo>
                  <a:pt x="419238" y="745885"/>
                </a:lnTo>
                <a:lnTo>
                  <a:pt x="409929" y="752233"/>
                </a:lnTo>
                <a:lnTo>
                  <a:pt x="400081" y="758918"/>
                </a:lnTo>
                <a:lnTo>
                  <a:pt x="388129" y="76700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1902852" y="3512420"/>
            <a:ext cx="2010148" cy="1309068"/>
          </a:xfrm>
          <a:custGeom>
            <a:avLst/>
            <a:gdLst/>
            <a:ahLst/>
            <a:cxnLst/>
            <a:rect l="0" t="0" r="0" b="0"/>
            <a:pathLst>
              <a:path w="2010148" h="1309068">
                <a:moveTo>
                  <a:pt x="834557" y="341010"/>
                </a:moveTo>
                <a:lnTo>
                  <a:pt x="828689" y="335142"/>
                </a:lnTo>
                <a:lnTo>
                  <a:pt x="823125" y="329578"/>
                </a:lnTo>
                <a:lnTo>
                  <a:pt x="817326" y="323774"/>
                </a:lnTo>
                <a:lnTo>
                  <a:pt x="811245" y="317521"/>
                </a:lnTo>
                <a:lnTo>
                  <a:pt x="804915" y="310543"/>
                </a:lnTo>
                <a:lnTo>
                  <a:pt x="798387" y="302765"/>
                </a:lnTo>
                <a:lnTo>
                  <a:pt x="791711" y="294437"/>
                </a:lnTo>
                <a:lnTo>
                  <a:pt x="784929" y="286006"/>
                </a:lnTo>
                <a:lnTo>
                  <a:pt x="778071" y="277746"/>
                </a:lnTo>
                <a:lnTo>
                  <a:pt x="771161" y="269744"/>
                </a:lnTo>
                <a:lnTo>
                  <a:pt x="764216" y="261990"/>
                </a:lnTo>
                <a:lnTo>
                  <a:pt x="757247" y="254443"/>
                </a:lnTo>
                <a:lnTo>
                  <a:pt x="750262" y="247052"/>
                </a:lnTo>
                <a:lnTo>
                  <a:pt x="743265" y="239776"/>
                </a:lnTo>
                <a:lnTo>
                  <a:pt x="736261" y="232581"/>
                </a:lnTo>
                <a:lnTo>
                  <a:pt x="729252" y="225442"/>
                </a:lnTo>
                <a:lnTo>
                  <a:pt x="722239" y="218342"/>
                </a:lnTo>
                <a:lnTo>
                  <a:pt x="715225" y="211268"/>
                </a:lnTo>
                <a:lnTo>
                  <a:pt x="708209" y="204213"/>
                </a:lnTo>
                <a:lnTo>
                  <a:pt x="701192" y="197169"/>
                </a:lnTo>
                <a:lnTo>
                  <a:pt x="694174" y="190135"/>
                </a:lnTo>
                <a:lnTo>
                  <a:pt x="687156" y="183105"/>
                </a:lnTo>
                <a:lnTo>
                  <a:pt x="680138" y="176078"/>
                </a:lnTo>
                <a:lnTo>
                  <a:pt x="673114" y="169059"/>
                </a:lnTo>
                <a:lnTo>
                  <a:pt x="665923" y="162209"/>
                </a:lnTo>
                <a:lnTo>
                  <a:pt x="658256" y="155836"/>
                </a:lnTo>
                <a:lnTo>
                  <a:pt x="649988" y="150064"/>
                </a:lnTo>
                <a:lnTo>
                  <a:pt x="641317" y="144697"/>
                </a:lnTo>
                <a:lnTo>
                  <a:pt x="632650" y="139326"/>
                </a:lnTo>
                <a:lnTo>
                  <a:pt x="624228" y="133708"/>
                </a:lnTo>
                <a:lnTo>
                  <a:pt x="616116" y="127782"/>
                </a:lnTo>
                <a:lnTo>
                  <a:pt x="608289" y="121571"/>
                </a:lnTo>
                <a:lnTo>
                  <a:pt x="600687" y="115135"/>
                </a:lnTo>
                <a:lnTo>
                  <a:pt x="593091" y="108693"/>
                </a:lnTo>
                <a:lnTo>
                  <a:pt x="585144" y="102602"/>
                </a:lnTo>
                <a:lnTo>
                  <a:pt x="576685" y="97023"/>
                </a:lnTo>
                <a:lnTo>
                  <a:pt x="567884" y="91787"/>
                </a:lnTo>
                <a:lnTo>
                  <a:pt x="559129" y="86504"/>
                </a:lnTo>
                <a:lnTo>
                  <a:pt x="550644" y="80951"/>
                </a:lnTo>
                <a:lnTo>
                  <a:pt x="542319" y="75237"/>
                </a:lnTo>
                <a:lnTo>
                  <a:pt x="533817" y="69701"/>
                </a:lnTo>
                <a:lnTo>
                  <a:pt x="524945" y="64526"/>
                </a:lnTo>
                <a:lnTo>
                  <a:pt x="515510" y="59577"/>
                </a:lnTo>
                <a:lnTo>
                  <a:pt x="505259" y="54494"/>
                </a:lnTo>
                <a:lnTo>
                  <a:pt x="494135" y="49079"/>
                </a:lnTo>
                <a:lnTo>
                  <a:pt x="482239" y="43458"/>
                </a:lnTo>
                <a:lnTo>
                  <a:pt x="469729" y="37985"/>
                </a:lnTo>
                <a:lnTo>
                  <a:pt x="456764" y="32858"/>
                </a:lnTo>
                <a:lnTo>
                  <a:pt x="443635" y="28110"/>
                </a:lnTo>
                <a:lnTo>
                  <a:pt x="430749" y="23695"/>
                </a:lnTo>
                <a:lnTo>
                  <a:pt x="418301" y="19546"/>
                </a:lnTo>
                <a:lnTo>
                  <a:pt x="406146" y="15760"/>
                </a:lnTo>
                <a:lnTo>
                  <a:pt x="393912" y="12589"/>
                </a:lnTo>
                <a:lnTo>
                  <a:pt x="381385" y="10117"/>
                </a:lnTo>
                <a:lnTo>
                  <a:pt x="368682" y="8117"/>
                </a:lnTo>
                <a:lnTo>
                  <a:pt x="356147" y="6159"/>
                </a:lnTo>
                <a:lnTo>
                  <a:pt x="343972" y="3997"/>
                </a:lnTo>
                <a:lnTo>
                  <a:pt x="332185" y="1882"/>
                </a:lnTo>
                <a:lnTo>
                  <a:pt x="320737" y="449"/>
                </a:lnTo>
                <a:lnTo>
                  <a:pt x="309551" y="0"/>
                </a:lnTo>
                <a:lnTo>
                  <a:pt x="298394" y="360"/>
                </a:lnTo>
                <a:lnTo>
                  <a:pt x="286904" y="1067"/>
                </a:lnTo>
                <a:lnTo>
                  <a:pt x="274913" y="1805"/>
                </a:lnTo>
                <a:lnTo>
                  <a:pt x="262588" y="2606"/>
                </a:lnTo>
                <a:lnTo>
                  <a:pt x="250313" y="3742"/>
                </a:lnTo>
                <a:lnTo>
                  <a:pt x="238316" y="5355"/>
                </a:lnTo>
                <a:lnTo>
                  <a:pt x="226651" y="7438"/>
                </a:lnTo>
                <a:lnTo>
                  <a:pt x="215285" y="9915"/>
                </a:lnTo>
                <a:lnTo>
                  <a:pt x="204159" y="12699"/>
                </a:lnTo>
                <a:lnTo>
                  <a:pt x="193212" y="15875"/>
                </a:lnTo>
                <a:lnTo>
                  <a:pt x="182395" y="19685"/>
                </a:lnTo>
                <a:lnTo>
                  <a:pt x="171669" y="24207"/>
                </a:lnTo>
                <a:lnTo>
                  <a:pt x="161007" y="29209"/>
                </a:lnTo>
                <a:lnTo>
                  <a:pt x="150388" y="34259"/>
                </a:lnTo>
                <a:lnTo>
                  <a:pt x="139804" y="39103"/>
                </a:lnTo>
                <a:lnTo>
                  <a:pt x="129407" y="43830"/>
                </a:lnTo>
                <a:lnTo>
                  <a:pt x="119500" y="48763"/>
                </a:lnTo>
                <a:lnTo>
                  <a:pt x="110206" y="54082"/>
                </a:lnTo>
                <a:lnTo>
                  <a:pt x="101491" y="59807"/>
                </a:lnTo>
                <a:lnTo>
                  <a:pt x="93251" y="65883"/>
                </a:lnTo>
                <a:lnTo>
                  <a:pt x="85377" y="72238"/>
                </a:lnTo>
                <a:lnTo>
                  <a:pt x="77937" y="78964"/>
                </a:lnTo>
                <a:lnTo>
                  <a:pt x="71158" y="86311"/>
                </a:lnTo>
                <a:lnTo>
                  <a:pt x="65111" y="94360"/>
                </a:lnTo>
                <a:lnTo>
                  <a:pt x="59558" y="102884"/>
                </a:lnTo>
                <a:lnTo>
                  <a:pt x="54060" y="111451"/>
                </a:lnTo>
                <a:lnTo>
                  <a:pt x="48364" y="119815"/>
                </a:lnTo>
                <a:lnTo>
                  <a:pt x="42554" y="128227"/>
                </a:lnTo>
                <a:lnTo>
                  <a:pt x="36953" y="137321"/>
                </a:lnTo>
                <a:lnTo>
                  <a:pt x="31740" y="147400"/>
                </a:lnTo>
                <a:lnTo>
                  <a:pt x="26935" y="158288"/>
                </a:lnTo>
                <a:lnTo>
                  <a:pt x="22480" y="169523"/>
                </a:lnTo>
                <a:lnTo>
                  <a:pt x="18301" y="180785"/>
                </a:lnTo>
                <a:lnTo>
                  <a:pt x="14325" y="191941"/>
                </a:lnTo>
                <a:lnTo>
                  <a:pt x="10494" y="202958"/>
                </a:lnTo>
                <a:lnTo>
                  <a:pt x="6776" y="213847"/>
                </a:lnTo>
                <a:lnTo>
                  <a:pt x="3464" y="224632"/>
                </a:lnTo>
                <a:lnTo>
                  <a:pt x="1151" y="235340"/>
                </a:lnTo>
                <a:lnTo>
                  <a:pt x="76" y="245998"/>
                </a:lnTo>
                <a:lnTo>
                  <a:pt x="0" y="256784"/>
                </a:lnTo>
                <a:lnTo>
                  <a:pt x="404" y="268018"/>
                </a:lnTo>
                <a:lnTo>
                  <a:pt x="938" y="279834"/>
                </a:lnTo>
                <a:lnTo>
                  <a:pt x="1599" y="292041"/>
                </a:lnTo>
                <a:lnTo>
                  <a:pt x="2641" y="304236"/>
                </a:lnTo>
                <a:lnTo>
                  <a:pt x="4191" y="316179"/>
                </a:lnTo>
                <a:lnTo>
                  <a:pt x="6231" y="327807"/>
                </a:lnTo>
                <a:lnTo>
                  <a:pt x="8679" y="339150"/>
                </a:lnTo>
                <a:lnTo>
                  <a:pt x="11445" y="350255"/>
                </a:lnTo>
                <a:lnTo>
                  <a:pt x="14608" y="361018"/>
                </a:lnTo>
                <a:lnTo>
                  <a:pt x="18410" y="371180"/>
                </a:lnTo>
                <a:lnTo>
                  <a:pt x="22931" y="380651"/>
                </a:lnTo>
                <a:lnTo>
                  <a:pt x="28102" y="389658"/>
                </a:lnTo>
                <a:lnTo>
                  <a:pt x="33797" y="398626"/>
                </a:lnTo>
                <a:lnTo>
                  <a:pt x="39889" y="407811"/>
                </a:lnTo>
                <a:lnTo>
                  <a:pt x="46267" y="417287"/>
                </a:lnTo>
                <a:lnTo>
                  <a:pt x="52848" y="427034"/>
                </a:lnTo>
                <a:lnTo>
                  <a:pt x="59569" y="436998"/>
                </a:lnTo>
                <a:lnTo>
                  <a:pt x="66387" y="446960"/>
                </a:lnTo>
                <a:lnTo>
                  <a:pt x="73270" y="456569"/>
                </a:lnTo>
                <a:lnTo>
                  <a:pt x="80198" y="465658"/>
                </a:lnTo>
                <a:lnTo>
                  <a:pt x="87156" y="474235"/>
                </a:lnTo>
                <a:lnTo>
                  <a:pt x="94135" y="482382"/>
                </a:lnTo>
                <a:lnTo>
                  <a:pt x="101127" y="490197"/>
                </a:lnTo>
                <a:lnTo>
                  <a:pt x="108127" y="497768"/>
                </a:lnTo>
                <a:lnTo>
                  <a:pt x="115134" y="505166"/>
                </a:lnTo>
                <a:lnTo>
                  <a:pt x="122149" y="512444"/>
                </a:lnTo>
                <a:lnTo>
                  <a:pt x="129336" y="519637"/>
                </a:lnTo>
                <a:lnTo>
                  <a:pt x="137000" y="526774"/>
                </a:lnTo>
                <a:lnTo>
                  <a:pt x="145274" y="533872"/>
                </a:lnTo>
                <a:lnTo>
                  <a:pt x="154290" y="540944"/>
                </a:lnTo>
                <a:lnTo>
                  <a:pt x="164253" y="547999"/>
                </a:lnTo>
                <a:lnTo>
                  <a:pt x="175176" y="555041"/>
                </a:lnTo>
                <a:lnTo>
                  <a:pt x="186765" y="562076"/>
                </a:lnTo>
                <a:lnTo>
                  <a:pt x="198536" y="569106"/>
                </a:lnTo>
                <a:lnTo>
                  <a:pt x="210192" y="576131"/>
                </a:lnTo>
                <a:lnTo>
                  <a:pt x="221627" y="583156"/>
                </a:lnTo>
                <a:lnTo>
                  <a:pt x="232838" y="590178"/>
                </a:lnTo>
                <a:lnTo>
                  <a:pt x="243860" y="597195"/>
                </a:lnTo>
                <a:lnTo>
                  <a:pt x="254737" y="604042"/>
                </a:lnTo>
                <a:lnTo>
                  <a:pt x="265507" y="610413"/>
                </a:lnTo>
                <a:lnTo>
                  <a:pt x="276197" y="616184"/>
                </a:lnTo>
                <a:lnTo>
                  <a:pt x="286665" y="621551"/>
                </a:lnTo>
                <a:lnTo>
                  <a:pt x="296622" y="626922"/>
                </a:lnTo>
                <a:lnTo>
                  <a:pt x="305953" y="632534"/>
                </a:lnTo>
                <a:lnTo>
                  <a:pt x="314863" y="638287"/>
                </a:lnTo>
                <a:lnTo>
                  <a:pt x="323767" y="643850"/>
                </a:lnTo>
                <a:lnTo>
                  <a:pt x="332913" y="649043"/>
                </a:lnTo>
                <a:lnTo>
                  <a:pt x="342532" y="654004"/>
                </a:lnTo>
                <a:lnTo>
                  <a:pt x="352907" y="659095"/>
                </a:lnTo>
                <a:lnTo>
                  <a:pt x="364107" y="664521"/>
                </a:lnTo>
                <a:lnTo>
                  <a:pt x="375713" y="670317"/>
                </a:lnTo>
                <a:lnTo>
                  <a:pt x="386964" y="676440"/>
                </a:lnTo>
                <a:lnTo>
                  <a:pt x="397457" y="682822"/>
                </a:lnTo>
                <a:lnTo>
                  <a:pt x="407297" y="689397"/>
                </a:lnTo>
                <a:lnTo>
                  <a:pt x="416898" y="696110"/>
                </a:lnTo>
                <a:lnTo>
                  <a:pt x="426543" y="702915"/>
                </a:lnTo>
                <a:lnTo>
                  <a:pt x="436344" y="709620"/>
                </a:lnTo>
                <a:lnTo>
                  <a:pt x="446318" y="715895"/>
                </a:lnTo>
                <a:lnTo>
                  <a:pt x="456442" y="721601"/>
                </a:lnTo>
                <a:lnTo>
                  <a:pt x="466684" y="726924"/>
                </a:lnTo>
                <a:lnTo>
                  <a:pt x="477012" y="732266"/>
                </a:lnTo>
                <a:lnTo>
                  <a:pt x="487403" y="737863"/>
                </a:lnTo>
                <a:lnTo>
                  <a:pt x="497838" y="743776"/>
                </a:lnTo>
                <a:lnTo>
                  <a:pt x="508303" y="749979"/>
                </a:lnTo>
                <a:lnTo>
                  <a:pt x="518789" y="756409"/>
                </a:lnTo>
                <a:lnTo>
                  <a:pt x="529289" y="762846"/>
                </a:lnTo>
                <a:lnTo>
                  <a:pt x="539798" y="768935"/>
                </a:lnTo>
                <a:lnTo>
                  <a:pt x="550318" y="774513"/>
                </a:lnTo>
                <a:lnTo>
                  <a:pt x="561011" y="779748"/>
                </a:lnTo>
                <a:lnTo>
                  <a:pt x="572182" y="785031"/>
                </a:lnTo>
                <a:lnTo>
                  <a:pt x="583955" y="790582"/>
                </a:lnTo>
                <a:lnTo>
                  <a:pt x="596134" y="796296"/>
                </a:lnTo>
                <a:lnTo>
                  <a:pt x="608309" y="801832"/>
                </a:lnTo>
                <a:lnTo>
                  <a:pt x="620243" y="807006"/>
                </a:lnTo>
                <a:lnTo>
                  <a:pt x="632037" y="811956"/>
                </a:lnTo>
                <a:lnTo>
                  <a:pt x="644021" y="817039"/>
                </a:lnTo>
                <a:lnTo>
                  <a:pt x="656376" y="822458"/>
                </a:lnTo>
                <a:lnTo>
                  <a:pt x="668962" y="828251"/>
                </a:lnTo>
                <a:lnTo>
                  <a:pt x="681418" y="834373"/>
                </a:lnTo>
                <a:lnTo>
                  <a:pt x="693540" y="840748"/>
                </a:lnTo>
                <a:lnTo>
                  <a:pt x="705291" y="847149"/>
                </a:lnTo>
                <a:lnTo>
                  <a:pt x="716715" y="853213"/>
                </a:lnTo>
                <a:lnTo>
                  <a:pt x="727885" y="858774"/>
                </a:lnTo>
                <a:lnTo>
                  <a:pt x="739031" y="863998"/>
                </a:lnTo>
                <a:lnTo>
                  <a:pt x="750514" y="869273"/>
                </a:lnTo>
                <a:lnTo>
                  <a:pt x="762500" y="874820"/>
                </a:lnTo>
                <a:lnTo>
                  <a:pt x="774823" y="880530"/>
                </a:lnTo>
                <a:lnTo>
                  <a:pt x="787095" y="886065"/>
                </a:lnTo>
                <a:lnTo>
                  <a:pt x="799095" y="891237"/>
                </a:lnTo>
                <a:lnTo>
                  <a:pt x="810933" y="896186"/>
                </a:lnTo>
                <a:lnTo>
                  <a:pt x="822946" y="901268"/>
                </a:lnTo>
                <a:lnTo>
                  <a:pt x="835321" y="906687"/>
                </a:lnTo>
                <a:lnTo>
                  <a:pt x="847920" y="912480"/>
                </a:lnTo>
                <a:lnTo>
                  <a:pt x="860384" y="918601"/>
                </a:lnTo>
                <a:lnTo>
                  <a:pt x="872513" y="924976"/>
                </a:lnTo>
                <a:lnTo>
                  <a:pt x="884268" y="931377"/>
                </a:lnTo>
                <a:lnTo>
                  <a:pt x="895695" y="937441"/>
                </a:lnTo>
                <a:lnTo>
                  <a:pt x="906862" y="943002"/>
                </a:lnTo>
                <a:lnTo>
                  <a:pt x="917836" y="948226"/>
                </a:lnTo>
                <a:lnTo>
                  <a:pt x="928671" y="953501"/>
                </a:lnTo>
                <a:lnTo>
                  <a:pt x="939409" y="959048"/>
                </a:lnTo>
                <a:lnTo>
                  <a:pt x="950079" y="964759"/>
                </a:lnTo>
                <a:lnTo>
                  <a:pt x="960704" y="970293"/>
                </a:lnTo>
                <a:lnTo>
                  <a:pt x="971301" y="975466"/>
                </a:lnTo>
                <a:lnTo>
                  <a:pt x="982046" y="980414"/>
                </a:lnTo>
                <a:lnTo>
                  <a:pt x="993252" y="985496"/>
                </a:lnTo>
                <a:lnTo>
                  <a:pt x="1005049" y="990911"/>
                </a:lnTo>
                <a:lnTo>
                  <a:pt x="1017243" y="996530"/>
                </a:lnTo>
                <a:lnTo>
                  <a:pt x="1029428" y="1002003"/>
                </a:lnTo>
                <a:lnTo>
                  <a:pt x="1041365" y="1007134"/>
                </a:lnTo>
                <a:lnTo>
                  <a:pt x="1052990" y="1012055"/>
                </a:lnTo>
                <a:lnTo>
                  <a:pt x="1064329" y="1017119"/>
                </a:lnTo>
                <a:lnTo>
                  <a:pt x="1075437" y="1022526"/>
                </a:lnTo>
                <a:lnTo>
                  <a:pt x="1086372" y="1028310"/>
                </a:lnTo>
                <a:lnTo>
                  <a:pt x="1097181" y="1034426"/>
                </a:lnTo>
                <a:lnTo>
                  <a:pt x="1107901" y="1040798"/>
                </a:lnTo>
                <a:lnTo>
                  <a:pt x="1118559" y="1047196"/>
                </a:lnTo>
                <a:lnTo>
                  <a:pt x="1129176" y="1053258"/>
                </a:lnTo>
                <a:lnTo>
                  <a:pt x="1139768" y="1058818"/>
                </a:lnTo>
                <a:lnTo>
                  <a:pt x="1150509" y="1064041"/>
                </a:lnTo>
                <a:lnTo>
                  <a:pt x="1161712" y="1069316"/>
                </a:lnTo>
                <a:lnTo>
                  <a:pt x="1173507" y="1074863"/>
                </a:lnTo>
                <a:lnTo>
                  <a:pt x="1185700" y="1080572"/>
                </a:lnTo>
                <a:lnTo>
                  <a:pt x="1197885" y="1086106"/>
                </a:lnTo>
                <a:lnTo>
                  <a:pt x="1209821" y="1091275"/>
                </a:lnTo>
                <a:lnTo>
                  <a:pt x="1221446" y="1096051"/>
                </a:lnTo>
                <a:lnTo>
                  <a:pt x="1232785" y="1100485"/>
                </a:lnTo>
                <a:lnTo>
                  <a:pt x="1243894" y="1104655"/>
                </a:lnTo>
                <a:lnTo>
                  <a:pt x="1254828" y="1108795"/>
                </a:lnTo>
                <a:lnTo>
                  <a:pt x="1265637" y="1113267"/>
                </a:lnTo>
                <a:lnTo>
                  <a:pt x="1276357" y="1118240"/>
                </a:lnTo>
                <a:lnTo>
                  <a:pt x="1287016" y="1123548"/>
                </a:lnTo>
                <a:lnTo>
                  <a:pt x="1297632" y="1128804"/>
                </a:lnTo>
                <a:lnTo>
                  <a:pt x="1308220" y="1133786"/>
                </a:lnTo>
                <a:lnTo>
                  <a:pt x="1318788" y="1138606"/>
                </a:lnTo>
                <a:lnTo>
                  <a:pt x="1329343" y="1143602"/>
                </a:lnTo>
                <a:lnTo>
                  <a:pt x="1339889" y="1148957"/>
                </a:lnTo>
                <a:lnTo>
                  <a:pt x="1350429" y="1154538"/>
                </a:lnTo>
                <a:lnTo>
                  <a:pt x="1360966" y="1159984"/>
                </a:lnTo>
                <a:lnTo>
                  <a:pt x="1371500" y="1165093"/>
                </a:lnTo>
                <a:lnTo>
                  <a:pt x="1382031" y="1169829"/>
                </a:lnTo>
                <a:lnTo>
                  <a:pt x="1392562" y="1174236"/>
                </a:lnTo>
                <a:lnTo>
                  <a:pt x="1403097" y="1178389"/>
                </a:lnTo>
                <a:lnTo>
                  <a:pt x="1413800" y="1182518"/>
                </a:lnTo>
                <a:lnTo>
                  <a:pt x="1424977" y="1186983"/>
                </a:lnTo>
                <a:lnTo>
                  <a:pt x="1436759" y="1191954"/>
                </a:lnTo>
                <a:lnTo>
                  <a:pt x="1449113" y="1197432"/>
                </a:lnTo>
                <a:lnTo>
                  <a:pt x="1461939" y="1203334"/>
                </a:lnTo>
                <a:lnTo>
                  <a:pt x="1475119" y="1209559"/>
                </a:lnTo>
                <a:lnTo>
                  <a:pt x="1488392" y="1215857"/>
                </a:lnTo>
                <a:lnTo>
                  <a:pt x="1501377" y="1221852"/>
                </a:lnTo>
                <a:lnTo>
                  <a:pt x="1513887" y="1227362"/>
                </a:lnTo>
                <a:lnTo>
                  <a:pt x="1525913" y="1232382"/>
                </a:lnTo>
                <a:lnTo>
                  <a:pt x="1537529" y="1236988"/>
                </a:lnTo>
                <a:lnTo>
                  <a:pt x="1548822" y="1241276"/>
                </a:lnTo>
                <a:lnTo>
                  <a:pt x="1559713" y="1245497"/>
                </a:lnTo>
                <a:lnTo>
                  <a:pt x="1569960" y="1250025"/>
                </a:lnTo>
                <a:lnTo>
                  <a:pt x="1579495" y="1255035"/>
                </a:lnTo>
                <a:lnTo>
                  <a:pt x="1588713" y="1260367"/>
                </a:lnTo>
                <a:lnTo>
                  <a:pt x="1598356" y="1265640"/>
                </a:lnTo>
                <a:lnTo>
                  <a:pt x="1608811" y="1270630"/>
                </a:lnTo>
                <a:lnTo>
                  <a:pt x="1620124" y="1275283"/>
                </a:lnTo>
                <a:lnTo>
                  <a:pt x="1632175" y="1279635"/>
                </a:lnTo>
                <a:lnTo>
                  <a:pt x="1644805" y="1283746"/>
                </a:lnTo>
                <a:lnTo>
                  <a:pt x="1657862" y="1287676"/>
                </a:lnTo>
                <a:lnTo>
                  <a:pt x="1671226" y="1291476"/>
                </a:lnTo>
                <a:lnTo>
                  <a:pt x="1684804" y="1295179"/>
                </a:lnTo>
                <a:lnTo>
                  <a:pt x="1698531" y="1298650"/>
                </a:lnTo>
                <a:lnTo>
                  <a:pt x="1712359" y="1301602"/>
                </a:lnTo>
                <a:lnTo>
                  <a:pt x="1726255" y="1303919"/>
                </a:lnTo>
                <a:lnTo>
                  <a:pt x="1740199" y="1305644"/>
                </a:lnTo>
                <a:lnTo>
                  <a:pt x="1754174" y="1306885"/>
                </a:lnTo>
                <a:lnTo>
                  <a:pt x="1768169" y="1307757"/>
                </a:lnTo>
                <a:lnTo>
                  <a:pt x="1782179" y="1308360"/>
                </a:lnTo>
                <a:lnTo>
                  <a:pt x="1796198" y="1308773"/>
                </a:lnTo>
                <a:lnTo>
                  <a:pt x="1810223" y="1309050"/>
                </a:lnTo>
                <a:lnTo>
                  <a:pt x="1824253" y="1309067"/>
                </a:lnTo>
                <a:lnTo>
                  <a:pt x="1838285" y="1308546"/>
                </a:lnTo>
                <a:lnTo>
                  <a:pt x="1852315" y="1307379"/>
                </a:lnTo>
                <a:lnTo>
                  <a:pt x="1866177" y="1305611"/>
                </a:lnTo>
                <a:lnTo>
                  <a:pt x="1879565" y="1303353"/>
                </a:lnTo>
                <a:lnTo>
                  <a:pt x="1892344" y="1300718"/>
                </a:lnTo>
                <a:lnTo>
                  <a:pt x="1904383" y="1297644"/>
                </a:lnTo>
                <a:lnTo>
                  <a:pt x="1915476" y="1293902"/>
                </a:lnTo>
                <a:lnTo>
                  <a:pt x="1925604" y="1289423"/>
                </a:lnTo>
                <a:lnTo>
                  <a:pt x="1934899" y="1284279"/>
                </a:lnTo>
                <a:lnTo>
                  <a:pt x="1943535" y="1278602"/>
                </a:lnTo>
                <a:lnTo>
                  <a:pt x="1951678" y="1272519"/>
                </a:lnTo>
                <a:lnTo>
                  <a:pt x="1959302" y="1265976"/>
                </a:lnTo>
                <a:lnTo>
                  <a:pt x="1966203" y="1258753"/>
                </a:lnTo>
                <a:lnTo>
                  <a:pt x="1972328" y="1250782"/>
                </a:lnTo>
                <a:lnTo>
                  <a:pt x="1977765" y="1242141"/>
                </a:lnTo>
                <a:lnTo>
                  <a:pt x="1982651" y="1232963"/>
                </a:lnTo>
                <a:lnTo>
                  <a:pt x="1987123" y="1223380"/>
                </a:lnTo>
                <a:lnTo>
                  <a:pt x="1991297" y="1213504"/>
                </a:lnTo>
                <a:lnTo>
                  <a:pt x="1995261" y="1203422"/>
                </a:lnTo>
                <a:lnTo>
                  <a:pt x="1999074" y="1193192"/>
                </a:lnTo>
                <a:lnTo>
                  <a:pt x="2002619" y="1182695"/>
                </a:lnTo>
                <a:lnTo>
                  <a:pt x="2005620" y="1171656"/>
                </a:lnTo>
                <a:lnTo>
                  <a:pt x="2007965" y="1159971"/>
                </a:lnTo>
                <a:lnTo>
                  <a:pt x="2009540" y="1147852"/>
                </a:lnTo>
                <a:lnTo>
                  <a:pt x="2010147" y="1135717"/>
                </a:lnTo>
                <a:lnTo>
                  <a:pt x="2009775" y="1123814"/>
                </a:lnTo>
                <a:lnTo>
                  <a:pt x="2008560" y="1112210"/>
                </a:lnTo>
                <a:lnTo>
                  <a:pt x="2006681" y="1100886"/>
                </a:lnTo>
                <a:lnTo>
                  <a:pt x="2004309" y="1089788"/>
                </a:lnTo>
                <a:lnTo>
                  <a:pt x="2001582" y="1078860"/>
                </a:lnTo>
                <a:lnTo>
                  <a:pt x="1998607" y="1068056"/>
                </a:lnTo>
                <a:lnTo>
                  <a:pt x="1995460" y="1057338"/>
                </a:lnTo>
                <a:lnTo>
                  <a:pt x="1992194" y="1046682"/>
                </a:lnTo>
                <a:lnTo>
                  <a:pt x="1988849" y="1036067"/>
                </a:lnTo>
                <a:lnTo>
                  <a:pt x="1985450" y="1025480"/>
                </a:lnTo>
                <a:lnTo>
                  <a:pt x="1982015" y="1014913"/>
                </a:lnTo>
                <a:lnTo>
                  <a:pt x="1978554" y="1004358"/>
                </a:lnTo>
                <a:lnTo>
                  <a:pt x="1975073" y="993812"/>
                </a:lnTo>
                <a:lnTo>
                  <a:pt x="1971413" y="983271"/>
                </a:lnTo>
                <a:lnTo>
                  <a:pt x="1967270" y="972735"/>
                </a:lnTo>
                <a:lnTo>
                  <a:pt x="1962522" y="962201"/>
                </a:lnTo>
                <a:lnTo>
                  <a:pt x="1957366" y="951670"/>
                </a:lnTo>
                <a:lnTo>
                  <a:pt x="1952213" y="941139"/>
                </a:lnTo>
                <a:lnTo>
                  <a:pt x="1947299" y="930613"/>
                </a:lnTo>
                <a:lnTo>
                  <a:pt x="1942526" y="920257"/>
                </a:lnTo>
                <a:lnTo>
                  <a:pt x="1937561" y="910376"/>
                </a:lnTo>
                <a:lnTo>
                  <a:pt x="1932222" y="901095"/>
                </a:lnTo>
                <a:lnTo>
                  <a:pt x="1926482" y="892219"/>
                </a:lnTo>
                <a:lnTo>
                  <a:pt x="1920397" y="883339"/>
                </a:lnTo>
                <a:lnTo>
                  <a:pt x="1914040" y="874218"/>
                </a:lnTo>
                <a:lnTo>
                  <a:pt x="1907483" y="864955"/>
                </a:lnTo>
                <a:lnTo>
                  <a:pt x="1900781" y="855882"/>
                </a:lnTo>
                <a:lnTo>
                  <a:pt x="1893974" y="847185"/>
                </a:lnTo>
                <a:lnTo>
                  <a:pt x="1886929" y="838887"/>
                </a:lnTo>
                <a:lnTo>
                  <a:pt x="1879360" y="830935"/>
                </a:lnTo>
                <a:lnTo>
                  <a:pt x="1871160" y="823253"/>
                </a:lnTo>
                <a:lnTo>
                  <a:pt x="1862532" y="815773"/>
                </a:lnTo>
                <a:lnTo>
                  <a:pt x="1853895" y="808436"/>
                </a:lnTo>
                <a:lnTo>
                  <a:pt x="1845489" y="801205"/>
                </a:lnTo>
                <a:lnTo>
                  <a:pt x="1837217" y="794213"/>
                </a:lnTo>
                <a:lnTo>
                  <a:pt x="1828752" y="787743"/>
                </a:lnTo>
                <a:lnTo>
                  <a:pt x="1819912" y="781906"/>
                </a:lnTo>
                <a:lnTo>
                  <a:pt x="1810839" y="776495"/>
                </a:lnTo>
                <a:lnTo>
                  <a:pt x="1801895" y="771094"/>
                </a:lnTo>
                <a:lnTo>
                  <a:pt x="1793279" y="765458"/>
                </a:lnTo>
                <a:lnTo>
                  <a:pt x="1784866" y="759519"/>
                </a:lnTo>
                <a:lnTo>
                  <a:pt x="1776304" y="753299"/>
                </a:lnTo>
                <a:lnTo>
                  <a:pt x="1767395" y="746852"/>
                </a:lnTo>
                <a:lnTo>
                  <a:pt x="1758106" y="740234"/>
                </a:lnTo>
                <a:lnTo>
                  <a:pt x="1748484" y="733492"/>
                </a:lnTo>
                <a:lnTo>
                  <a:pt x="1738601" y="726662"/>
                </a:lnTo>
                <a:lnTo>
                  <a:pt x="1728522" y="719772"/>
                </a:lnTo>
                <a:lnTo>
                  <a:pt x="1718303" y="712839"/>
                </a:lnTo>
                <a:lnTo>
                  <a:pt x="1707986" y="705884"/>
                </a:lnTo>
                <a:lnTo>
                  <a:pt x="1697601" y="699077"/>
                </a:lnTo>
                <a:lnTo>
                  <a:pt x="1687169" y="692733"/>
                </a:lnTo>
                <a:lnTo>
                  <a:pt x="1676710" y="686980"/>
                </a:lnTo>
                <a:lnTo>
                  <a:pt x="1666398" y="681625"/>
                </a:lnTo>
                <a:lnTo>
                  <a:pt x="1656547" y="676262"/>
                </a:lnTo>
                <a:lnTo>
                  <a:pt x="1647286" y="670656"/>
                </a:lnTo>
                <a:lnTo>
                  <a:pt x="1638423" y="664906"/>
                </a:lnTo>
                <a:lnTo>
                  <a:pt x="1629552" y="659345"/>
                </a:lnTo>
                <a:lnTo>
                  <a:pt x="1620432" y="654155"/>
                </a:lnTo>
                <a:lnTo>
                  <a:pt x="1611000" y="649195"/>
                </a:lnTo>
                <a:lnTo>
                  <a:pt x="1601282" y="644104"/>
                </a:lnTo>
                <a:lnTo>
                  <a:pt x="1591338" y="638679"/>
                </a:lnTo>
                <a:lnTo>
                  <a:pt x="1581388" y="632883"/>
                </a:lnTo>
                <a:lnTo>
                  <a:pt x="1571789" y="626760"/>
                </a:lnTo>
                <a:lnTo>
                  <a:pt x="1562701" y="620383"/>
                </a:lnTo>
                <a:lnTo>
                  <a:pt x="1553955" y="613982"/>
                </a:lnTo>
                <a:lnTo>
                  <a:pt x="1545162" y="607917"/>
                </a:lnTo>
                <a:lnTo>
                  <a:pt x="1536096" y="602355"/>
                </a:lnTo>
                <a:lnTo>
                  <a:pt x="1526700" y="597131"/>
                </a:lnTo>
                <a:lnTo>
                  <a:pt x="1517006" y="591855"/>
                </a:lnTo>
                <a:lnTo>
                  <a:pt x="1507074" y="586308"/>
                </a:lnTo>
                <a:lnTo>
                  <a:pt x="1496962" y="580598"/>
                </a:lnTo>
                <a:lnTo>
                  <a:pt x="1486721" y="575064"/>
                </a:lnTo>
                <a:lnTo>
                  <a:pt x="1476389" y="569892"/>
                </a:lnTo>
                <a:lnTo>
                  <a:pt x="1465993" y="564943"/>
                </a:lnTo>
                <a:lnTo>
                  <a:pt x="1455555" y="559860"/>
                </a:lnTo>
                <a:lnTo>
                  <a:pt x="1445087" y="554446"/>
                </a:lnTo>
                <a:lnTo>
                  <a:pt x="1434599" y="548825"/>
                </a:lnTo>
                <a:lnTo>
                  <a:pt x="1424098" y="543353"/>
                </a:lnTo>
                <a:lnTo>
                  <a:pt x="1413588" y="538221"/>
                </a:lnTo>
                <a:lnTo>
                  <a:pt x="1403071" y="533300"/>
                </a:lnTo>
                <a:lnTo>
                  <a:pt x="1392551" y="528237"/>
                </a:lnTo>
                <a:lnTo>
                  <a:pt x="1382028" y="522835"/>
                </a:lnTo>
                <a:lnTo>
                  <a:pt x="1371503" y="517223"/>
                </a:lnTo>
                <a:lnTo>
                  <a:pt x="1360977" y="511756"/>
                </a:lnTo>
                <a:lnTo>
                  <a:pt x="1350450" y="506629"/>
                </a:lnTo>
                <a:lnTo>
                  <a:pt x="1339922" y="501710"/>
                </a:lnTo>
                <a:lnTo>
                  <a:pt x="1329395" y="496648"/>
                </a:lnTo>
                <a:lnTo>
                  <a:pt x="1318867" y="491247"/>
                </a:lnTo>
                <a:lnTo>
                  <a:pt x="1308339" y="485636"/>
                </a:lnTo>
                <a:lnTo>
                  <a:pt x="1297810" y="480170"/>
                </a:lnTo>
                <a:lnTo>
                  <a:pt x="1287282" y="475047"/>
                </a:lnTo>
                <a:lnTo>
                  <a:pt x="1276754" y="470302"/>
                </a:lnTo>
                <a:lnTo>
                  <a:pt x="1266225" y="465888"/>
                </a:lnTo>
                <a:lnTo>
                  <a:pt x="1255697" y="461735"/>
                </a:lnTo>
                <a:lnTo>
                  <a:pt x="1245169" y="457777"/>
                </a:lnTo>
                <a:lnTo>
                  <a:pt x="1234640" y="453959"/>
                </a:lnTo>
                <a:lnTo>
                  <a:pt x="1224111" y="450240"/>
                </a:lnTo>
                <a:lnTo>
                  <a:pt x="1213583" y="446587"/>
                </a:lnTo>
                <a:lnTo>
                  <a:pt x="1203054" y="442981"/>
                </a:lnTo>
                <a:lnTo>
                  <a:pt x="1192526" y="439407"/>
                </a:lnTo>
                <a:lnTo>
                  <a:pt x="1181997" y="435854"/>
                </a:lnTo>
                <a:lnTo>
                  <a:pt x="1171469" y="432315"/>
                </a:lnTo>
                <a:lnTo>
                  <a:pt x="1160940" y="428787"/>
                </a:lnTo>
                <a:lnTo>
                  <a:pt x="1150412" y="425264"/>
                </a:lnTo>
                <a:lnTo>
                  <a:pt x="1139883" y="421746"/>
                </a:lnTo>
                <a:lnTo>
                  <a:pt x="1129355" y="418226"/>
                </a:lnTo>
                <a:lnTo>
                  <a:pt x="1118826" y="414540"/>
                </a:lnTo>
                <a:lnTo>
                  <a:pt x="1108298" y="410380"/>
                </a:lnTo>
                <a:lnTo>
                  <a:pt x="1097765" y="405620"/>
                </a:lnTo>
                <a:lnTo>
                  <a:pt x="1087064" y="400456"/>
                </a:lnTo>
                <a:lnTo>
                  <a:pt x="1075887" y="395298"/>
                </a:lnTo>
                <a:lnTo>
                  <a:pt x="1064110" y="390385"/>
                </a:lnTo>
                <a:lnTo>
                  <a:pt x="1051928" y="385782"/>
                </a:lnTo>
                <a:lnTo>
                  <a:pt x="1039752" y="381464"/>
                </a:lnTo>
                <a:lnTo>
                  <a:pt x="1027825" y="377372"/>
                </a:lnTo>
                <a:lnTo>
                  <a:pt x="1016376" y="373284"/>
                </a:lnTo>
                <a:lnTo>
                  <a:pt x="1005688" y="368847"/>
                </a:lnTo>
                <a:lnTo>
                  <a:pt x="995830" y="363898"/>
                </a:lnTo>
                <a:lnTo>
                  <a:pt x="986549" y="358606"/>
                </a:lnTo>
                <a:lnTo>
                  <a:pt x="977390" y="353361"/>
                </a:lnTo>
                <a:lnTo>
                  <a:pt x="968068" y="348385"/>
                </a:lnTo>
                <a:lnTo>
                  <a:pt x="958330" y="343570"/>
                </a:lnTo>
                <a:lnTo>
                  <a:pt x="947873" y="338578"/>
                </a:lnTo>
                <a:lnTo>
                  <a:pt x="936611" y="333219"/>
                </a:lnTo>
                <a:lnTo>
                  <a:pt x="924622" y="327467"/>
                </a:lnTo>
                <a:lnTo>
                  <a:pt x="912050" y="321374"/>
                </a:lnTo>
                <a:lnTo>
                  <a:pt x="899044" y="315016"/>
                </a:lnTo>
                <a:lnTo>
                  <a:pt x="885887" y="308628"/>
                </a:lnTo>
                <a:lnTo>
                  <a:pt x="872983" y="302572"/>
                </a:lnTo>
                <a:lnTo>
                  <a:pt x="860527" y="297018"/>
                </a:lnTo>
                <a:lnTo>
                  <a:pt x="848537" y="291797"/>
                </a:lnTo>
                <a:lnTo>
                  <a:pt x="836945" y="286524"/>
                </a:lnTo>
                <a:lnTo>
                  <a:pt x="825664" y="280973"/>
                </a:lnTo>
                <a:lnTo>
                  <a:pt x="814611" y="275092"/>
                </a:lnTo>
                <a:lnTo>
                  <a:pt x="803722" y="268910"/>
                </a:lnTo>
                <a:lnTo>
                  <a:pt x="792949" y="262489"/>
                </a:lnTo>
                <a:lnTo>
                  <a:pt x="782254" y="255889"/>
                </a:lnTo>
                <a:lnTo>
                  <a:pt x="771614" y="249158"/>
                </a:lnTo>
                <a:lnTo>
                  <a:pt x="761010" y="242336"/>
                </a:lnTo>
                <a:lnTo>
                  <a:pt x="750431" y="235451"/>
                </a:lnTo>
                <a:lnTo>
                  <a:pt x="739869" y="228522"/>
                </a:lnTo>
                <a:lnTo>
                  <a:pt x="729318" y="221564"/>
                </a:lnTo>
                <a:lnTo>
                  <a:pt x="718774" y="214585"/>
                </a:lnTo>
                <a:lnTo>
                  <a:pt x="708235" y="207594"/>
                </a:lnTo>
                <a:lnTo>
                  <a:pt x="697691" y="200593"/>
                </a:lnTo>
                <a:lnTo>
                  <a:pt x="686812" y="193586"/>
                </a:lnTo>
                <a:lnTo>
                  <a:pt x="674984" y="186575"/>
                </a:lnTo>
                <a:lnTo>
                  <a:pt x="661970" y="179571"/>
                </a:lnTo>
                <a:lnTo>
                  <a:pt x="648600" y="172877"/>
                </a:lnTo>
                <a:lnTo>
                  <a:pt x="635270" y="166430"/>
                </a:lnTo>
                <a:lnTo>
                  <a:pt x="620808" y="159663"/>
                </a:lnTo>
                <a:lnTo>
                  <a:pt x="602930" y="1514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5445233" y="3435144"/>
            <a:ext cx="1314063" cy="513578"/>
            <a:chOff x="5445233" y="3435144"/>
            <a:chExt cx="1314063" cy="513578"/>
          </a:xfrm>
        </p:grpSpPr>
        <p:sp>
          <p:nvSpPr>
            <p:cNvPr id="66" name="Freeform 65"/>
            <p:cNvSpPr/>
            <p:nvPr/>
          </p:nvSpPr>
          <p:spPr>
            <a:xfrm>
              <a:off x="5445233" y="3435144"/>
              <a:ext cx="187514" cy="439344"/>
            </a:xfrm>
            <a:custGeom>
              <a:avLst/>
              <a:gdLst/>
              <a:ahLst/>
              <a:cxnLst/>
              <a:rect l="0" t="0" r="0" b="0"/>
              <a:pathLst>
                <a:path w="187514" h="439344">
                  <a:moveTo>
                    <a:pt x="187513" y="123488"/>
                  </a:moveTo>
                  <a:lnTo>
                    <a:pt x="187446" y="111753"/>
                  </a:lnTo>
                  <a:lnTo>
                    <a:pt x="186806" y="100624"/>
                  </a:lnTo>
                  <a:lnTo>
                    <a:pt x="185505" y="89030"/>
                  </a:lnTo>
                  <a:lnTo>
                    <a:pt x="183472" y="77042"/>
                  </a:lnTo>
                  <a:lnTo>
                    <a:pt x="180507" y="65029"/>
                  </a:lnTo>
                  <a:lnTo>
                    <a:pt x="176579" y="53231"/>
                  </a:lnTo>
                  <a:lnTo>
                    <a:pt x="171484" y="41878"/>
                  </a:lnTo>
                  <a:lnTo>
                    <a:pt x="164783" y="31258"/>
                  </a:lnTo>
                  <a:lnTo>
                    <a:pt x="156385" y="21465"/>
                  </a:lnTo>
                  <a:lnTo>
                    <a:pt x="146492" y="12909"/>
                  </a:lnTo>
                  <a:lnTo>
                    <a:pt x="135410" y="6365"/>
                  </a:lnTo>
                  <a:lnTo>
                    <a:pt x="123448" y="2081"/>
                  </a:lnTo>
                  <a:lnTo>
                    <a:pt x="111181" y="0"/>
                  </a:lnTo>
                  <a:lnTo>
                    <a:pt x="99413" y="33"/>
                  </a:lnTo>
                  <a:lnTo>
                    <a:pt x="88541" y="1910"/>
                  </a:lnTo>
                  <a:lnTo>
                    <a:pt x="78600" y="5422"/>
                  </a:lnTo>
                  <a:lnTo>
                    <a:pt x="69455" y="10511"/>
                  </a:lnTo>
                  <a:lnTo>
                    <a:pt x="60930" y="17003"/>
                  </a:lnTo>
                  <a:lnTo>
                    <a:pt x="52864" y="24630"/>
                  </a:lnTo>
                  <a:lnTo>
                    <a:pt x="45126" y="33119"/>
                  </a:lnTo>
                  <a:lnTo>
                    <a:pt x="37621" y="42241"/>
                  </a:lnTo>
                  <a:lnTo>
                    <a:pt x="30442" y="51975"/>
                  </a:lnTo>
                  <a:lnTo>
                    <a:pt x="23847" y="62494"/>
                  </a:lnTo>
                  <a:lnTo>
                    <a:pt x="17936" y="73831"/>
                  </a:lnTo>
                  <a:lnTo>
                    <a:pt x="12814" y="85886"/>
                  </a:lnTo>
                  <a:lnTo>
                    <a:pt x="8672" y="98510"/>
                  </a:lnTo>
                  <a:lnTo>
                    <a:pt x="5517" y="111564"/>
                  </a:lnTo>
                  <a:lnTo>
                    <a:pt x="3212" y="125094"/>
                  </a:lnTo>
                  <a:lnTo>
                    <a:pt x="1574" y="139314"/>
                  </a:lnTo>
                  <a:lnTo>
                    <a:pt x="440" y="154281"/>
                  </a:lnTo>
                  <a:lnTo>
                    <a:pt x="0" y="169586"/>
                  </a:lnTo>
                  <a:lnTo>
                    <a:pt x="760" y="184480"/>
                  </a:lnTo>
                  <a:lnTo>
                    <a:pt x="2903" y="198567"/>
                  </a:lnTo>
                  <a:lnTo>
                    <a:pt x="6309" y="211635"/>
                  </a:lnTo>
                  <a:lnTo>
                    <a:pt x="10736" y="223493"/>
                  </a:lnTo>
                  <a:lnTo>
                    <a:pt x="15942" y="234157"/>
                  </a:lnTo>
                  <a:lnTo>
                    <a:pt x="21877" y="243318"/>
                  </a:lnTo>
                  <a:lnTo>
                    <a:pt x="28685" y="250277"/>
                  </a:lnTo>
                  <a:lnTo>
                    <a:pt x="36368" y="254843"/>
                  </a:lnTo>
                  <a:lnTo>
                    <a:pt x="44645" y="257114"/>
                  </a:lnTo>
                  <a:lnTo>
                    <a:pt x="53047" y="257210"/>
                  </a:lnTo>
                  <a:lnTo>
                    <a:pt x="61290" y="255419"/>
                  </a:lnTo>
                  <a:lnTo>
                    <a:pt x="69283" y="251965"/>
                  </a:lnTo>
                  <a:lnTo>
                    <a:pt x="77030" y="246914"/>
                  </a:lnTo>
                  <a:lnTo>
                    <a:pt x="84574" y="240453"/>
                  </a:lnTo>
                  <a:lnTo>
                    <a:pt x="91961" y="233016"/>
                  </a:lnTo>
                  <a:lnTo>
                    <a:pt x="99236" y="225187"/>
                  </a:lnTo>
                  <a:lnTo>
                    <a:pt x="106426" y="217327"/>
                  </a:lnTo>
                  <a:lnTo>
                    <a:pt x="113391" y="209423"/>
                  </a:lnTo>
                  <a:lnTo>
                    <a:pt x="119842" y="201204"/>
                  </a:lnTo>
                  <a:lnTo>
                    <a:pt x="125662" y="192525"/>
                  </a:lnTo>
                  <a:lnTo>
                    <a:pt x="130892" y="183390"/>
                  </a:lnTo>
                  <a:lnTo>
                    <a:pt x="135639" y="173872"/>
                  </a:lnTo>
                  <a:lnTo>
                    <a:pt x="140018" y="164057"/>
                  </a:lnTo>
                  <a:lnTo>
                    <a:pt x="144130" y="154024"/>
                  </a:lnTo>
                  <a:lnTo>
                    <a:pt x="148052" y="143835"/>
                  </a:lnTo>
                  <a:lnTo>
                    <a:pt x="151848" y="133610"/>
                  </a:lnTo>
                  <a:lnTo>
                    <a:pt x="155747" y="125883"/>
                  </a:lnTo>
                  <a:lnTo>
                    <a:pt x="159437" y="124301"/>
                  </a:lnTo>
                  <a:lnTo>
                    <a:pt x="162074" y="128815"/>
                  </a:lnTo>
                  <a:lnTo>
                    <a:pt x="163737" y="138177"/>
                  </a:lnTo>
                  <a:lnTo>
                    <a:pt x="164584" y="150953"/>
                  </a:lnTo>
                  <a:lnTo>
                    <a:pt x="164561" y="165803"/>
                  </a:lnTo>
                  <a:lnTo>
                    <a:pt x="163699" y="181832"/>
                  </a:lnTo>
                  <a:lnTo>
                    <a:pt x="162289" y="198679"/>
                  </a:lnTo>
                  <a:lnTo>
                    <a:pt x="160795" y="216366"/>
                  </a:lnTo>
                  <a:lnTo>
                    <a:pt x="159491" y="234862"/>
                  </a:lnTo>
                  <a:lnTo>
                    <a:pt x="158462" y="254051"/>
                  </a:lnTo>
                  <a:lnTo>
                    <a:pt x="157696" y="273781"/>
                  </a:lnTo>
                  <a:lnTo>
                    <a:pt x="157145" y="293904"/>
                  </a:lnTo>
                  <a:lnTo>
                    <a:pt x="156759" y="313978"/>
                  </a:lnTo>
                  <a:lnTo>
                    <a:pt x="156491" y="333304"/>
                  </a:lnTo>
                  <a:lnTo>
                    <a:pt x="156308" y="351551"/>
                  </a:lnTo>
                  <a:lnTo>
                    <a:pt x="156183" y="368526"/>
                  </a:lnTo>
                  <a:lnTo>
                    <a:pt x="156085" y="385869"/>
                  </a:lnTo>
                  <a:lnTo>
                    <a:pt x="156005" y="407336"/>
                  </a:lnTo>
                  <a:lnTo>
                    <a:pt x="155927" y="439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64373" y="3611274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105285" y="0"/>
                  </a:moveTo>
                  <a:lnTo>
                    <a:pt x="102284" y="8734"/>
                  </a:lnTo>
                  <a:lnTo>
                    <a:pt x="98862" y="16441"/>
                  </a:lnTo>
                  <a:lnTo>
                    <a:pt x="94665" y="23852"/>
                  </a:lnTo>
                  <a:lnTo>
                    <a:pt x="89765" y="31459"/>
                  </a:lnTo>
                  <a:lnTo>
                    <a:pt x="84284" y="39934"/>
                  </a:lnTo>
                  <a:lnTo>
                    <a:pt x="78353" y="49562"/>
                  </a:lnTo>
                  <a:lnTo>
                    <a:pt x="72091" y="60130"/>
                  </a:lnTo>
                  <a:lnTo>
                    <a:pt x="65593" y="71141"/>
                  </a:lnTo>
                  <a:lnTo>
                    <a:pt x="58929" y="82252"/>
                  </a:lnTo>
                  <a:lnTo>
                    <a:pt x="52151" y="93303"/>
                  </a:lnTo>
                  <a:lnTo>
                    <a:pt x="45293" y="104249"/>
                  </a:lnTo>
                  <a:lnTo>
                    <a:pt x="38388" y="115080"/>
                  </a:lnTo>
                  <a:lnTo>
                    <a:pt x="31562" y="125554"/>
                  </a:lnTo>
                  <a:lnTo>
                    <a:pt x="24268" y="136313"/>
                  </a:lnTo>
                  <a:lnTo>
                    <a:pt x="14747" y="1494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53844" y="3653388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5868" y="5935"/>
                  </a:lnTo>
                  <a:lnTo>
                    <a:pt x="11433" y="12139"/>
                  </a:lnTo>
                  <a:lnTo>
                    <a:pt x="17232" y="19235"/>
                  </a:lnTo>
                  <a:lnTo>
                    <a:pt x="23312" y="27176"/>
                  </a:lnTo>
                  <a:lnTo>
                    <a:pt x="29642" y="35822"/>
                  </a:lnTo>
                  <a:lnTo>
                    <a:pt x="36165" y="45017"/>
                  </a:lnTo>
                  <a:lnTo>
                    <a:pt x="42669" y="54616"/>
                  </a:lnTo>
                  <a:lnTo>
                    <a:pt x="48803" y="64506"/>
                  </a:lnTo>
                  <a:lnTo>
                    <a:pt x="54412" y="74594"/>
                  </a:lnTo>
                  <a:lnTo>
                    <a:pt x="59669" y="84655"/>
                  </a:lnTo>
                  <a:lnTo>
                    <a:pt x="64966" y="94336"/>
                  </a:lnTo>
                  <a:lnTo>
                    <a:pt x="70528" y="103468"/>
                  </a:lnTo>
                  <a:lnTo>
                    <a:pt x="76299" y="111764"/>
                  </a:lnTo>
                  <a:lnTo>
                    <a:pt x="82695" y="119541"/>
                  </a:lnTo>
                  <a:lnTo>
                    <a:pt x="91403" y="127483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95945" y="3490898"/>
              <a:ext cx="173797" cy="457824"/>
            </a:xfrm>
            <a:custGeom>
              <a:avLst/>
              <a:gdLst/>
              <a:ahLst/>
              <a:cxnLst/>
              <a:rect l="0" t="0" r="0" b="0"/>
              <a:pathLst>
                <a:path w="173797" h="457824">
                  <a:moveTo>
                    <a:pt x="173796" y="88791"/>
                  </a:moveTo>
                  <a:lnTo>
                    <a:pt x="167928" y="97592"/>
                  </a:lnTo>
                  <a:lnTo>
                    <a:pt x="162363" y="105939"/>
                  </a:lnTo>
                  <a:lnTo>
                    <a:pt x="156564" y="114638"/>
                  </a:lnTo>
                  <a:lnTo>
                    <a:pt x="150484" y="123759"/>
                  </a:lnTo>
                  <a:lnTo>
                    <a:pt x="144154" y="133254"/>
                  </a:lnTo>
                  <a:lnTo>
                    <a:pt x="137626" y="143050"/>
                  </a:lnTo>
                  <a:lnTo>
                    <a:pt x="130950" y="153237"/>
                  </a:lnTo>
                  <a:lnTo>
                    <a:pt x="124167" y="164059"/>
                  </a:lnTo>
                  <a:lnTo>
                    <a:pt x="117309" y="175599"/>
                  </a:lnTo>
                  <a:lnTo>
                    <a:pt x="110400" y="187788"/>
                  </a:lnTo>
                  <a:lnTo>
                    <a:pt x="103455" y="200502"/>
                  </a:lnTo>
                  <a:lnTo>
                    <a:pt x="96486" y="213612"/>
                  </a:lnTo>
                  <a:lnTo>
                    <a:pt x="89501" y="227009"/>
                  </a:lnTo>
                  <a:lnTo>
                    <a:pt x="82503" y="240608"/>
                  </a:lnTo>
                  <a:lnTo>
                    <a:pt x="75504" y="254348"/>
                  </a:lnTo>
                  <a:lnTo>
                    <a:pt x="68668" y="268186"/>
                  </a:lnTo>
                  <a:lnTo>
                    <a:pt x="62304" y="282088"/>
                  </a:lnTo>
                  <a:lnTo>
                    <a:pt x="56543" y="296035"/>
                  </a:lnTo>
                  <a:lnTo>
                    <a:pt x="51352" y="310012"/>
                  </a:lnTo>
                  <a:lnTo>
                    <a:pt x="46632" y="324009"/>
                  </a:lnTo>
                  <a:lnTo>
                    <a:pt x="42275" y="338020"/>
                  </a:lnTo>
                  <a:lnTo>
                    <a:pt x="38348" y="352040"/>
                  </a:lnTo>
                  <a:lnTo>
                    <a:pt x="35082" y="366066"/>
                  </a:lnTo>
                  <a:lnTo>
                    <a:pt x="32560" y="380086"/>
                  </a:lnTo>
                  <a:lnTo>
                    <a:pt x="31035" y="393774"/>
                  </a:lnTo>
                  <a:lnTo>
                    <a:pt x="30994" y="406511"/>
                  </a:lnTo>
                  <a:lnTo>
                    <a:pt x="32567" y="418035"/>
                  </a:lnTo>
                  <a:lnTo>
                    <a:pt x="35744" y="428248"/>
                  </a:lnTo>
                  <a:lnTo>
                    <a:pt x="40542" y="437044"/>
                  </a:lnTo>
                  <a:lnTo>
                    <a:pt x="46807" y="444507"/>
                  </a:lnTo>
                  <a:lnTo>
                    <a:pt x="54266" y="450537"/>
                  </a:lnTo>
                  <a:lnTo>
                    <a:pt x="62635" y="454772"/>
                  </a:lnTo>
                  <a:lnTo>
                    <a:pt x="71667" y="457174"/>
                  </a:lnTo>
                  <a:lnTo>
                    <a:pt x="81170" y="457823"/>
                  </a:lnTo>
                  <a:lnTo>
                    <a:pt x="91002" y="456747"/>
                  </a:lnTo>
                  <a:lnTo>
                    <a:pt x="101054" y="454131"/>
                  </a:lnTo>
                  <a:lnTo>
                    <a:pt x="111092" y="450104"/>
                  </a:lnTo>
                  <a:lnTo>
                    <a:pt x="120759" y="444661"/>
                  </a:lnTo>
                  <a:lnTo>
                    <a:pt x="129887" y="437923"/>
                  </a:lnTo>
                  <a:lnTo>
                    <a:pt x="138321" y="429961"/>
                  </a:lnTo>
                  <a:lnTo>
                    <a:pt x="145841" y="420713"/>
                  </a:lnTo>
                  <a:lnTo>
                    <a:pt x="152408" y="410264"/>
                  </a:lnTo>
                  <a:lnTo>
                    <a:pt x="157818" y="398655"/>
                  </a:lnTo>
                  <a:lnTo>
                    <a:pt x="161630" y="385806"/>
                  </a:lnTo>
                  <a:lnTo>
                    <a:pt x="163745" y="371799"/>
                  </a:lnTo>
                  <a:lnTo>
                    <a:pt x="164199" y="357157"/>
                  </a:lnTo>
                  <a:lnTo>
                    <a:pt x="162992" y="342716"/>
                  </a:lnTo>
                  <a:lnTo>
                    <a:pt x="160292" y="328937"/>
                  </a:lnTo>
                  <a:lnTo>
                    <a:pt x="156380" y="316076"/>
                  </a:lnTo>
                  <a:lnTo>
                    <a:pt x="151545" y="304358"/>
                  </a:lnTo>
                  <a:lnTo>
                    <a:pt x="146034" y="293774"/>
                  </a:lnTo>
                  <a:lnTo>
                    <a:pt x="139879" y="284156"/>
                  </a:lnTo>
                  <a:lnTo>
                    <a:pt x="132916" y="275295"/>
                  </a:lnTo>
                  <a:lnTo>
                    <a:pt x="125125" y="266992"/>
                  </a:lnTo>
                  <a:lnTo>
                    <a:pt x="116775" y="259090"/>
                  </a:lnTo>
                  <a:lnTo>
                    <a:pt x="108323" y="251470"/>
                  </a:lnTo>
                  <a:lnTo>
                    <a:pt x="100046" y="244039"/>
                  </a:lnTo>
                  <a:lnTo>
                    <a:pt x="92030" y="236572"/>
                  </a:lnTo>
                  <a:lnTo>
                    <a:pt x="84268" y="228720"/>
                  </a:lnTo>
                  <a:lnTo>
                    <a:pt x="76714" y="220328"/>
                  </a:lnTo>
                  <a:lnTo>
                    <a:pt x="69319" y="211573"/>
                  </a:lnTo>
                  <a:lnTo>
                    <a:pt x="62040" y="202850"/>
                  </a:lnTo>
                  <a:lnTo>
                    <a:pt x="54843" y="194391"/>
                  </a:lnTo>
                  <a:lnTo>
                    <a:pt x="47702" y="186254"/>
                  </a:lnTo>
                  <a:lnTo>
                    <a:pt x="40602" y="178411"/>
                  </a:lnTo>
                  <a:lnTo>
                    <a:pt x="33532" y="170798"/>
                  </a:lnTo>
                  <a:lnTo>
                    <a:pt x="26649" y="163194"/>
                  </a:lnTo>
                  <a:lnTo>
                    <a:pt x="20254" y="155242"/>
                  </a:lnTo>
                  <a:lnTo>
                    <a:pt x="14476" y="146771"/>
                  </a:lnTo>
                  <a:lnTo>
                    <a:pt x="9444" y="137622"/>
                  </a:lnTo>
                  <a:lnTo>
                    <a:pt x="5362" y="127569"/>
                  </a:lnTo>
                  <a:lnTo>
                    <a:pt x="2257" y="116585"/>
                  </a:lnTo>
                  <a:lnTo>
                    <a:pt x="324" y="104955"/>
                  </a:lnTo>
                  <a:lnTo>
                    <a:pt x="0" y="93156"/>
                  </a:lnTo>
                  <a:lnTo>
                    <a:pt x="1377" y="81487"/>
                  </a:lnTo>
                  <a:lnTo>
                    <a:pt x="4249" y="70212"/>
                  </a:lnTo>
                  <a:lnTo>
                    <a:pt x="8311" y="59642"/>
                  </a:lnTo>
                  <a:lnTo>
                    <a:pt x="13268" y="49868"/>
                  </a:lnTo>
                  <a:lnTo>
                    <a:pt x="19034" y="40813"/>
                  </a:lnTo>
                  <a:lnTo>
                    <a:pt x="25728" y="32337"/>
                  </a:lnTo>
                  <a:lnTo>
                    <a:pt x="33344" y="24306"/>
                  </a:lnTo>
                  <a:lnTo>
                    <a:pt x="41916" y="16927"/>
                  </a:lnTo>
                  <a:lnTo>
                    <a:pt x="51579" y="10723"/>
                  </a:lnTo>
                  <a:lnTo>
                    <a:pt x="62301" y="5888"/>
                  </a:lnTo>
                  <a:lnTo>
                    <a:pt x="73756" y="2472"/>
                  </a:lnTo>
                  <a:lnTo>
                    <a:pt x="85438" y="545"/>
                  </a:lnTo>
                  <a:lnTo>
                    <a:pt x="97024" y="0"/>
                  </a:lnTo>
                  <a:lnTo>
                    <a:pt x="108073" y="922"/>
                  </a:lnTo>
                  <a:lnTo>
                    <a:pt x="117961" y="3660"/>
                  </a:lnTo>
                  <a:lnTo>
                    <a:pt x="126458" y="8243"/>
                  </a:lnTo>
                  <a:lnTo>
                    <a:pt x="133672" y="14419"/>
                  </a:lnTo>
                  <a:lnTo>
                    <a:pt x="139841" y="21853"/>
                  </a:lnTo>
                  <a:lnTo>
                    <a:pt x="145214" y="30226"/>
                  </a:lnTo>
                  <a:lnTo>
                    <a:pt x="149842" y="39440"/>
                  </a:lnTo>
                  <a:lnTo>
                    <a:pt x="153588" y="49602"/>
                  </a:lnTo>
                  <a:lnTo>
                    <a:pt x="156445" y="60677"/>
                  </a:lnTo>
                  <a:lnTo>
                    <a:pt x="158539" y="71919"/>
                  </a:lnTo>
                  <a:lnTo>
                    <a:pt x="160256" y="83057"/>
                  </a:lnTo>
                  <a:lnTo>
                    <a:pt x="161745" y="95067"/>
                  </a:lnTo>
                  <a:lnTo>
                    <a:pt x="163267" y="109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11896" y="371655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1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11896" y="381131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5665" y="10528"/>
                  </a:lnTo>
                  <a:lnTo>
                    <a:pt x="124535" y="10528"/>
                  </a:lnTo>
                  <a:lnTo>
                    <a:pt x="112940" y="10524"/>
                  </a:lnTo>
                  <a:lnTo>
                    <a:pt x="100953" y="10351"/>
                  </a:lnTo>
                  <a:lnTo>
                    <a:pt x="88942" y="9703"/>
                  </a:lnTo>
                  <a:lnTo>
                    <a:pt x="77139" y="8454"/>
                  </a:lnTo>
                  <a:lnTo>
                    <a:pt x="65487" y="6792"/>
                  </a:lnTo>
                  <a:lnTo>
                    <a:pt x="52257" y="4966"/>
                  </a:lnTo>
                  <a:lnTo>
                    <a:pt x="32939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377410" y="4453554"/>
            <a:ext cx="1192373" cy="449607"/>
            <a:chOff x="5377410" y="4453554"/>
            <a:chExt cx="1192373" cy="449607"/>
          </a:xfrm>
        </p:grpSpPr>
        <p:sp>
          <p:nvSpPr>
            <p:cNvPr id="73" name="Freeform 72"/>
            <p:cNvSpPr/>
            <p:nvPr/>
          </p:nvSpPr>
          <p:spPr>
            <a:xfrm>
              <a:off x="5377410" y="4453554"/>
              <a:ext cx="185713" cy="432471"/>
            </a:xfrm>
            <a:custGeom>
              <a:avLst/>
              <a:gdLst/>
              <a:ahLst/>
              <a:cxnLst/>
              <a:rect l="0" t="0" r="0" b="0"/>
              <a:pathLst>
                <a:path w="185713" h="432471">
                  <a:moveTo>
                    <a:pt x="171108" y="0"/>
                  </a:moveTo>
                  <a:lnTo>
                    <a:pt x="165240" y="5868"/>
                  </a:lnTo>
                  <a:lnTo>
                    <a:pt x="159676" y="11432"/>
                  </a:lnTo>
                  <a:lnTo>
                    <a:pt x="153872" y="17240"/>
                  </a:lnTo>
                  <a:lnTo>
                    <a:pt x="147619" y="23667"/>
                  </a:lnTo>
                  <a:lnTo>
                    <a:pt x="140640" y="31293"/>
                  </a:lnTo>
                  <a:lnTo>
                    <a:pt x="132864" y="40328"/>
                  </a:lnTo>
                  <a:lnTo>
                    <a:pt x="124535" y="50655"/>
                  </a:lnTo>
                  <a:lnTo>
                    <a:pt x="116104" y="62030"/>
                  </a:lnTo>
                  <a:lnTo>
                    <a:pt x="107839" y="74200"/>
                  </a:lnTo>
                  <a:lnTo>
                    <a:pt x="99664" y="86946"/>
                  </a:lnTo>
                  <a:lnTo>
                    <a:pt x="91263" y="100100"/>
                  </a:lnTo>
                  <a:lnTo>
                    <a:pt x="82466" y="113537"/>
                  </a:lnTo>
                  <a:lnTo>
                    <a:pt x="73423" y="127170"/>
                  </a:lnTo>
                  <a:lnTo>
                    <a:pt x="64499" y="140935"/>
                  </a:lnTo>
                  <a:lnTo>
                    <a:pt x="55906" y="154789"/>
                  </a:lnTo>
                  <a:lnTo>
                    <a:pt x="47847" y="168704"/>
                  </a:lnTo>
                  <a:lnTo>
                    <a:pt x="40587" y="182659"/>
                  </a:lnTo>
                  <a:lnTo>
                    <a:pt x="34190" y="196643"/>
                  </a:lnTo>
                  <a:lnTo>
                    <a:pt x="28554" y="210644"/>
                  </a:lnTo>
                  <a:lnTo>
                    <a:pt x="23528" y="224657"/>
                  </a:lnTo>
                  <a:lnTo>
                    <a:pt x="18957" y="238679"/>
                  </a:lnTo>
                  <a:lnTo>
                    <a:pt x="14716" y="252706"/>
                  </a:lnTo>
                  <a:lnTo>
                    <a:pt x="10706" y="266736"/>
                  </a:lnTo>
                  <a:lnTo>
                    <a:pt x="6867" y="280769"/>
                  </a:lnTo>
                  <a:lnTo>
                    <a:pt x="3473" y="294804"/>
                  </a:lnTo>
                  <a:lnTo>
                    <a:pt x="1106" y="308840"/>
                  </a:lnTo>
                  <a:lnTo>
                    <a:pt x="0" y="322872"/>
                  </a:lnTo>
                  <a:lnTo>
                    <a:pt x="71" y="336737"/>
                  </a:lnTo>
                  <a:lnTo>
                    <a:pt x="1109" y="350126"/>
                  </a:lnTo>
                  <a:lnTo>
                    <a:pt x="2885" y="362906"/>
                  </a:lnTo>
                  <a:lnTo>
                    <a:pt x="5364" y="374945"/>
                  </a:lnTo>
                  <a:lnTo>
                    <a:pt x="8698" y="386038"/>
                  </a:lnTo>
                  <a:lnTo>
                    <a:pt x="12906" y="396161"/>
                  </a:lnTo>
                  <a:lnTo>
                    <a:pt x="18035" y="405283"/>
                  </a:lnTo>
                  <a:lnTo>
                    <a:pt x="24234" y="413272"/>
                  </a:lnTo>
                  <a:lnTo>
                    <a:pt x="31482" y="420157"/>
                  </a:lnTo>
                  <a:lnTo>
                    <a:pt x="39620" y="425783"/>
                  </a:lnTo>
                  <a:lnTo>
                    <a:pt x="48454" y="429739"/>
                  </a:lnTo>
                  <a:lnTo>
                    <a:pt x="57797" y="431950"/>
                  </a:lnTo>
                  <a:lnTo>
                    <a:pt x="67341" y="432470"/>
                  </a:lnTo>
                  <a:lnTo>
                    <a:pt x="76669" y="431306"/>
                  </a:lnTo>
                  <a:lnTo>
                    <a:pt x="85568" y="428635"/>
                  </a:lnTo>
                  <a:lnTo>
                    <a:pt x="94018" y="424742"/>
                  </a:lnTo>
                  <a:lnTo>
                    <a:pt x="102081" y="419921"/>
                  </a:lnTo>
                  <a:lnTo>
                    <a:pt x="109839" y="414419"/>
                  </a:lnTo>
                  <a:lnTo>
                    <a:pt x="117372" y="408269"/>
                  </a:lnTo>
                  <a:lnTo>
                    <a:pt x="124746" y="401310"/>
                  </a:lnTo>
                  <a:lnTo>
                    <a:pt x="132001" y="393517"/>
                  </a:lnTo>
                  <a:lnTo>
                    <a:pt x="139011" y="384995"/>
                  </a:lnTo>
                  <a:lnTo>
                    <a:pt x="145492" y="375896"/>
                  </a:lnTo>
                  <a:lnTo>
                    <a:pt x="151336" y="366371"/>
                  </a:lnTo>
                  <a:lnTo>
                    <a:pt x="156752" y="356704"/>
                  </a:lnTo>
                  <a:lnTo>
                    <a:pt x="162156" y="347294"/>
                  </a:lnTo>
                  <a:lnTo>
                    <a:pt x="167785" y="338328"/>
                  </a:lnTo>
                  <a:lnTo>
                    <a:pt x="173381" y="329495"/>
                  </a:lnTo>
                  <a:lnTo>
                    <a:pt x="178305" y="320111"/>
                  </a:lnTo>
                  <a:lnTo>
                    <a:pt x="182237" y="309833"/>
                  </a:lnTo>
                  <a:lnTo>
                    <a:pt x="184859" y="298810"/>
                  </a:lnTo>
                  <a:lnTo>
                    <a:pt x="185712" y="287485"/>
                  </a:lnTo>
                  <a:lnTo>
                    <a:pt x="184719" y="276170"/>
                  </a:lnTo>
                  <a:lnTo>
                    <a:pt x="181949" y="265319"/>
                  </a:lnTo>
                  <a:lnTo>
                    <a:pt x="177430" y="255572"/>
                  </a:lnTo>
                  <a:lnTo>
                    <a:pt x="171357" y="247185"/>
                  </a:lnTo>
                  <a:lnTo>
                    <a:pt x="164029" y="240557"/>
                  </a:lnTo>
                  <a:lnTo>
                    <a:pt x="155748" y="236379"/>
                  </a:lnTo>
                  <a:lnTo>
                    <a:pt x="146774" y="234797"/>
                  </a:lnTo>
                  <a:lnTo>
                    <a:pt x="137311" y="235665"/>
                  </a:lnTo>
                  <a:lnTo>
                    <a:pt x="127506" y="238824"/>
                  </a:lnTo>
                  <a:lnTo>
                    <a:pt x="117467" y="243940"/>
                  </a:lnTo>
                  <a:lnTo>
                    <a:pt x="107268" y="250439"/>
                  </a:lnTo>
                  <a:lnTo>
                    <a:pt x="96961" y="257622"/>
                  </a:lnTo>
                  <a:lnTo>
                    <a:pt x="86585" y="265036"/>
                  </a:lnTo>
                  <a:lnTo>
                    <a:pt x="76329" y="272469"/>
                  </a:lnTo>
                  <a:lnTo>
                    <a:pt x="66516" y="279838"/>
                  </a:lnTo>
                  <a:lnTo>
                    <a:pt x="57285" y="287132"/>
                  </a:lnTo>
                  <a:lnTo>
                    <a:pt x="48611" y="294523"/>
                  </a:lnTo>
                  <a:lnTo>
                    <a:pt x="40399" y="302332"/>
                  </a:lnTo>
                  <a:lnTo>
                    <a:pt x="32549" y="310690"/>
                  </a:lnTo>
                  <a:lnTo>
                    <a:pt x="25267" y="319117"/>
                  </a:lnTo>
                  <a:lnTo>
                    <a:pt x="18354" y="327448"/>
                  </a:lnTo>
                  <a:lnTo>
                    <a:pt x="11200" y="336416"/>
                  </a:lnTo>
                  <a:lnTo>
                    <a:pt x="265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59088" y="4643067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105285" y="0"/>
                  </a:moveTo>
                  <a:lnTo>
                    <a:pt x="96551" y="5867"/>
                  </a:lnTo>
                  <a:lnTo>
                    <a:pt x="88844" y="11432"/>
                  </a:lnTo>
                  <a:lnTo>
                    <a:pt x="81441" y="17236"/>
                  </a:lnTo>
                  <a:lnTo>
                    <a:pt x="74181" y="23489"/>
                  </a:lnTo>
                  <a:lnTo>
                    <a:pt x="67002" y="30467"/>
                  </a:lnTo>
                  <a:lnTo>
                    <a:pt x="59872" y="38244"/>
                  </a:lnTo>
                  <a:lnTo>
                    <a:pt x="52609" y="46573"/>
                  </a:lnTo>
                  <a:lnTo>
                    <a:pt x="44894" y="55003"/>
                  </a:lnTo>
                  <a:lnTo>
                    <a:pt x="36603" y="63255"/>
                  </a:lnTo>
                  <a:lnTo>
                    <a:pt x="28223" y="70938"/>
                  </a:lnTo>
                  <a:lnTo>
                    <a:pt x="19930" y="78230"/>
                  </a:lnTo>
                  <a:lnTo>
                    <a:pt x="10994" y="8576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48559" y="4622010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5868" y="5934"/>
                  </a:lnTo>
                  <a:lnTo>
                    <a:pt x="11433" y="12139"/>
                  </a:lnTo>
                  <a:lnTo>
                    <a:pt x="17227" y="19234"/>
                  </a:lnTo>
                  <a:lnTo>
                    <a:pt x="23135" y="27175"/>
                  </a:lnTo>
                  <a:lnTo>
                    <a:pt x="28817" y="35821"/>
                  </a:lnTo>
                  <a:lnTo>
                    <a:pt x="34096" y="45011"/>
                  </a:lnTo>
                  <a:lnTo>
                    <a:pt x="39120" y="54439"/>
                  </a:lnTo>
                  <a:lnTo>
                    <a:pt x="44254" y="63680"/>
                  </a:lnTo>
                  <a:lnTo>
                    <a:pt x="49704" y="72524"/>
                  </a:lnTo>
                  <a:lnTo>
                    <a:pt x="55348" y="81105"/>
                  </a:lnTo>
                  <a:lnTo>
                    <a:pt x="60837" y="89786"/>
                  </a:lnTo>
                  <a:lnTo>
                    <a:pt x="65975" y="98778"/>
                  </a:lnTo>
                  <a:lnTo>
                    <a:pt x="70730" y="108124"/>
                  </a:lnTo>
                  <a:lnTo>
                    <a:pt x="75151" y="117784"/>
                  </a:lnTo>
                  <a:lnTo>
                    <a:pt x="79307" y="127681"/>
                  </a:lnTo>
                  <a:lnTo>
                    <a:pt x="83310" y="137295"/>
                  </a:lnTo>
                  <a:lnTo>
                    <a:pt x="87797" y="146624"/>
                  </a:lnTo>
                  <a:lnTo>
                    <a:pt x="94281" y="156488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53886" y="4548311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8190" y="11802"/>
                  </a:lnTo>
                  <a:lnTo>
                    <a:pt x="16047" y="23571"/>
                  </a:lnTo>
                  <a:lnTo>
                    <a:pt x="14445" y="36466"/>
                  </a:lnTo>
                  <a:lnTo>
                    <a:pt x="13264" y="50486"/>
                  </a:lnTo>
                  <a:lnTo>
                    <a:pt x="12416" y="65463"/>
                  </a:lnTo>
                  <a:lnTo>
                    <a:pt x="11818" y="81190"/>
                  </a:lnTo>
                  <a:lnTo>
                    <a:pt x="11405" y="97639"/>
                  </a:lnTo>
                  <a:lnTo>
                    <a:pt x="11120" y="114959"/>
                  </a:lnTo>
                  <a:lnTo>
                    <a:pt x="10922" y="133154"/>
                  </a:lnTo>
                  <a:lnTo>
                    <a:pt x="10619" y="151777"/>
                  </a:lnTo>
                  <a:lnTo>
                    <a:pt x="9882" y="170051"/>
                  </a:lnTo>
                  <a:lnTo>
                    <a:pt x="8574" y="187564"/>
                  </a:lnTo>
                  <a:lnTo>
                    <a:pt x="6882" y="204256"/>
                  </a:lnTo>
                  <a:lnTo>
                    <a:pt x="5207" y="220232"/>
                  </a:lnTo>
                  <a:lnTo>
                    <a:pt x="3786" y="235633"/>
                  </a:lnTo>
                  <a:lnTo>
                    <a:pt x="2679" y="250191"/>
                  </a:lnTo>
                  <a:lnTo>
                    <a:pt x="1742" y="264758"/>
                  </a:lnTo>
                  <a:lnTo>
                    <a:pt x="896" y="28173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35361" y="4571051"/>
              <a:ext cx="234381" cy="332110"/>
            </a:xfrm>
            <a:custGeom>
              <a:avLst/>
              <a:gdLst/>
              <a:ahLst/>
              <a:cxnLst/>
              <a:rect l="0" t="0" r="0" b="0"/>
              <a:pathLst>
                <a:path w="234381" h="332110">
                  <a:moveTo>
                    <a:pt x="13281" y="40431"/>
                  </a:moveTo>
                  <a:lnTo>
                    <a:pt x="19149" y="31696"/>
                  </a:lnTo>
                  <a:lnTo>
                    <a:pt x="24713" y="23990"/>
                  </a:lnTo>
                  <a:lnTo>
                    <a:pt x="30517" y="16601"/>
                  </a:lnTo>
                  <a:lnTo>
                    <a:pt x="36771" y="9859"/>
                  </a:lnTo>
                  <a:lnTo>
                    <a:pt x="43749" y="4625"/>
                  </a:lnTo>
                  <a:lnTo>
                    <a:pt x="51526" y="1269"/>
                  </a:lnTo>
                  <a:lnTo>
                    <a:pt x="59854" y="0"/>
                  </a:lnTo>
                  <a:lnTo>
                    <a:pt x="68285" y="1119"/>
                  </a:lnTo>
                  <a:lnTo>
                    <a:pt x="76540" y="4552"/>
                  </a:lnTo>
                  <a:lnTo>
                    <a:pt x="84369" y="10263"/>
                  </a:lnTo>
                  <a:lnTo>
                    <a:pt x="91475" y="18433"/>
                  </a:lnTo>
                  <a:lnTo>
                    <a:pt x="97764" y="28922"/>
                  </a:lnTo>
                  <a:lnTo>
                    <a:pt x="103156" y="41181"/>
                  </a:lnTo>
                  <a:lnTo>
                    <a:pt x="107487" y="54463"/>
                  </a:lnTo>
                  <a:lnTo>
                    <a:pt x="110773" y="68249"/>
                  </a:lnTo>
                  <a:lnTo>
                    <a:pt x="113169" y="82417"/>
                  </a:lnTo>
                  <a:lnTo>
                    <a:pt x="114867" y="97141"/>
                  </a:lnTo>
                  <a:lnTo>
                    <a:pt x="116051" y="112489"/>
                  </a:lnTo>
                  <a:lnTo>
                    <a:pt x="116865" y="128407"/>
                  </a:lnTo>
                  <a:lnTo>
                    <a:pt x="117420" y="144786"/>
                  </a:lnTo>
                  <a:lnTo>
                    <a:pt x="117791" y="161508"/>
                  </a:lnTo>
                  <a:lnTo>
                    <a:pt x="117872" y="178316"/>
                  </a:lnTo>
                  <a:lnTo>
                    <a:pt x="117395" y="194827"/>
                  </a:lnTo>
                  <a:lnTo>
                    <a:pt x="116256" y="210853"/>
                  </a:lnTo>
                  <a:lnTo>
                    <a:pt x="114507" y="226224"/>
                  </a:lnTo>
                  <a:lnTo>
                    <a:pt x="112262" y="240708"/>
                  </a:lnTo>
                  <a:lnTo>
                    <a:pt x="109636" y="254266"/>
                  </a:lnTo>
                  <a:lnTo>
                    <a:pt x="106567" y="267015"/>
                  </a:lnTo>
                  <a:lnTo>
                    <a:pt x="102830" y="279126"/>
                  </a:lnTo>
                  <a:lnTo>
                    <a:pt x="98349" y="290750"/>
                  </a:lnTo>
                  <a:lnTo>
                    <a:pt x="93034" y="301694"/>
                  </a:lnTo>
                  <a:lnTo>
                    <a:pt x="86709" y="311445"/>
                  </a:lnTo>
                  <a:lnTo>
                    <a:pt x="79378" y="319806"/>
                  </a:lnTo>
                  <a:lnTo>
                    <a:pt x="71183" y="326403"/>
                  </a:lnTo>
                  <a:lnTo>
                    <a:pt x="62312" y="330554"/>
                  </a:lnTo>
                  <a:lnTo>
                    <a:pt x="52943" y="332109"/>
                  </a:lnTo>
                  <a:lnTo>
                    <a:pt x="43382" y="331050"/>
                  </a:lnTo>
                  <a:lnTo>
                    <a:pt x="34044" y="327231"/>
                  </a:lnTo>
                  <a:lnTo>
                    <a:pt x="25145" y="320849"/>
                  </a:lnTo>
                  <a:lnTo>
                    <a:pt x="17035" y="312347"/>
                  </a:lnTo>
                  <a:lnTo>
                    <a:pt x="10268" y="302215"/>
                  </a:lnTo>
                  <a:lnTo>
                    <a:pt x="5023" y="290894"/>
                  </a:lnTo>
                  <a:lnTo>
                    <a:pt x="1484" y="278889"/>
                  </a:lnTo>
                  <a:lnTo>
                    <a:pt x="0" y="266765"/>
                  </a:lnTo>
                  <a:lnTo>
                    <a:pt x="557" y="254842"/>
                  </a:lnTo>
                  <a:lnTo>
                    <a:pt x="2862" y="243380"/>
                  </a:lnTo>
                  <a:lnTo>
                    <a:pt x="6535" y="232675"/>
                  </a:lnTo>
                  <a:lnTo>
                    <a:pt x="11231" y="222816"/>
                  </a:lnTo>
                  <a:lnTo>
                    <a:pt x="16991" y="214042"/>
                  </a:lnTo>
                  <a:lnTo>
                    <a:pt x="24213" y="206818"/>
                  </a:lnTo>
                  <a:lnTo>
                    <a:pt x="32996" y="201254"/>
                  </a:lnTo>
                  <a:lnTo>
                    <a:pt x="43166" y="197161"/>
                  </a:lnTo>
                  <a:lnTo>
                    <a:pt x="54441" y="194239"/>
                  </a:lnTo>
                  <a:lnTo>
                    <a:pt x="66546" y="192195"/>
                  </a:lnTo>
                  <a:lnTo>
                    <a:pt x="79251" y="190786"/>
                  </a:lnTo>
                  <a:lnTo>
                    <a:pt x="92377" y="189823"/>
                  </a:lnTo>
                  <a:lnTo>
                    <a:pt x="105792" y="189174"/>
                  </a:lnTo>
                  <a:lnTo>
                    <a:pt x="119240" y="188906"/>
                  </a:lnTo>
                  <a:lnTo>
                    <a:pt x="132349" y="189257"/>
                  </a:lnTo>
                  <a:lnTo>
                    <a:pt x="144949" y="190307"/>
                  </a:lnTo>
                  <a:lnTo>
                    <a:pt x="157208" y="191826"/>
                  </a:lnTo>
                  <a:lnTo>
                    <a:pt x="169513" y="193384"/>
                  </a:lnTo>
                  <a:lnTo>
                    <a:pt x="182074" y="194727"/>
                  </a:lnTo>
                  <a:lnTo>
                    <a:pt x="194336" y="195783"/>
                  </a:lnTo>
                  <a:lnTo>
                    <a:pt x="206278" y="196680"/>
                  </a:lnTo>
                  <a:lnTo>
                    <a:pt x="218953" y="197493"/>
                  </a:lnTo>
                  <a:lnTo>
                    <a:pt x="234380" y="198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53969" y="4653596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7" y="0"/>
                  </a:lnTo>
                  <a:lnTo>
                    <a:pt x="48591" y="0"/>
                  </a:lnTo>
                  <a:lnTo>
                    <a:pt x="36374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75026" y="474835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3088" y="67"/>
                  </a:lnTo>
                  <a:lnTo>
                    <a:pt x="72599" y="707"/>
                  </a:lnTo>
                  <a:lnTo>
                    <a:pt x="62302" y="1999"/>
                  </a:lnTo>
                  <a:lnTo>
                    <a:pt x="52080" y="3695"/>
                  </a:lnTo>
                  <a:lnTo>
                    <a:pt x="40812" y="5545"/>
                  </a:lnTo>
                  <a:lnTo>
                    <a:pt x="25267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096207" y="3442818"/>
            <a:ext cx="673825" cy="536955"/>
            <a:chOff x="7096207" y="3442818"/>
            <a:chExt cx="673825" cy="536955"/>
          </a:xfrm>
        </p:grpSpPr>
        <p:sp>
          <p:nvSpPr>
            <p:cNvPr id="81" name="Freeform 80"/>
            <p:cNvSpPr/>
            <p:nvPr/>
          </p:nvSpPr>
          <p:spPr>
            <a:xfrm>
              <a:off x="7096207" y="3442818"/>
              <a:ext cx="303367" cy="494841"/>
            </a:xfrm>
            <a:custGeom>
              <a:avLst/>
              <a:gdLst/>
              <a:ahLst/>
              <a:cxnLst/>
              <a:rect l="0" t="0" r="0" b="0"/>
              <a:pathLst>
                <a:path w="303367" h="494841">
                  <a:moveTo>
                    <a:pt x="0" y="0"/>
                  </a:moveTo>
                  <a:lnTo>
                    <a:pt x="3068" y="8668"/>
                  </a:lnTo>
                  <a:lnTo>
                    <a:pt x="7132" y="15734"/>
                  </a:lnTo>
                  <a:lnTo>
                    <a:pt x="12624" y="21839"/>
                  </a:lnTo>
                  <a:lnTo>
                    <a:pt x="19383" y="27241"/>
                  </a:lnTo>
                  <a:lnTo>
                    <a:pt x="27181" y="32103"/>
                  </a:lnTo>
                  <a:lnTo>
                    <a:pt x="35778" y="36562"/>
                  </a:lnTo>
                  <a:lnTo>
                    <a:pt x="44963" y="40729"/>
                  </a:lnTo>
                  <a:lnTo>
                    <a:pt x="54568" y="44688"/>
                  </a:lnTo>
                  <a:lnTo>
                    <a:pt x="64477" y="48499"/>
                  </a:lnTo>
                  <a:lnTo>
                    <a:pt x="74925" y="52043"/>
                  </a:lnTo>
                  <a:lnTo>
                    <a:pt x="86463" y="55043"/>
                  </a:lnTo>
                  <a:lnTo>
                    <a:pt x="99301" y="57389"/>
                  </a:lnTo>
                  <a:lnTo>
                    <a:pt x="113177" y="58963"/>
                  </a:lnTo>
                  <a:lnTo>
                    <a:pt x="127565" y="59570"/>
                  </a:lnTo>
                  <a:lnTo>
                    <a:pt x="142098" y="59203"/>
                  </a:lnTo>
                  <a:lnTo>
                    <a:pt x="156771" y="58160"/>
                  </a:lnTo>
                  <a:lnTo>
                    <a:pt x="171835" y="56930"/>
                  </a:lnTo>
                  <a:lnTo>
                    <a:pt x="187403" y="55806"/>
                  </a:lnTo>
                  <a:lnTo>
                    <a:pt x="203128" y="54732"/>
                  </a:lnTo>
                  <a:lnTo>
                    <a:pt x="218313" y="53404"/>
                  </a:lnTo>
                  <a:lnTo>
                    <a:pt x="232607" y="51664"/>
                  </a:lnTo>
                  <a:lnTo>
                    <a:pt x="246154" y="49665"/>
                  </a:lnTo>
                  <a:lnTo>
                    <a:pt x="259399" y="47777"/>
                  </a:lnTo>
                  <a:lnTo>
                    <a:pt x="272616" y="46226"/>
                  </a:lnTo>
                  <a:lnTo>
                    <a:pt x="284951" y="45713"/>
                  </a:lnTo>
                  <a:lnTo>
                    <a:pt x="294586" y="47422"/>
                  </a:lnTo>
                  <a:lnTo>
                    <a:pt x="300723" y="51801"/>
                  </a:lnTo>
                  <a:lnTo>
                    <a:pt x="303366" y="58491"/>
                  </a:lnTo>
                  <a:lnTo>
                    <a:pt x="302790" y="66726"/>
                  </a:lnTo>
                  <a:lnTo>
                    <a:pt x="299519" y="75890"/>
                  </a:lnTo>
                  <a:lnTo>
                    <a:pt x="294479" y="85598"/>
                  </a:lnTo>
                  <a:lnTo>
                    <a:pt x="288830" y="95625"/>
                  </a:lnTo>
                  <a:lnTo>
                    <a:pt x="283268" y="105837"/>
                  </a:lnTo>
                  <a:lnTo>
                    <a:pt x="277900" y="115996"/>
                  </a:lnTo>
                  <a:lnTo>
                    <a:pt x="272456" y="125751"/>
                  </a:lnTo>
                  <a:lnTo>
                    <a:pt x="266750" y="134959"/>
                  </a:lnTo>
                  <a:lnTo>
                    <a:pt x="260577" y="144128"/>
                  </a:lnTo>
                  <a:lnTo>
                    <a:pt x="253659" y="154271"/>
                  </a:lnTo>
                  <a:lnTo>
                    <a:pt x="245927" y="165866"/>
                  </a:lnTo>
                  <a:lnTo>
                    <a:pt x="237629" y="178420"/>
                  </a:lnTo>
                  <a:lnTo>
                    <a:pt x="229221" y="190778"/>
                  </a:lnTo>
                  <a:lnTo>
                    <a:pt x="220979" y="202279"/>
                  </a:lnTo>
                  <a:lnTo>
                    <a:pt x="213160" y="212932"/>
                  </a:lnTo>
                  <a:lnTo>
                    <a:pt x="206062" y="223145"/>
                  </a:lnTo>
                  <a:lnTo>
                    <a:pt x="199768" y="233234"/>
                  </a:lnTo>
                  <a:lnTo>
                    <a:pt x="194034" y="243349"/>
                  </a:lnTo>
                  <a:lnTo>
                    <a:pt x="188408" y="253540"/>
                  </a:lnTo>
                  <a:lnTo>
                    <a:pt x="182621" y="263813"/>
                  </a:lnTo>
                  <a:lnTo>
                    <a:pt x="176749" y="274157"/>
                  </a:lnTo>
                  <a:lnTo>
                    <a:pt x="171106" y="284554"/>
                  </a:lnTo>
                  <a:lnTo>
                    <a:pt x="165860" y="294986"/>
                  </a:lnTo>
                  <a:lnTo>
                    <a:pt x="160862" y="305279"/>
                  </a:lnTo>
                  <a:lnTo>
                    <a:pt x="155746" y="315117"/>
                  </a:lnTo>
                  <a:lnTo>
                    <a:pt x="150309" y="324368"/>
                  </a:lnTo>
                  <a:lnTo>
                    <a:pt x="144675" y="333224"/>
                  </a:lnTo>
                  <a:lnTo>
                    <a:pt x="139192" y="342092"/>
                  </a:lnTo>
                  <a:lnTo>
                    <a:pt x="134053" y="351218"/>
                  </a:lnTo>
                  <a:lnTo>
                    <a:pt x="129129" y="360993"/>
                  </a:lnTo>
                  <a:lnTo>
                    <a:pt x="124063" y="372006"/>
                  </a:lnTo>
                  <a:lnTo>
                    <a:pt x="118654" y="384456"/>
                  </a:lnTo>
                  <a:lnTo>
                    <a:pt x="112868" y="398056"/>
                  </a:lnTo>
                  <a:lnTo>
                    <a:pt x="106751" y="412249"/>
                  </a:lnTo>
                  <a:lnTo>
                    <a:pt x="100379" y="426631"/>
                  </a:lnTo>
                  <a:lnTo>
                    <a:pt x="93929" y="440601"/>
                  </a:lnTo>
                  <a:lnTo>
                    <a:pt x="86935" y="454757"/>
                  </a:lnTo>
                  <a:lnTo>
                    <a:pt x="77667" y="471456"/>
                  </a:lnTo>
                  <a:lnTo>
                    <a:pt x="63171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53500" y="3463809"/>
              <a:ext cx="316532" cy="515964"/>
            </a:xfrm>
            <a:custGeom>
              <a:avLst/>
              <a:gdLst/>
              <a:ahLst/>
              <a:cxnLst/>
              <a:rect l="0" t="0" r="0" b="0"/>
              <a:pathLst>
                <a:path w="316532" h="515964">
                  <a:moveTo>
                    <a:pt x="116489" y="66"/>
                  </a:moveTo>
                  <a:lnTo>
                    <a:pt x="110689" y="8868"/>
                  </a:lnTo>
                  <a:lnTo>
                    <a:pt x="105764" y="17215"/>
                  </a:lnTo>
                  <a:lnTo>
                    <a:pt x="101256" y="25913"/>
                  </a:lnTo>
                  <a:lnTo>
                    <a:pt x="96863" y="35034"/>
                  </a:lnTo>
                  <a:lnTo>
                    <a:pt x="92202" y="44529"/>
                  </a:lnTo>
                  <a:lnTo>
                    <a:pt x="87087" y="54321"/>
                  </a:lnTo>
                  <a:lnTo>
                    <a:pt x="81510" y="64335"/>
                  </a:lnTo>
                  <a:lnTo>
                    <a:pt x="75538" y="74509"/>
                  </a:lnTo>
                  <a:lnTo>
                    <a:pt x="69264" y="84795"/>
                  </a:lnTo>
                  <a:lnTo>
                    <a:pt x="62933" y="95160"/>
                  </a:lnTo>
                  <a:lnTo>
                    <a:pt x="56916" y="105577"/>
                  </a:lnTo>
                  <a:lnTo>
                    <a:pt x="51376" y="115999"/>
                  </a:lnTo>
                  <a:lnTo>
                    <a:pt x="45785" y="125236"/>
                  </a:lnTo>
                  <a:lnTo>
                    <a:pt x="39794" y="130121"/>
                  </a:lnTo>
                  <a:lnTo>
                    <a:pt x="34751" y="129372"/>
                  </a:lnTo>
                  <a:lnTo>
                    <a:pt x="31831" y="125019"/>
                  </a:lnTo>
                  <a:lnTo>
                    <a:pt x="31040" y="118507"/>
                  </a:lnTo>
                  <a:lnTo>
                    <a:pt x="32170" y="110627"/>
                  </a:lnTo>
                  <a:lnTo>
                    <a:pt x="34904" y="101855"/>
                  </a:lnTo>
                  <a:lnTo>
                    <a:pt x="38883" y="92494"/>
                  </a:lnTo>
                  <a:lnTo>
                    <a:pt x="43785" y="82743"/>
                  </a:lnTo>
                  <a:lnTo>
                    <a:pt x="49346" y="72732"/>
                  </a:lnTo>
                  <a:lnTo>
                    <a:pt x="55372" y="62549"/>
                  </a:lnTo>
                  <a:lnTo>
                    <a:pt x="61718" y="52250"/>
                  </a:lnTo>
                  <a:lnTo>
                    <a:pt x="68286" y="41884"/>
                  </a:lnTo>
                  <a:lnTo>
                    <a:pt x="75173" y="31803"/>
                  </a:lnTo>
                  <a:lnTo>
                    <a:pt x="82634" y="22639"/>
                  </a:lnTo>
                  <a:lnTo>
                    <a:pt x="90769" y="14671"/>
                  </a:lnTo>
                  <a:lnTo>
                    <a:pt x="99522" y="8170"/>
                  </a:lnTo>
                  <a:lnTo>
                    <a:pt x="108776" y="3551"/>
                  </a:lnTo>
                  <a:lnTo>
                    <a:pt x="118405" y="858"/>
                  </a:lnTo>
                  <a:lnTo>
                    <a:pt x="128143" y="0"/>
                  </a:lnTo>
                  <a:lnTo>
                    <a:pt x="137600" y="927"/>
                  </a:lnTo>
                  <a:lnTo>
                    <a:pt x="146588" y="3446"/>
                  </a:lnTo>
                  <a:lnTo>
                    <a:pt x="155096" y="7574"/>
                  </a:lnTo>
                  <a:lnTo>
                    <a:pt x="163197" y="13618"/>
                  </a:lnTo>
                  <a:lnTo>
                    <a:pt x="170976" y="21572"/>
                  </a:lnTo>
                  <a:lnTo>
                    <a:pt x="178354" y="31166"/>
                  </a:lnTo>
                  <a:lnTo>
                    <a:pt x="185091" y="42047"/>
                  </a:lnTo>
                  <a:lnTo>
                    <a:pt x="191101" y="53884"/>
                  </a:lnTo>
                  <a:lnTo>
                    <a:pt x="196291" y="66406"/>
                  </a:lnTo>
                  <a:lnTo>
                    <a:pt x="200479" y="79411"/>
                  </a:lnTo>
                  <a:lnTo>
                    <a:pt x="203669" y="92744"/>
                  </a:lnTo>
                  <a:lnTo>
                    <a:pt x="206168" y="106137"/>
                  </a:lnTo>
                  <a:lnTo>
                    <a:pt x="208470" y="119209"/>
                  </a:lnTo>
                  <a:lnTo>
                    <a:pt x="210865" y="131784"/>
                  </a:lnTo>
                  <a:lnTo>
                    <a:pt x="213138" y="144026"/>
                  </a:lnTo>
                  <a:lnTo>
                    <a:pt x="214678" y="156320"/>
                  </a:lnTo>
                  <a:lnTo>
                    <a:pt x="215199" y="168901"/>
                  </a:lnTo>
                  <a:lnTo>
                    <a:pt x="214886" y="182149"/>
                  </a:lnTo>
                  <a:lnTo>
                    <a:pt x="214213" y="196647"/>
                  </a:lnTo>
                  <a:lnTo>
                    <a:pt x="213490" y="212585"/>
                  </a:lnTo>
                  <a:lnTo>
                    <a:pt x="212532" y="229511"/>
                  </a:lnTo>
                  <a:lnTo>
                    <a:pt x="210756" y="246557"/>
                  </a:lnTo>
                  <a:lnTo>
                    <a:pt x="207896" y="263204"/>
                  </a:lnTo>
                  <a:lnTo>
                    <a:pt x="203993" y="279294"/>
                  </a:lnTo>
                  <a:lnTo>
                    <a:pt x="199222" y="294858"/>
                  </a:lnTo>
                  <a:lnTo>
                    <a:pt x="193789" y="309992"/>
                  </a:lnTo>
                  <a:lnTo>
                    <a:pt x="187868" y="324799"/>
                  </a:lnTo>
                  <a:lnTo>
                    <a:pt x="181602" y="339368"/>
                  </a:lnTo>
                  <a:lnTo>
                    <a:pt x="175090" y="353761"/>
                  </a:lnTo>
                  <a:lnTo>
                    <a:pt x="168247" y="367701"/>
                  </a:lnTo>
                  <a:lnTo>
                    <a:pt x="160812" y="380610"/>
                  </a:lnTo>
                  <a:lnTo>
                    <a:pt x="152702" y="392254"/>
                  </a:lnTo>
                  <a:lnTo>
                    <a:pt x="144136" y="402716"/>
                  </a:lnTo>
                  <a:lnTo>
                    <a:pt x="135539" y="412212"/>
                  </a:lnTo>
                  <a:lnTo>
                    <a:pt x="127159" y="420967"/>
                  </a:lnTo>
                  <a:lnTo>
                    <a:pt x="118906" y="429018"/>
                  </a:lnTo>
                  <a:lnTo>
                    <a:pt x="110452" y="436214"/>
                  </a:lnTo>
                  <a:lnTo>
                    <a:pt x="101611" y="442536"/>
                  </a:lnTo>
                  <a:lnTo>
                    <a:pt x="92199" y="447936"/>
                  </a:lnTo>
                  <a:lnTo>
                    <a:pt x="81961" y="452265"/>
                  </a:lnTo>
                  <a:lnTo>
                    <a:pt x="70855" y="455538"/>
                  </a:lnTo>
                  <a:lnTo>
                    <a:pt x="59311" y="457583"/>
                  </a:lnTo>
                  <a:lnTo>
                    <a:pt x="48101" y="457981"/>
                  </a:lnTo>
                  <a:lnTo>
                    <a:pt x="37646" y="456650"/>
                  </a:lnTo>
                  <a:lnTo>
                    <a:pt x="28171" y="453638"/>
                  </a:lnTo>
                  <a:lnTo>
                    <a:pt x="19878" y="448950"/>
                  </a:lnTo>
                  <a:lnTo>
                    <a:pt x="12757" y="442760"/>
                  </a:lnTo>
                  <a:lnTo>
                    <a:pt x="6959" y="435351"/>
                  </a:lnTo>
                  <a:lnTo>
                    <a:pt x="2878" y="427015"/>
                  </a:lnTo>
                  <a:lnTo>
                    <a:pt x="581" y="418005"/>
                  </a:lnTo>
                  <a:lnTo>
                    <a:pt x="0" y="408517"/>
                  </a:lnTo>
                  <a:lnTo>
                    <a:pt x="1124" y="398696"/>
                  </a:lnTo>
                  <a:lnTo>
                    <a:pt x="3766" y="388650"/>
                  </a:lnTo>
                  <a:lnTo>
                    <a:pt x="7641" y="378616"/>
                  </a:lnTo>
                  <a:lnTo>
                    <a:pt x="12450" y="368952"/>
                  </a:lnTo>
                  <a:lnTo>
                    <a:pt x="17943" y="359826"/>
                  </a:lnTo>
                  <a:lnTo>
                    <a:pt x="24087" y="351393"/>
                  </a:lnTo>
                  <a:lnTo>
                    <a:pt x="31043" y="343875"/>
                  </a:lnTo>
                  <a:lnTo>
                    <a:pt x="38837" y="337313"/>
                  </a:lnTo>
                  <a:lnTo>
                    <a:pt x="47530" y="332075"/>
                  </a:lnTo>
                  <a:lnTo>
                    <a:pt x="57276" y="328912"/>
                  </a:lnTo>
                  <a:lnTo>
                    <a:pt x="68050" y="328046"/>
                  </a:lnTo>
                  <a:lnTo>
                    <a:pt x="79370" y="329245"/>
                  </a:lnTo>
                  <a:lnTo>
                    <a:pt x="90427" y="332100"/>
                  </a:lnTo>
                  <a:lnTo>
                    <a:pt x="100790" y="336203"/>
                  </a:lnTo>
                  <a:lnTo>
                    <a:pt x="110543" y="341208"/>
                  </a:lnTo>
                  <a:lnTo>
                    <a:pt x="120087" y="346850"/>
                  </a:lnTo>
                  <a:lnTo>
                    <a:pt x="129693" y="352939"/>
                  </a:lnTo>
                  <a:lnTo>
                    <a:pt x="139469" y="359500"/>
                  </a:lnTo>
                  <a:lnTo>
                    <a:pt x="149425" y="366742"/>
                  </a:lnTo>
                  <a:lnTo>
                    <a:pt x="159532" y="374729"/>
                  </a:lnTo>
                  <a:lnTo>
                    <a:pt x="169593" y="383382"/>
                  </a:lnTo>
                  <a:lnTo>
                    <a:pt x="179268" y="392570"/>
                  </a:lnTo>
                  <a:lnTo>
                    <a:pt x="188404" y="402155"/>
                  </a:lnTo>
                  <a:lnTo>
                    <a:pt x="197011" y="411862"/>
                  </a:lnTo>
                  <a:lnTo>
                    <a:pt x="205178" y="421299"/>
                  </a:lnTo>
                  <a:lnTo>
                    <a:pt x="213011" y="430273"/>
                  </a:lnTo>
                  <a:lnTo>
                    <a:pt x="220765" y="438773"/>
                  </a:lnTo>
                  <a:lnTo>
                    <a:pt x="228817" y="446868"/>
                  </a:lnTo>
                  <a:lnTo>
                    <a:pt x="237347" y="454649"/>
                  </a:lnTo>
                  <a:lnTo>
                    <a:pt x="246195" y="462197"/>
                  </a:lnTo>
                  <a:lnTo>
                    <a:pt x="254983" y="469580"/>
                  </a:lnTo>
                  <a:lnTo>
                    <a:pt x="263484" y="476842"/>
                  </a:lnTo>
                  <a:lnTo>
                    <a:pt x="271735" y="483910"/>
                  </a:lnTo>
                  <a:lnTo>
                    <a:pt x="280958" y="491393"/>
                  </a:lnTo>
                  <a:lnTo>
                    <a:pt x="294196" y="501068"/>
                  </a:lnTo>
                  <a:lnTo>
                    <a:pt x="316531" y="515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980394" y="4401036"/>
            <a:ext cx="800166" cy="571496"/>
            <a:chOff x="6980394" y="4401036"/>
            <a:chExt cx="800166" cy="571496"/>
          </a:xfrm>
        </p:grpSpPr>
        <p:sp>
          <p:nvSpPr>
            <p:cNvPr id="84" name="Freeform 83"/>
            <p:cNvSpPr/>
            <p:nvPr/>
          </p:nvSpPr>
          <p:spPr>
            <a:xfrm>
              <a:off x="6980394" y="4463917"/>
              <a:ext cx="327802" cy="484478"/>
            </a:xfrm>
            <a:custGeom>
              <a:avLst/>
              <a:gdLst/>
              <a:ahLst/>
              <a:cxnLst/>
              <a:rect l="0" t="0" r="0" b="0"/>
              <a:pathLst>
                <a:path w="327802" h="484478">
                  <a:moveTo>
                    <a:pt x="42113" y="31751"/>
                  </a:moveTo>
                  <a:lnTo>
                    <a:pt x="53916" y="31751"/>
                  </a:lnTo>
                  <a:lnTo>
                    <a:pt x="65685" y="31751"/>
                  </a:lnTo>
                  <a:lnTo>
                    <a:pt x="78572" y="31746"/>
                  </a:lnTo>
                  <a:lnTo>
                    <a:pt x="92246" y="31574"/>
                  </a:lnTo>
                  <a:lnTo>
                    <a:pt x="105925" y="30925"/>
                  </a:lnTo>
                  <a:lnTo>
                    <a:pt x="119147" y="29672"/>
                  </a:lnTo>
                  <a:lnTo>
                    <a:pt x="131943" y="27847"/>
                  </a:lnTo>
                  <a:lnTo>
                    <a:pt x="144671" y="25550"/>
                  </a:lnTo>
                  <a:lnTo>
                    <a:pt x="157567" y="22899"/>
                  </a:lnTo>
                  <a:lnTo>
                    <a:pt x="170871" y="20153"/>
                  </a:lnTo>
                  <a:lnTo>
                    <a:pt x="184883" y="17697"/>
                  </a:lnTo>
                  <a:lnTo>
                    <a:pt x="199687" y="15712"/>
                  </a:lnTo>
                  <a:lnTo>
                    <a:pt x="215210" y="14041"/>
                  </a:lnTo>
                  <a:lnTo>
                    <a:pt x="231307" y="12305"/>
                  </a:lnTo>
                  <a:lnTo>
                    <a:pt x="247831" y="10283"/>
                  </a:lnTo>
                  <a:lnTo>
                    <a:pt x="264332" y="7923"/>
                  </a:lnTo>
                  <a:lnTo>
                    <a:pt x="280103" y="5259"/>
                  </a:lnTo>
                  <a:lnTo>
                    <a:pt x="294799" y="2371"/>
                  </a:lnTo>
                  <a:lnTo>
                    <a:pt x="307789" y="0"/>
                  </a:lnTo>
                  <a:lnTo>
                    <a:pt x="318162" y="288"/>
                  </a:lnTo>
                  <a:lnTo>
                    <a:pt x="325095" y="4185"/>
                  </a:lnTo>
                  <a:lnTo>
                    <a:pt x="327801" y="10252"/>
                  </a:lnTo>
                  <a:lnTo>
                    <a:pt x="326763" y="17664"/>
                  </a:lnTo>
                  <a:lnTo>
                    <a:pt x="322858" y="26345"/>
                  </a:lnTo>
                  <a:lnTo>
                    <a:pt x="316884" y="36646"/>
                  </a:lnTo>
                  <a:lnTo>
                    <a:pt x="309464" y="48619"/>
                  </a:lnTo>
                  <a:lnTo>
                    <a:pt x="301208" y="61564"/>
                  </a:lnTo>
                  <a:lnTo>
                    <a:pt x="292744" y="74255"/>
                  </a:lnTo>
                  <a:lnTo>
                    <a:pt x="284421" y="86013"/>
                  </a:lnTo>
                  <a:lnTo>
                    <a:pt x="276356" y="96855"/>
                  </a:lnTo>
                  <a:lnTo>
                    <a:pt x="268551" y="107203"/>
                  </a:lnTo>
                  <a:lnTo>
                    <a:pt x="260966" y="117386"/>
                  </a:lnTo>
                  <a:lnTo>
                    <a:pt x="253548" y="127565"/>
                  </a:lnTo>
                  <a:lnTo>
                    <a:pt x="246250" y="137800"/>
                  </a:lnTo>
                  <a:lnTo>
                    <a:pt x="239036" y="148103"/>
                  </a:lnTo>
                  <a:lnTo>
                    <a:pt x="231715" y="158467"/>
                  </a:lnTo>
                  <a:lnTo>
                    <a:pt x="223960" y="168878"/>
                  </a:lnTo>
                  <a:lnTo>
                    <a:pt x="215634" y="179324"/>
                  </a:lnTo>
                  <a:lnTo>
                    <a:pt x="206923" y="189797"/>
                  </a:lnTo>
                  <a:lnTo>
                    <a:pt x="198229" y="200286"/>
                  </a:lnTo>
                  <a:lnTo>
                    <a:pt x="189790" y="210793"/>
                  </a:lnTo>
                  <a:lnTo>
                    <a:pt x="181666" y="221478"/>
                  </a:lnTo>
                  <a:lnTo>
                    <a:pt x="173831" y="232642"/>
                  </a:lnTo>
                  <a:lnTo>
                    <a:pt x="166229" y="244411"/>
                  </a:lnTo>
                  <a:lnTo>
                    <a:pt x="158802" y="256587"/>
                  </a:lnTo>
                  <a:lnTo>
                    <a:pt x="151500" y="268760"/>
                  </a:lnTo>
                  <a:lnTo>
                    <a:pt x="144288" y="280690"/>
                  </a:lnTo>
                  <a:lnTo>
                    <a:pt x="137138" y="292309"/>
                  </a:lnTo>
                  <a:lnTo>
                    <a:pt x="130030" y="303645"/>
                  </a:lnTo>
                  <a:lnTo>
                    <a:pt x="122952" y="314750"/>
                  </a:lnTo>
                  <a:lnTo>
                    <a:pt x="115893" y="325683"/>
                  </a:lnTo>
                  <a:lnTo>
                    <a:pt x="108848" y="336491"/>
                  </a:lnTo>
                  <a:lnTo>
                    <a:pt x="101812" y="347211"/>
                  </a:lnTo>
                  <a:lnTo>
                    <a:pt x="94780" y="357868"/>
                  </a:lnTo>
                  <a:lnTo>
                    <a:pt x="87753" y="368485"/>
                  </a:lnTo>
                  <a:lnTo>
                    <a:pt x="80728" y="379072"/>
                  </a:lnTo>
                  <a:lnTo>
                    <a:pt x="73705" y="389640"/>
                  </a:lnTo>
                  <a:lnTo>
                    <a:pt x="66685" y="400195"/>
                  </a:lnTo>
                  <a:lnTo>
                    <a:pt x="59659" y="410742"/>
                  </a:lnTo>
                  <a:lnTo>
                    <a:pt x="52465" y="421282"/>
                  </a:lnTo>
                  <a:lnTo>
                    <a:pt x="44798" y="431818"/>
                  </a:lnTo>
                  <a:lnTo>
                    <a:pt x="36539" y="442338"/>
                  </a:lnTo>
                  <a:lnTo>
                    <a:pt x="28181" y="452389"/>
                  </a:lnTo>
                  <a:lnTo>
                    <a:pt x="19904" y="462066"/>
                  </a:lnTo>
                  <a:lnTo>
                    <a:pt x="10981" y="472221"/>
                  </a:lnTo>
                  <a:lnTo>
                    <a:pt x="0" y="484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23855" y="4401036"/>
              <a:ext cx="456705" cy="571496"/>
            </a:xfrm>
            <a:custGeom>
              <a:avLst/>
              <a:gdLst/>
              <a:ahLst/>
              <a:cxnLst/>
              <a:rect l="0" t="0" r="0" b="0"/>
              <a:pathLst>
                <a:path w="456705" h="571496">
                  <a:moveTo>
                    <a:pt x="98736" y="41990"/>
                  </a:moveTo>
                  <a:lnTo>
                    <a:pt x="95734" y="53725"/>
                  </a:lnTo>
                  <a:lnTo>
                    <a:pt x="92312" y="64853"/>
                  </a:lnTo>
                  <a:lnTo>
                    <a:pt x="88116" y="76447"/>
                  </a:lnTo>
                  <a:lnTo>
                    <a:pt x="83216" y="88436"/>
                  </a:lnTo>
                  <a:lnTo>
                    <a:pt x="77735" y="100447"/>
                  </a:lnTo>
                  <a:lnTo>
                    <a:pt x="71804" y="112250"/>
                  </a:lnTo>
                  <a:lnTo>
                    <a:pt x="65542" y="123776"/>
                  </a:lnTo>
                  <a:lnTo>
                    <a:pt x="59043" y="135045"/>
                  </a:lnTo>
                  <a:lnTo>
                    <a:pt x="52384" y="146077"/>
                  </a:lnTo>
                  <a:lnTo>
                    <a:pt x="45761" y="155924"/>
                  </a:lnTo>
                  <a:lnTo>
                    <a:pt x="38925" y="162215"/>
                  </a:lnTo>
                  <a:lnTo>
                    <a:pt x="32260" y="163784"/>
                  </a:lnTo>
                  <a:lnTo>
                    <a:pt x="27462" y="161584"/>
                  </a:lnTo>
                  <a:lnTo>
                    <a:pt x="24815" y="156717"/>
                  </a:lnTo>
                  <a:lnTo>
                    <a:pt x="23955" y="150014"/>
                  </a:lnTo>
                  <a:lnTo>
                    <a:pt x="24429" y="142059"/>
                  </a:lnTo>
                  <a:lnTo>
                    <a:pt x="25861" y="133258"/>
                  </a:lnTo>
                  <a:lnTo>
                    <a:pt x="28127" y="123887"/>
                  </a:lnTo>
                  <a:lnTo>
                    <a:pt x="31327" y="114133"/>
                  </a:lnTo>
                  <a:lnTo>
                    <a:pt x="35439" y="104121"/>
                  </a:lnTo>
                  <a:lnTo>
                    <a:pt x="40168" y="93939"/>
                  </a:lnTo>
                  <a:lnTo>
                    <a:pt x="45035" y="83641"/>
                  </a:lnTo>
                  <a:lnTo>
                    <a:pt x="49758" y="73266"/>
                  </a:lnTo>
                  <a:lnTo>
                    <a:pt x="54403" y="62841"/>
                  </a:lnTo>
                  <a:lnTo>
                    <a:pt x="59282" y="52381"/>
                  </a:lnTo>
                  <a:lnTo>
                    <a:pt x="64569" y="41907"/>
                  </a:lnTo>
                  <a:lnTo>
                    <a:pt x="70444" y="31755"/>
                  </a:lnTo>
                  <a:lnTo>
                    <a:pt x="77150" y="22543"/>
                  </a:lnTo>
                  <a:lnTo>
                    <a:pt x="84743" y="14544"/>
                  </a:lnTo>
                  <a:lnTo>
                    <a:pt x="93114" y="8022"/>
                  </a:lnTo>
                  <a:lnTo>
                    <a:pt x="102105" y="3388"/>
                  </a:lnTo>
                  <a:lnTo>
                    <a:pt x="111554" y="692"/>
                  </a:lnTo>
                  <a:lnTo>
                    <a:pt x="121168" y="0"/>
                  </a:lnTo>
                  <a:lnTo>
                    <a:pt x="130542" y="1571"/>
                  </a:lnTo>
                  <a:lnTo>
                    <a:pt x="139475" y="5330"/>
                  </a:lnTo>
                  <a:lnTo>
                    <a:pt x="147946" y="10937"/>
                  </a:lnTo>
                  <a:lnTo>
                    <a:pt x="156022" y="17979"/>
                  </a:lnTo>
                  <a:lnTo>
                    <a:pt x="163785" y="26086"/>
                  </a:lnTo>
                  <a:lnTo>
                    <a:pt x="171152" y="35120"/>
                  </a:lnTo>
                  <a:lnTo>
                    <a:pt x="177880" y="45160"/>
                  </a:lnTo>
                  <a:lnTo>
                    <a:pt x="183891" y="56168"/>
                  </a:lnTo>
                  <a:lnTo>
                    <a:pt x="189249" y="67830"/>
                  </a:lnTo>
                  <a:lnTo>
                    <a:pt x="194084" y="79657"/>
                  </a:lnTo>
                  <a:lnTo>
                    <a:pt x="198517" y="91363"/>
                  </a:lnTo>
                  <a:lnTo>
                    <a:pt x="202495" y="103173"/>
                  </a:lnTo>
                  <a:lnTo>
                    <a:pt x="205794" y="115701"/>
                  </a:lnTo>
                  <a:lnTo>
                    <a:pt x="208353" y="129240"/>
                  </a:lnTo>
                  <a:lnTo>
                    <a:pt x="210411" y="143605"/>
                  </a:lnTo>
                  <a:lnTo>
                    <a:pt x="212409" y="158326"/>
                  </a:lnTo>
                  <a:lnTo>
                    <a:pt x="214601" y="173093"/>
                  </a:lnTo>
                  <a:lnTo>
                    <a:pt x="216906" y="188094"/>
                  </a:lnTo>
                  <a:lnTo>
                    <a:pt x="219000" y="203910"/>
                  </a:lnTo>
                  <a:lnTo>
                    <a:pt x="220706" y="220810"/>
                  </a:lnTo>
                  <a:lnTo>
                    <a:pt x="222003" y="238753"/>
                  </a:lnTo>
                  <a:lnTo>
                    <a:pt x="222949" y="257562"/>
                  </a:lnTo>
                  <a:lnTo>
                    <a:pt x="223615" y="277021"/>
                  </a:lnTo>
                  <a:lnTo>
                    <a:pt x="223909" y="296461"/>
                  </a:lnTo>
                  <a:lnTo>
                    <a:pt x="223581" y="314820"/>
                  </a:lnTo>
                  <a:lnTo>
                    <a:pt x="222547" y="331605"/>
                  </a:lnTo>
                  <a:lnTo>
                    <a:pt x="220869" y="346838"/>
                  </a:lnTo>
                  <a:lnTo>
                    <a:pt x="218672" y="360772"/>
                  </a:lnTo>
                  <a:lnTo>
                    <a:pt x="216084" y="373714"/>
                  </a:lnTo>
                  <a:lnTo>
                    <a:pt x="213212" y="386257"/>
                  </a:lnTo>
                  <a:lnTo>
                    <a:pt x="210137" y="399226"/>
                  </a:lnTo>
                  <a:lnTo>
                    <a:pt x="206918" y="413027"/>
                  </a:lnTo>
                  <a:lnTo>
                    <a:pt x="203435" y="427215"/>
                  </a:lnTo>
                  <a:lnTo>
                    <a:pt x="199412" y="440747"/>
                  </a:lnTo>
                  <a:lnTo>
                    <a:pt x="194740" y="453075"/>
                  </a:lnTo>
                  <a:lnTo>
                    <a:pt x="189465" y="464470"/>
                  </a:lnTo>
                  <a:lnTo>
                    <a:pt x="183700" y="475721"/>
                  </a:lnTo>
                  <a:lnTo>
                    <a:pt x="177562" y="487319"/>
                  </a:lnTo>
                  <a:lnTo>
                    <a:pt x="171152" y="499092"/>
                  </a:lnTo>
                  <a:lnTo>
                    <a:pt x="164551" y="510404"/>
                  </a:lnTo>
                  <a:lnTo>
                    <a:pt x="157810" y="520908"/>
                  </a:lnTo>
                  <a:lnTo>
                    <a:pt x="150809" y="530573"/>
                  </a:lnTo>
                  <a:lnTo>
                    <a:pt x="143272" y="539517"/>
                  </a:lnTo>
                  <a:lnTo>
                    <a:pt x="135076" y="547892"/>
                  </a:lnTo>
                  <a:lnTo>
                    <a:pt x="125944" y="555515"/>
                  </a:lnTo>
                  <a:lnTo>
                    <a:pt x="115371" y="561890"/>
                  </a:lnTo>
                  <a:lnTo>
                    <a:pt x="103224" y="566839"/>
                  </a:lnTo>
                  <a:lnTo>
                    <a:pt x="90000" y="570162"/>
                  </a:lnTo>
                  <a:lnTo>
                    <a:pt x="76591" y="571495"/>
                  </a:lnTo>
                  <a:lnTo>
                    <a:pt x="63546" y="570828"/>
                  </a:lnTo>
                  <a:lnTo>
                    <a:pt x="51196" y="568278"/>
                  </a:lnTo>
                  <a:lnTo>
                    <a:pt x="39828" y="563908"/>
                  </a:lnTo>
                  <a:lnTo>
                    <a:pt x="29492" y="557930"/>
                  </a:lnTo>
                  <a:lnTo>
                    <a:pt x="20383" y="550495"/>
                  </a:lnTo>
                  <a:lnTo>
                    <a:pt x="12927" y="541611"/>
                  </a:lnTo>
                  <a:lnTo>
                    <a:pt x="7209" y="531414"/>
                  </a:lnTo>
                  <a:lnTo>
                    <a:pt x="3182" y="520145"/>
                  </a:lnTo>
                  <a:lnTo>
                    <a:pt x="835" y="508057"/>
                  </a:lnTo>
                  <a:lnTo>
                    <a:pt x="0" y="495375"/>
                  </a:lnTo>
                  <a:lnTo>
                    <a:pt x="555" y="482437"/>
                  </a:lnTo>
                  <a:lnTo>
                    <a:pt x="2515" y="469677"/>
                  </a:lnTo>
                  <a:lnTo>
                    <a:pt x="5765" y="457332"/>
                  </a:lnTo>
                  <a:lnTo>
                    <a:pt x="10404" y="445925"/>
                  </a:lnTo>
                  <a:lnTo>
                    <a:pt x="16798" y="436322"/>
                  </a:lnTo>
                  <a:lnTo>
                    <a:pt x="24991" y="428830"/>
                  </a:lnTo>
                  <a:lnTo>
                    <a:pt x="34747" y="423273"/>
                  </a:lnTo>
                  <a:lnTo>
                    <a:pt x="45737" y="419287"/>
                  </a:lnTo>
                  <a:lnTo>
                    <a:pt x="57647" y="416499"/>
                  </a:lnTo>
                  <a:lnTo>
                    <a:pt x="70220" y="414911"/>
                  </a:lnTo>
                  <a:lnTo>
                    <a:pt x="83257" y="414884"/>
                  </a:lnTo>
                  <a:lnTo>
                    <a:pt x="96607" y="416492"/>
                  </a:lnTo>
                  <a:lnTo>
                    <a:pt x="109841" y="419535"/>
                  </a:lnTo>
                  <a:lnTo>
                    <a:pt x="122274" y="423719"/>
                  </a:lnTo>
                  <a:lnTo>
                    <a:pt x="133600" y="428756"/>
                  </a:lnTo>
                  <a:lnTo>
                    <a:pt x="143848" y="434408"/>
                  </a:lnTo>
                  <a:lnTo>
                    <a:pt x="153201" y="440494"/>
                  </a:lnTo>
                  <a:lnTo>
                    <a:pt x="161868" y="446875"/>
                  </a:lnTo>
                  <a:lnTo>
                    <a:pt x="170203" y="453294"/>
                  </a:lnTo>
                  <a:lnTo>
                    <a:pt x="178652" y="459377"/>
                  </a:lnTo>
                  <a:lnTo>
                    <a:pt x="187457" y="464954"/>
                  </a:lnTo>
                  <a:lnTo>
                    <a:pt x="196661" y="470192"/>
                  </a:lnTo>
                  <a:lnTo>
                    <a:pt x="206220" y="475476"/>
                  </a:lnTo>
                  <a:lnTo>
                    <a:pt x="216066" y="481039"/>
                  </a:lnTo>
                  <a:lnTo>
                    <a:pt x="226459" y="487099"/>
                  </a:lnTo>
                  <a:lnTo>
                    <a:pt x="237952" y="493933"/>
                  </a:lnTo>
                  <a:lnTo>
                    <a:pt x="250752" y="501600"/>
                  </a:lnTo>
                  <a:lnTo>
                    <a:pt x="264432" y="509683"/>
                  </a:lnTo>
                  <a:lnTo>
                    <a:pt x="278153" y="517415"/>
                  </a:lnTo>
                  <a:lnTo>
                    <a:pt x="291427" y="524382"/>
                  </a:lnTo>
                  <a:lnTo>
                    <a:pt x="304439" y="530363"/>
                  </a:lnTo>
                  <a:lnTo>
                    <a:pt x="317849" y="535154"/>
                  </a:lnTo>
                  <a:lnTo>
                    <a:pt x="332024" y="538777"/>
                  </a:lnTo>
                  <a:lnTo>
                    <a:pt x="347172" y="541244"/>
                  </a:lnTo>
                  <a:lnTo>
                    <a:pt x="363492" y="542466"/>
                  </a:lnTo>
                  <a:lnTo>
                    <a:pt x="380934" y="542519"/>
                  </a:lnTo>
                  <a:lnTo>
                    <a:pt x="398411" y="541754"/>
                  </a:lnTo>
                  <a:lnTo>
                    <a:pt x="415622" y="540636"/>
                  </a:lnTo>
                  <a:lnTo>
                    <a:pt x="434079" y="539069"/>
                  </a:lnTo>
                  <a:lnTo>
                    <a:pt x="456704" y="536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937450" y="1205675"/>
            <a:ext cx="284271" cy="388583"/>
            <a:chOff x="2937450" y="1205675"/>
            <a:chExt cx="284271" cy="388583"/>
          </a:xfrm>
        </p:grpSpPr>
        <p:sp>
          <p:nvSpPr>
            <p:cNvPr id="87" name="Freeform 86"/>
            <p:cNvSpPr/>
            <p:nvPr/>
          </p:nvSpPr>
          <p:spPr>
            <a:xfrm>
              <a:off x="2937450" y="1484518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0"/>
                  </a:moveTo>
                  <a:lnTo>
                    <a:pt x="275402" y="2866"/>
                  </a:lnTo>
                  <a:lnTo>
                    <a:pt x="266415" y="5009"/>
                  </a:lnTo>
                  <a:lnTo>
                    <a:pt x="256419" y="6612"/>
                  </a:lnTo>
                  <a:lnTo>
                    <a:pt x="245439" y="7792"/>
                  </a:lnTo>
                  <a:lnTo>
                    <a:pt x="233627" y="8641"/>
                  </a:lnTo>
                  <a:lnTo>
                    <a:pt x="221169" y="9238"/>
                  </a:lnTo>
                  <a:lnTo>
                    <a:pt x="208231" y="9653"/>
                  </a:lnTo>
                  <a:lnTo>
                    <a:pt x="194950" y="9937"/>
                  </a:lnTo>
                  <a:lnTo>
                    <a:pt x="181424" y="10130"/>
                  </a:lnTo>
                  <a:lnTo>
                    <a:pt x="167563" y="10261"/>
                  </a:lnTo>
                  <a:lnTo>
                    <a:pt x="153112" y="10349"/>
                  </a:lnTo>
                  <a:lnTo>
                    <a:pt x="137984" y="10404"/>
                  </a:lnTo>
                  <a:lnTo>
                    <a:pt x="122400" y="10271"/>
                  </a:lnTo>
                  <a:lnTo>
                    <a:pt x="106786" y="9649"/>
                  </a:lnTo>
                  <a:lnTo>
                    <a:pt x="91397" y="8423"/>
                  </a:lnTo>
                  <a:lnTo>
                    <a:pt x="76471" y="6955"/>
                  </a:lnTo>
                  <a:lnTo>
                    <a:pt x="62294" y="5963"/>
                  </a:lnTo>
                  <a:lnTo>
                    <a:pt x="48960" y="5814"/>
                  </a:lnTo>
                  <a:lnTo>
                    <a:pt x="36829" y="6383"/>
                  </a:lnTo>
                  <a:lnTo>
                    <a:pt x="25440" y="7285"/>
                  </a:lnTo>
                  <a:lnTo>
                    <a:pt x="13790" y="860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69036" y="1589803"/>
              <a:ext cx="242156" cy="4455"/>
            </a:xfrm>
            <a:custGeom>
              <a:avLst/>
              <a:gdLst/>
              <a:ahLst/>
              <a:cxnLst/>
              <a:rect l="0" t="0" r="0" b="0"/>
              <a:pathLst>
                <a:path w="242156" h="4455">
                  <a:moveTo>
                    <a:pt x="242155" y="0"/>
                  </a:moveTo>
                  <a:lnTo>
                    <a:pt x="230420" y="0"/>
                  </a:lnTo>
                  <a:lnTo>
                    <a:pt x="219291" y="0"/>
                  </a:lnTo>
                  <a:lnTo>
                    <a:pt x="207693" y="0"/>
                  </a:lnTo>
                  <a:lnTo>
                    <a:pt x="195532" y="0"/>
                  </a:lnTo>
                  <a:lnTo>
                    <a:pt x="182872" y="0"/>
                  </a:lnTo>
                  <a:lnTo>
                    <a:pt x="169816" y="0"/>
                  </a:lnTo>
                  <a:lnTo>
                    <a:pt x="156464" y="0"/>
                  </a:lnTo>
                  <a:lnTo>
                    <a:pt x="142898" y="0"/>
                  </a:lnTo>
                  <a:lnTo>
                    <a:pt x="129179" y="4"/>
                  </a:lnTo>
                  <a:lnTo>
                    <a:pt x="115187" y="177"/>
                  </a:lnTo>
                  <a:lnTo>
                    <a:pt x="100649" y="825"/>
                  </a:lnTo>
                  <a:lnTo>
                    <a:pt x="85471" y="2069"/>
                  </a:lnTo>
                  <a:lnTo>
                    <a:pt x="70077" y="3529"/>
                  </a:lnTo>
                  <a:lnTo>
                    <a:pt x="53600" y="4454"/>
                  </a:lnTo>
                  <a:lnTo>
                    <a:pt x="32354" y="38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53264" y="1205675"/>
              <a:ext cx="82477" cy="152502"/>
            </a:xfrm>
            <a:custGeom>
              <a:avLst/>
              <a:gdLst/>
              <a:ahLst/>
              <a:cxnLst/>
              <a:rect l="0" t="0" r="0" b="0"/>
              <a:pathLst>
                <a:path w="82477" h="152502">
                  <a:moveTo>
                    <a:pt x="0" y="15630"/>
                  </a:moveTo>
                  <a:lnTo>
                    <a:pt x="6002" y="9897"/>
                  </a:lnTo>
                  <a:lnTo>
                    <a:pt x="12846" y="5613"/>
                  </a:lnTo>
                  <a:lnTo>
                    <a:pt x="21230" y="2416"/>
                  </a:lnTo>
                  <a:lnTo>
                    <a:pt x="30684" y="400"/>
                  </a:lnTo>
                  <a:lnTo>
                    <a:pt x="40350" y="0"/>
                  </a:lnTo>
                  <a:lnTo>
                    <a:pt x="49700" y="1316"/>
                  </a:lnTo>
                  <a:lnTo>
                    <a:pt x="58399" y="4311"/>
                  </a:lnTo>
                  <a:lnTo>
                    <a:pt x="66155" y="8984"/>
                  </a:lnTo>
                  <a:lnTo>
                    <a:pt x="72905" y="15158"/>
                  </a:lnTo>
                  <a:lnTo>
                    <a:pt x="78281" y="22386"/>
                  </a:lnTo>
                  <a:lnTo>
                    <a:pt x="81544" y="30067"/>
                  </a:lnTo>
                  <a:lnTo>
                    <a:pt x="82476" y="37819"/>
                  </a:lnTo>
                  <a:lnTo>
                    <a:pt x="81153" y="45479"/>
                  </a:lnTo>
                  <a:lnTo>
                    <a:pt x="77683" y="53002"/>
                  </a:lnTo>
                  <a:lnTo>
                    <a:pt x="72354" y="60395"/>
                  </a:lnTo>
                  <a:lnTo>
                    <a:pt x="65711" y="67682"/>
                  </a:lnTo>
                  <a:lnTo>
                    <a:pt x="58432" y="74889"/>
                  </a:lnTo>
                  <a:lnTo>
                    <a:pt x="50969" y="82042"/>
                  </a:lnTo>
                  <a:lnTo>
                    <a:pt x="44185" y="89323"/>
                  </a:lnTo>
                  <a:lnTo>
                    <a:pt x="39379" y="97051"/>
                  </a:lnTo>
                  <a:lnTo>
                    <a:pt x="37073" y="105354"/>
                  </a:lnTo>
                  <a:lnTo>
                    <a:pt x="36808" y="113943"/>
                  </a:lnTo>
                  <a:lnTo>
                    <a:pt x="37491" y="123142"/>
                  </a:lnTo>
                  <a:lnTo>
                    <a:pt x="39189" y="134881"/>
                  </a:lnTo>
                  <a:lnTo>
                    <a:pt x="42114" y="152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16435" y="14529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D700"/>
            </a:gs>
            <a:gs pos="100000">
              <a:srgbClr val="480048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758880" y="52642"/>
            <a:ext cx="0" cy="645396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422555" y="115813"/>
            <a:ext cx="1988472" cy="543930"/>
            <a:chOff x="422555" y="115813"/>
            <a:chExt cx="1988472" cy="543930"/>
          </a:xfrm>
        </p:grpSpPr>
        <p:sp>
          <p:nvSpPr>
            <p:cNvPr id="3" name="Freeform 2"/>
            <p:cNvSpPr/>
            <p:nvPr/>
          </p:nvSpPr>
          <p:spPr>
            <a:xfrm>
              <a:off x="422555" y="216417"/>
              <a:ext cx="167041" cy="299480"/>
            </a:xfrm>
            <a:custGeom>
              <a:avLst/>
              <a:gdLst/>
              <a:ahLst/>
              <a:cxnLst/>
              <a:rect l="0" t="0" r="0" b="0"/>
              <a:pathLst>
                <a:path w="167041" h="299480">
                  <a:moveTo>
                    <a:pt x="40698" y="57323"/>
                  </a:moveTo>
                  <a:lnTo>
                    <a:pt x="37832" y="66192"/>
                  </a:lnTo>
                  <a:lnTo>
                    <a:pt x="35690" y="75179"/>
                  </a:lnTo>
                  <a:lnTo>
                    <a:pt x="34082" y="85174"/>
                  </a:lnTo>
                  <a:lnTo>
                    <a:pt x="32729" y="96155"/>
                  </a:lnTo>
                  <a:lnTo>
                    <a:pt x="31232" y="107966"/>
                  </a:lnTo>
                  <a:lnTo>
                    <a:pt x="29386" y="120425"/>
                  </a:lnTo>
                  <a:lnTo>
                    <a:pt x="27319" y="133362"/>
                  </a:lnTo>
                  <a:lnTo>
                    <a:pt x="25386" y="146643"/>
                  </a:lnTo>
                  <a:lnTo>
                    <a:pt x="23786" y="160165"/>
                  </a:lnTo>
                  <a:lnTo>
                    <a:pt x="22389" y="173853"/>
                  </a:lnTo>
                  <a:lnTo>
                    <a:pt x="20845" y="187655"/>
                  </a:lnTo>
                  <a:lnTo>
                    <a:pt x="18958" y="201534"/>
                  </a:lnTo>
                  <a:lnTo>
                    <a:pt x="16861" y="215466"/>
                  </a:lnTo>
                  <a:lnTo>
                    <a:pt x="14907" y="229432"/>
                  </a:lnTo>
                  <a:lnTo>
                    <a:pt x="13291" y="243418"/>
                  </a:lnTo>
                  <a:lnTo>
                    <a:pt x="11883" y="257252"/>
                  </a:lnTo>
                  <a:lnTo>
                    <a:pt x="10331" y="270620"/>
                  </a:lnTo>
                  <a:lnTo>
                    <a:pt x="8432" y="283323"/>
                  </a:lnTo>
                  <a:lnTo>
                    <a:pt x="6051" y="293000"/>
                  </a:lnTo>
                  <a:lnTo>
                    <a:pt x="3568" y="296285"/>
                  </a:lnTo>
                  <a:lnTo>
                    <a:pt x="1733" y="293430"/>
                  </a:lnTo>
                  <a:lnTo>
                    <a:pt x="558" y="285934"/>
                  </a:lnTo>
                  <a:lnTo>
                    <a:pt x="0" y="275348"/>
                  </a:lnTo>
                  <a:lnTo>
                    <a:pt x="197" y="263011"/>
                  </a:lnTo>
                  <a:lnTo>
                    <a:pt x="1163" y="249770"/>
                  </a:lnTo>
                  <a:lnTo>
                    <a:pt x="2638" y="235921"/>
                  </a:lnTo>
                  <a:lnTo>
                    <a:pt x="4173" y="221390"/>
                  </a:lnTo>
                  <a:lnTo>
                    <a:pt x="5507" y="206163"/>
                  </a:lnTo>
                  <a:lnTo>
                    <a:pt x="6724" y="190491"/>
                  </a:lnTo>
                  <a:lnTo>
                    <a:pt x="8150" y="174807"/>
                  </a:lnTo>
                  <a:lnTo>
                    <a:pt x="9960" y="159358"/>
                  </a:lnTo>
                  <a:lnTo>
                    <a:pt x="12177" y="144049"/>
                  </a:lnTo>
                  <a:lnTo>
                    <a:pt x="14745" y="128550"/>
                  </a:lnTo>
                  <a:lnTo>
                    <a:pt x="17586" y="112686"/>
                  </a:lnTo>
                  <a:lnTo>
                    <a:pt x="20630" y="96761"/>
                  </a:lnTo>
                  <a:lnTo>
                    <a:pt x="23819" y="81441"/>
                  </a:lnTo>
                  <a:lnTo>
                    <a:pt x="27111" y="67061"/>
                  </a:lnTo>
                  <a:lnTo>
                    <a:pt x="30472" y="53625"/>
                  </a:lnTo>
                  <a:lnTo>
                    <a:pt x="33882" y="40988"/>
                  </a:lnTo>
                  <a:lnTo>
                    <a:pt x="37334" y="28986"/>
                  </a:lnTo>
                  <a:lnTo>
                    <a:pt x="41144" y="18113"/>
                  </a:lnTo>
                  <a:lnTo>
                    <a:pt x="45920" y="9467"/>
                  </a:lnTo>
                  <a:lnTo>
                    <a:pt x="51907" y="3476"/>
                  </a:lnTo>
                  <a:lnTo>
                    <a:pt x="58708" y="267"/>
                  </a:lnTo>
                  <a:lnTo>
                    <a:pt x="65505" y="0"/>
                  </a:lnTo>
                  <a:lnTo>
                    <a:pt x="71814" y="2458"/>
                  </a:lnTo>
                  <a:lnTo>
                    <a:pt x="77505" y="7327"/>
                  </a:lnTo>
                  <a:lnTo>
                    <a:pt x="82628" y="14391"/>
                  </a:lnTo>
                  <a:lnTo>
                    <a:pt x="87292" y="23320"/>
                  </a:lnTo>
                  <a:lnTo>
                    <a:pt x="91610" y="33717"/>
                  </a:lnTo>
                  <a:lnTo>
                    <a:pt x="95678" y="45210"/>
                  </a:lnTo>
                  <a:lnTo>
                    <a:pt x="99569" y="57493"/>
                  </a:lnTo>
                  <a:lnTo>
                    <a:pt x="103338" y="70333"/>
                  </a:lnTo>
                  <a:lnTo>
                    <a:pt x="107022" y="83557"/>
                  </a:lnTo>
                  <a:lnTo>
                    <a:pt x="110649" y="97051"/>
                  </a:lnTo>
                  <a:lnTo>
                    <a:pt x="114238" y="110892"/>
                  </a:lnTo>
                  <a:lnTo>
                    <a:pt x="117801" y="125331"/>
                  </a:lnTo>
                  <a:lnTo>
                    <a:pt x="121346" y="140446"/>
                  </a:lnTo>
                  <a:lnTo>
                    <a:pt x="124879" y="155853"/>
                  </a:lnTo>
                  <a:lnTo>
                    <a:pt x="128404" y="170817"/>
                  </a:lnTo>
                  <a:lnTo>
                    <a:pt x="131924" y="184955"/>
                  </a:lnTo>
                  <a:lnTo>
                    <a:pt x="135441" y="198227"/>
                  </a:lnTo>
                  <a:lnTo>
                    <a:pt x="138955" y="210754"/>
                  </a:lnTo>
                  <a:lnTo>
                    <a:pt x="142468" y="222699"/>
                  </a:lnTo>
                  <a:lnTo>
                    <a:pt x="145979" y="234214"/>
                  </a:lnTo>
                  <a:lnTo>
                    <a:pt x="149490" y="245421"/>
                  </a:lnTo>
                  <a:lnTo>
                    <a:pt x="152996" y="256397"/>
                  </a:lnTo>
                  <a:lnTo>
                    <a:pt x="156345" y="266758"/>
                  </a:lnTo>
                  <a:lnTo>
                    <a:pt x="159571" y="276678"/>
                  </a:lnTo>
                  <a:lnTo>
                    <a:pt x="162955" y="287032"/>
                  </a:lnTo>
                  <a:lnTo>
                    <a:pt x="167040" y="299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42196" y="43166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617" y="67"/>
                  </a:lnTo>
                  <a:lnTo>
                    <a:pt x="83129" y="707"/>
                  </a:lnTo>
                  <a:lnTo>
                    <a:pt x="72827" y="1999"/>
                  </a:lnTo>
                  <a:lnTo>
                    <a:pt x="62403" y="3695"/>
                  </a:lnTo>
                  <a:lnTo>
                    <a:pt x="50233" y="5545"/>
                  </a:lnTo>
                  <a:lnTo>
                    <a:pt x="31890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56292" y="347440"/>
              <a:ext cx="112289" cy="115664"/>
            </a:xfrm>
            <a:custGeom>
              <a:avLst/>
              <a:gdLst/>
              <a:ahLst/>
              <a:cxnLst/>
              <a:rect l="0" t="0" r="0" b="0"/>
              <a:pathLst>
                <a:path w="112289" h="115664">
                  <a:moveTo>
                    <a:pt x="7003" y="52642"/>
                  </a:moveTo>
                  <a:lnTo>
                    <a:pt x="4203" y="61444"/>
                  </a:lnTo>
                  <a:lnTo>
                    <a:pt x="2701" y="69790"/>
                  </a:lnTo>
                  <a:lnTo>
                    <a:pt x="2395" y="78489"/>
                  </a:lnTo>
                  <a:lnTo>
                    <a:pt x="3074" y="87610"/>
                  </a:lnTo>
                  <a:lnTo>
                    <a:pt x="4542" y="97105"/>
                  </a:lnTo>
                  <a:lnTo>
                    <a:pt x="6584" y="106822"/>
                  </a:lnTo>
                  <a:lnTo>
                    <a:pt x="8114" y="114067"/>
                  </a:lnTo>
                  <a:lnTo>
                    <a:pt x="7970" y="115663"/>
                  </a:lnTo>
                  <a:lnTo>
                    <a:pt x="6593" y="112809"/>
                  </a:lnTo>
                  <a:lnTo>
                    <a:pt x="4617" y="106940"/>
                  </a:lnTo>
                  <a:lnTo>
                    <a:pt x="2636" y="98826"/>
                  </a:lnTo>
                  <a:lnTo>
                    <a:pt x="962" y="89013"/>
                  </a:lnTo>
                  <a:lnTo>
                    <a:pt x="0" y="78270"/>
                  </a:lnTo>
                  <a:lnTo>
                    <a:pt x="331" y="67564"/>
                  </a:lnTo>
                  <a:lnTo>
                    <a:pt x="2152" y="57425"/>
                  </a:lnTo>
                  <a:lnTo>
                    <a:pt x="5493" y="47983"/>
                  </a:lnTo>
                  <a:lnTo>
                    <a:pt x="10401" y="39176"/>
                  </a:lnTo>
                  <a:lnTo>
                    <a:pt x="16743" y="30889"/>
                  </a:lnTo>
                  <a:lnTo>
                    <a:pt x="24424" y="23322"/>
                  </a:lnTo>
                  <a:lnTo>
                    <a:pt x="33473" y="16983"/>
                  </a:lnTo>
                  <a:lnTo>
                    <a:pt x="43771" y="12049"/>
                  </a:lnTo>
                  <a:lnTo>
                    <a:pt x="54870" y="8388"/>
                  </a:lnTo>
                  <a:lnTo>
                    <a:pt x="67376" y="5367"/>
                  </a:lnTo>
                  <a:lnTo>
                    <a:pt x="84620" y="2723"/>
                  </a:lnTo>
                  <a:lnTo>
                    <a:pt x="1122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07266" y="360315"/>
              <a:ext cx="108714" cy="146481"/>
            </a:xfrm>
            <a:custGeom>
              <a:avLst/>
              <a:gdLst/>
              <a:ahLst/>
              <a:cxnLst/>
              <a:rect l="0" t="0" r="0" b="0"/>
              <a:pathLst>
                <a:path w="108714" h="146481">
                  <a:moveTo>
                    <a:pt x="24485" y="50296"/>
                  </a:moveTo>
                  <a:lnTo>
                    <a:pt x="33353" y="53163"/>
                  </a:lnTo>
                  <a:lnTo>
                    <a:pt x="42340" y="55305"/>
                  </a:lnTo>
                  <a:lnTo>
                    <a:pt x="52322" y="56894"/>
                  </a:lnTo>
                  <a:lnTo>
                    <a:pt x="62784" y="57556"/>
                  </a:lnTo>
                  <a:lnTo>
                    <a:pt x="72650" y="56460"/>
                  </a:lnTo>
                  <a:lnTo>
                    <a:pt x="81340" y="53297"/>
                  </a:lnTo>
                  <a:lnTo>
                    <a:pt x="88455" y="48235"/>
                  </a:lnTo>
                  <a:lnTo>
                    <a:pt x="93550" y="41630"/>
                  </a:lnTo>
                  <a:lnTo>
                    <a:pt x="96584" y="33864"/>
                  </a:lnTo>
                  <a:lnTo>
                    <a:pt x="97347" y="25586"/>
                  </a:lnTo>
                  <a:lnTo>
                    <a:pt x="95298" y="17657"/>
                  </a:lnTo>
                  <a:lnTo>
                    <a:pt x="90412" y="10534"/>
                  </a:lnTo>
                  <a:lnTo>
                    <a:pt x="83406" y="4774"/>
                  </a:lnTo>
                  <a:lnTo>
                    <a:pt x="75419" y="1186"/>
                  </a:lnTo>
                  <a:lnTo>
                    <a:pt x="67204" y="0"/>
                  </a:lnTo>
                  <a:lnTo>
                    <a:pt x="59101" y="966"/>
                  </a:lnTo>
                  <a:lnTo>
                    <a:pt x="51214" y="3658"/>
                  </a:lnTo>
                  <a:lnTo>
                    <a:pt x="43544" y="7647"/>
                  </a:lnTo>
                  <a:lnTo>
                    <a:pt x="36056" y="12574"/>
                  </a:lnTo>
                  <a:lnTo>
                    <a:pt x="28707" y="18163"/>
                  </a:lnTo>
                  <a:lnTo>
                    <a:pt x="21468" y="24221"/>
                  </a:lnTo>
                  <a:lnTo>
                    <a:pt x="14637" y="30930"/>
                  </a:lnTo>
                  <a:lnTo>
                    <a:pt x="8808" y="38804"/>
                  </a:lnTo>
                  <a:lnTo>
                    <a:pt x="4233" y="48029"/>
                  </a:lnTo>
                  <a:lnTo>
                    <a:pt x="1162" y="58328"/>
                  </a:lnTo>
                  <a:lnTo>
                    <a:pt x="0" y="69158"/>
                  </a:lnTo>
                  <a:lnTo>
                    <a:pt x="777" y="80143"/>
                  </a:lnTo>
                  <a:lnTo>
                    <a:pt x="3231" y="90941"/>
                  </a:lnTo>
                  <a:lnTo>
                    <a:pt x="7005" y="101184"/>
                  </a:lnTo>
                  <a:lnTo>
                    <a:pt x="11764" y="110731"/>
                  </a:lnTo>
                  <a:lnTo>
                    <a:pt x="17397" y="119462"/>
                  </a:lnTo>
                  <a:lnTo>
                    <a:pt x="24000" y="127188"/>
                  </a:lnTo>
                  <a:lnTo>
                    <a:pt x="31551" y="133897"/>
                  </a:lnTo>
                  <a:lnTo>
                    <a:pt x="39909" y="139404"/>
                  </a:lnTo>
                  <a:lnTo>
                    <a:pt x="48897" y="143282"/>
                  </a:lnTo>
                  <a:lnTo>
                    <a:pt x="58343" y="145449"/>
                  </a:lnTo>
                  <a:lnTo>
                    <a:pt x="67852" y="146276"/>
                  </a:lnTo>
                  <a:lnTo>
                    <a:pt x="77843" y="146480"/>
                  </a:lnTo>
                  <a:lnTo>
                    <a:pt x="90310" y="146080"/>
                  </a:lnTo>
                  <a:lnTo>
                    <a:pt x="108713" y="145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0290" y="115813"/>
              <a:ext cx="186842" cy="190926"/>
            </a:xfrm>
            <a:custGeom>
              <a:avLst/>
              <a:gdLst/>
              <a:ahLst/>
              <a:cxnLst/>
              <a:rect l="0" t="0" r="0" b="0"/>
              <a:pathLst>
                <a:path w="186842" h="190926">
                  <a:moveTo>
                    <a:pt x="84228" y="0"/>
                  </a:moveTo>
                  <a:lnTo>
                    <a:pt x="75426" y="5868"/>
                  </a:lnTo>
                  <a:lnTo>
                    <a:pt x="67080" y="11432"/>
                  </a:lnTo>
                  <a:lnTo>
                    <a:pt x="58381" y="17227"/>
                  </a:lnTo>
                  <a:lnTo>
                    <a:pt x="49260" y="23134"/>
                  </a:lnTo>
                  <a:lnTo>
                    <a:pt x="39765" y="28816"/>
                  </a:lnTo>
                  <a:lnTo>
                    <a:pt x="29993" y="34057"/>
                  </a:lnTo>
                  <a:lnTo>
                    <a:pt x="20760" y="37656"/>
                  </a:lnTo>
                  <a:lnTo>
                    <a:pt x="13996" y="38026"/>
                  </a:lnTo>
                  <a:lnTo>
                    <a:pt x="11027" y="35702"/>
                  </a:lnTo>
                  <a:lnTo>
                    <a:pt x="11667" y="31982"/>
                  </a:lnTo>
                  <a:lnTo>
                    <a:pt x="15187" y="27764"/>
                  </a:lnTo>
                  <a:lnTo>
                    <a:pt x="20843" y="23486"/>
                  </a:lnTo>
                  <a:lnTo>
                    <a:pt x="28027" y="19314"/>
                  </a:lnTo>
                  <a:lnTo>
                    <a:pt x="36278" y="15298"/>
                  </a:lnTo>
                  <a:lnTo>
                    <a:pt x="45265" y="11753"/>
                  </a:lnTo>
                  <a:lnTo>
                    <a:pt x="54754" y="9268"/>
                  </a:lnTo>
                  <a:lnTo>
                    <a:pt x="64579" y="8079"/>
                  </a:lnTo>
                  <a:lnTo>
                    <a:pt x="74467" y="8262"/>
                  </a:lnTo>
                  <a:lnTo>
                    <a:pt x="84033" y="9904"/>
                  </a:lnTo>
                  <a:lnTo>
                    <a:pt x="93085" y="12903"/>
                  </a:lnTo>
                  <a:lnTo>
                    <a:pt x="101129" y="17188"/>
                  </a:lnTo>
                  <a:lnTo>
                    <a:pt x="107323" y="22804"/>
                  </a:lnTo>
                  <a:lnTo>
                    <a:pt x="111369" y="29654"/>
                  </a:lnTo>
                  <a:lnTo>
                    <a:pt x="113288" y="37522"/>
                  </a:lnTo>
                  <a:lnTo>
                    <a:pt x="113146" y="46173"/>
                  </a:lnTo>
                  <a:lnTo>
                    <a:pt x="111237" y="55391"/>
                  </a:lnTo>
                  <a:lnTo>
                    <a:pt x="109266" y="64689"/>
                  </a:lnTo>
                  <a:lnTo>
                    <a:pt x="110554" y="72736"/>
                  </a:lnTo>
                  <a:lnTo>
                    <a:pt x="115854" y="78555"/>
                  </a:lnTo>
                  <a:lnTo>
                    <a:pt x="123131" y="82768"/>
                  </a:lnTo>
                  <a:lnTo>
                    <a:pt x="131420" y="86202"/>
                  </a:lnTo>
                  <a:lnTo>
                    <a:pt x="140369" y="89362"/>
                  </a:lnTo>
                  <a:lnTo>
                    <a:pt x="149782" y="92493"/>
                  </a:lnTo>
                  <a:lnTo>
                    <a:pt x="159197" y="96012"/>
                  </a:lnTo>
                  <a:lnTo>
                    <a:pt x="167902" y="100555"/>
                  </a:lnTo>
                  <a:lnTo>
                    <a:pt x="175552" y="106377"/>
                  </a:lnTo>
                  <a:lnTo>
                    <a:pt x="181668" y="113399"/>
                  </a:lnTo>
                  <a:lnTo>
                    <a:pt x="185495" y="121404"/>
                  </a:lnTo>
                  <a:lnTo>
                    <a:pt x="186841" y="130154"/>
                  </a:lnTo>
                  <a:lnTo>
                    <a:pt x="185983" y="139282"/>
                  </a:lnTo>
                  <a:lnTo>
                    <a:pt x="183364" y="148321"/>
                  </a:lnTo>
                  <a:lnTo>
                    <a:pt x="179418" y="157020"/>
                  </a:lnTo>
                  <a:lnTo>
                    <a:pt x="174350" y="165163"/>
                  </a:lnTo>
                  <a:lnTo>
                    <a:pt x="168134" y="172486"/>
                  </a:lnTo>
                  <a:lnTo>
                    <a:pt x="160847" y="178922"/>
                  </a:lnTo>
                  <a:lnTo>
                    <a:pt x="152668" y="184243"/>
                  </a:lnTo>
                  <a:lnTo>
                    <a:pt x="143800" y="187996"/>
                  </a:lnTo>
                  <a:lnTo>
                    <a:pt x="134421" y="190080"/>
                  </a:lnTo>
                  <a:lnTo>
                    <a:pt x="124512" y="190853"/>
                  </a:lnTo>
                  <a:lnTo>
                    <a:pt x="113875" y="190925"/>
                  </a:lnTo>
                  <a:lnTo>
                    <a:pt x="102463" y="190715"/>
                  </a:lnTo>
                  <a:lnTo>
                    <a:pt x="90528" y="190273"/>
                  </a:lnTo>
                  <a:lnTo>
                    <a:pt x="78517" y="189378"/>
                  </a:lnTo>
                  <a:lnTo>
                    <a:pt x="66702" y="187932"/>
                  </a:lnTo>
                  <a:lnTo>
                    <a:pt x="55231" y="186122"/>
                  </a:lnTo>
                  <a:lnTo>
                    <a:pt x="42883" y="184172"/>
                  </a:lnTo>
                  <a:lnTo>
                    <a:pt x="26342" y="18190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73948" y="357968"/>
              <a:ext cx="442198" cy="31587"/>
            </a:xfrm>
            <a:custGeom>
              <a:avLst/>
              <a:gdLst/>
              <a:ahLst/>
              <a:cxnLst/>
              <a:rect l="0" t="0" r="0" b="0"/>
              <a:pathLst>
                <a:path w="442198" h="31587">
                  <a:moveTo>
                    <a:pt x="442197" y="31586"/>
                  </a:moveTo>
                  <a:lnTo>
                    <a:pt x="430462" y="31586"/>
                  </a:lnTo>
                  <a:lnTo>
                    <a:pt x="419333" y="31586"/>
                  </a:lnTo>
                  <a:lnTo>
                    <a:pt x="407739" y="31581"/>
                  </a:lnTo>
                  <a:lnTo>
                    <a:pt x="395751" y="31409"/>
                  </a:lnTo>
                  <a:lnTo>
                    <a:pt x="383739" y="30760"/>
                  </a:lnTo>
                  <a:lnTo>
                    <a:pt x="371927" y="29512"/>
                  </a:lnTo>
                  <a:lnTo>
                    <a:pt x="360055" y="27859"/>
                  </a:lnTo>
                  <a:lnTo>
                    <a:pt x="347489" y="26211"/>
                  </a:lnTo>
                  <a:lnTo>
                    <a:pt x="333924" y="24808"/>
                  </a:lnTo>
                  <a:lnTo>
                    <a:pt x="319372" y="23715"/>
                  </a:lnTo>
                  <a:lnTo>
                    <a:pt x="303994" y="22907"/>
                  </a:lnTo>
                  <a:lnTo>
                    <a:pt x="287986" y="22324"/>
                  </a:lnTo>
                  <a:lnTo>
                    <a:pt x="271847" y="21747"/>
                  </a:lnTo>
                  <a:lnTo>
                    <a:pt x="256326" y="20819"/>
                  </a:lnTo>
                  <a:lnTo>
                    <a:pt x="241772" y="19379"/>
                  </a:lnTo>
                  <a:lnTo>
                    <a:pt x="227866" y="17597"/>
                  </a:lnTo>
                  <a:lnTo>
                    <a:pt x="213841" y="15861"/>
                  </a:lnTo>
                  <a:lnTo>
                    <a:pt x="199251" y="14399"/>
                  </a:lnTo>
                  <a:lnTo>
                    <a:pt x="183992" y="13267"/>
                  </a:lnTo>
                  <a:lnTo>
                    <a:pt x="168128" y="12432"/>
                  </a:lnTo>
                  <a:lnTo>
                    <a:pt x="151787" y="11836"/>
                  </a:lnTo>
                  <a:lnTo>
                    <a:pt x="135253" y="11419"/>
                  </a:lnTo>
                  <a:lnTo>
                    <a:pt x="118933" y="11132"/>
                  </a:lnTo>
                  <a:lnTo>
                    <a:pt x="103039" y="10931"/>
                  </a:lnTo>
                  <a:lnTo>
                    <a:pt x="87759" y="10625"/>
                  </a:lnTo>
                  <a:lnTo>
                    <a:pt x="73337" y="9887"/>
                  </a:lnTo>
                  <a:lnTo>
                    <a:pt x="59831" y="8577"/>
                  </a:lnTo>
                  <a:lnTo>
                    <a:pt x="47384" y="6875"/>
                  </a:lnTo>
                  <a:lnTo>
                    <a:pt x="35004" y="5017"/>
                  </a:lnTo>
                  <a:lnTo>
                    <a:pt x="20483" y="28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89761" y="442196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59"/>
                  </a:lnTo>
                  <a:lnTo>
                    <a:pt x="0" y="126336"/>
                  </a:lnTo>
                  <a:lnTo>
                    <a:pt x="0" y="139965"/>
                  </a:lnTo>
                  <a:lnTo>
                    <a:pt x="0" y="15616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84518" y="464937"/>
              <a:ext cx="168457" cy="194806"/>
            </a:xfrm>
            <a:custGeom>
              <a:avLst/>
              <a:gdLst/>
              <a:ahLst/>
              <a:cxnLst/>
              <a:rect l="0" t="0" r="0" b="0"/>
              <a:pathLst>
                <a:path w="168457" h="194806">
                  <a:moveTo>
                    <a:pt x="0" y="40430"/>
                  </a:moveTo>
                  <a:lnTo>
                    <a:pt x="3000" y="31696"/>
                  </a:lnTo>
                  <a:lnTo>
                    <a:pt x="6423" y="23990"/>
                  </a:lnTo>
                  <a:lnTo>
                    <a:pt x="10624" y="16601"/>
                  </a:lnTo>
                  <a:lnTo>
                    <a:pt x="15697" y="9859"/>
                  </a:lnTo>
                  <a:lnTo>
                    <a:pt x="21826" y="4625"/>
                  </a:lnTo>
                  <a:lnTo>
                    <a:pt x="29001" y="1268"/>
                  </a:lnTo>
                  <a:lnTo>
                    <a:pt x="36742" y="0"/>
                  </a:lnTo>
                  <a:lnTo>
                    <a:pt x="44241" y="1120"/>
                  </a:lnTo>
                  <a:lnTo>
                    <a:pt x="51054" y="4543"/>
                  </a:lnTo>
                  <a:lnTo>
                    <a:pt x="57100" y="9909"/>
                  </a:lnTo>
                  <a:lnTo>
                    <a:pt x="62469" y="16782"/>
                  </a:lnTo>
                  <a:lnTo>
                    <a:pt x="67296" y="24772"/>
                  </a:lnTo>
                  <a:lnTo>
                    <a:pt x="71556" y="33726"/>
                  </a:lnTo>
                  <a:lnTo>
                    <a:pt x="75053" y="43712"/>
                  </a:lnTo>
                  <a:lnTo>
                    <a:pt x="77743" y="54688"/>
                  </a:lnTo>
                  <a:lnTo>
                    <a:pt x="79721" y="66498"/>
                  </a:lnTo>
                  <a:lnTo>
                    <a:pt x="81132" y="78957"/>
                  </a:lnTo>
                  <a:lnTo>
                    <a:pt x="82115" y="91892"/>
                  </a:lnTo>
                  <a:lnTo>
                    <a:pt x="82623" y="105002"/>
                  </a:lnTo>
                  <a:lnTo>
                    <a:pt x="82439" y="117876"/>
                  </a:lnTo>
                  <a:lnTo>
                    <a:pt x="81497" y="130308"/>
                  </a:lnTo>
                  <a:lnTo>
                    <a:pt x="79712" y="142112"/>
                  </a:lnTo>
                  <a:lnTo>
                    <a:pt x="76910" y="153047"/>
                  </a:lnTo>
                  <a:lnTo>
                    <a:pt x="73093" y="163065"/>
                  </a:lnTo>
                  <a:lnTo>
                    <a:pt x="68241" y="172115"/>
                  </a:lnTo>
                  <a:lnTo>
                    <a:pt x="62234" y="180056"/>
                  </a:lnTo>
                  <a:lnTo>
                    <a:pt x="55124" y="186901"/>
                  </a:lnTo>
                  <a:lnTo>
                    <a:pt x="47249" y="192159"/>
                  </a:lnTo>
                  <a:lnTo>
                    <a:pt x="39126" y="194805"/>
                  </a:lnTo>
                  <a:lnTo>
                    <a:pt x="31081" y="194501"/>
                  </a:lnTo>
                  <a:lnTo>
                    <a:pt x="23564" y="191363"/>
                  </a:lnTo>
                  <a:lnTo>
                    <a:pt x="17200" y="185602"/>
                  </a:lnTo>
                  <a:lnTo>
                    <a:pt x="12231" y="177626"/>
                  </a:lnTo>
                  <a:lnTo>
                    <a:pt x="8879" y="168240"/>
                  </a:lnTo>
                  <a:lnTo>
                    <a:pt x="7520" y="158505"/>
                  </a:lnTo>
                  <a:lnTo>
                    <a:pt x="8171" y="149054"/>
                  </a:lnTo>
                  <a:lnTo>
                    <a:pt x="10878" y="140426"/>
                  </a:lnTo>
                  <a:lnTo>
                    <a:pt x="15885" y="133237"/>
                  </a:lnTo>
                  <a:lnTo>
                    <a:pt x="23095" y="127674"/>
                  </a:lnTo>
                  <a:lnTo>
                    <a:pt x="31831" y="123905"/>
                  </a:lnTo>
                  <a:lnTo>
                    <a:pt x="41064" y="122258"/>
                  </a:lnTo>
                  <a:lnTo>
                    <a:pt x="50159" y="122702"/>
                  </a:lnTo>
                  <a:lnTo>
                    <a:pt x="59041" y="124929"/>
                  </a:lnTo>
                  <a:lnTo>
                    <a:pt x="67991" y="128549"/>
                  </a:lnTo>
                  <a:lnTo>
                    <a:pt x="77196" y="133196"/>
                  </a:lnTo>
                  <a:lnTo>
                    <a:pt x="86700" y="138413"/>
                  </a:lnTo>
                  <a:lnTo>
                    <a:pt x="96475" y="143673"/>
                  </a:lnTo>
                  <a:lnTo>
                    <a:pt x="106461" y="148677"/>
                  </a:lnTo>
                  <a:lnTo>
                    <a:pt x="116534" y="153003"/>
                  </a:lnTo>
                  <a:lnTo>
                    <a:pt x="127710" y="156328"/>
                  </a:lnTo>
                  <a:lnTo>
                    <a:pt x="143207" y="157819"/>
                  </a:lnTo>
                  <a:lnTo>
                    <a:pt x="168456" y="156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60846" y="392301"/>
              <a:ext cx="165911" cy="161931"/>
            </a:xfrm>
            <a:custGeom>
              <a:avLst/>
              <a:gdLst/>
              <a:ahLst/>
              <a:cxnLst/>
              <a:rect l="0" t="0" r="0" b="0"/>
              <a:pathLst>
                <a:path w="165911" h="161931">
                  <a:moveTo>
                    <a:pt x="92211" y="92009"/>
                  </a:moveTo>
                  <a:lnTo>
                    <a:pt x="89411" y="83208"/>
                  </a:lnTo>
                  <a:lnTo>
                    <a:pt x="87909" y="74861"/>
                  </a:lnTo>
                  <a:lnTo>
                    <a:pt x="87589" y="66163"/>
                  </a:lnTo>
                  <a:lnTo>
                    <a:pt x="87750" y="57042"/>
                  </a:lnTo>
                  <a:lnTo>
                    <a:pt x="87272" y="47547"/>
                  </a:lnTo>
                  <a:lnTo>
                    <a:pt x="85577" y="37764"/>
                  </a:lnTo>
                  <a:lnTo>
                    <a:pt x="82437" y="28096"/>
                  </a:lnTo>
                  <a:lnTo>
                    <a:pt x="77722" y="19218"/>
                  </a:lnTo>
                  <a:lnTo>
                    <a:pt x="71548" y="11452"/>
                  </a:lnTo>
                  <a:lnTo>
                    <a:pt x="64333" y="5257"/>
                  </a:lnTo>
                  <a:lnTo>
                    <a:pt x="56668" y="1378"/>
                  </a:lnTo>
                  <a:lnTo>
                    <a:pt x="48929" y="0"/>
                  </a:lnTo>
                  <a:lnTo>
                    <a:pt x="41279" y="1008"/>
                  </a:lnTo>
                  <a:lnTo>
                    <a:pt x="33764" y="4260"/>
                  </a:lnTo>
                  <a:lnTo>
                    <a:pt x="26386" y="9448"/>
                  </a:lnTo>
                  <a:lnTo>
                    <a:pt x="19449" y="16334"/>
                  </a:lnTo>
                  <a:lnTo>
                    <a:pt x="13541" y="24842"/>
                  </a:lnTo>
                  <a:lnTo>
                    <a:pt x="8900" y="34787"/>
                  </a:lnTo>
                  <a:lnTo>
                    <a:pt x="5445" y="46055"/>
                  </a:lnTo>
                  <a:lnTo>
                    <a:pt x="2959" y="58674"/>
                  </a:lnTo>
                  <a:lnTo>
                    <a:pt x="1217" y="72526"/>
                  </a:lnTo>
                  <a:lnTo>
                    <a:pt x="180" y="87064"/>
                  </a:lnTo>
                  <a:lnTo>
                    <a:pt x="0" y="101437"/>
                  </a:lnTo>
                  <a:lnTo>
                    <a:pt x="699" y="115165"/>
                  </a:lnTo>
                  <a:lnTo>
                    <a:pt x="2490" y="127822"/>
                  </a:lnTo>
                  <a:lnTo>
                    <a:pt x="5827" y="138871"/>
                  </a:lnTo>
                  <a:lnTo>
                    <a:pt x="10812" y="148174"/>
                  </a:lnTo>
                  <a:lnTo>
                    <a:pt x="17094" y="155438"/>
                  </a:lnTo>
                  <a:lnTo>
                    <a:pt x="24065" y="160052"/>
                  </a:lnTo>
                  <a:lnTo>
                    <a:pt x="31302" y="161930"/>
                  </a:lnTo>
                  <a:lnTo>
                    <a:pt x="38429" y="161261"/>
                  </a:lnTo>
                  <a:lnTo>
                    <a:pt x="45055" y="158238"/>
                  </a:lnTo>
                  <a:lnTo>
                    <a:pt x="51023" y="153208"/>
                  </a:lnTo>
                  <a:lnTo>
                    <a:pt x="56369" y="146597"/>
                  </a:lnTo>
                  <a:lnTo>
                    <a:pt x="61201" y="138807"/>
                  </a:lnTo>
                  <a:lnTo>
                    <a:pt x="65640" y="130166"/>
                  </a:lnTo>
                  <a:lnTo>
                    <a:pt x="69794" y="120927"/>
                  </a:lnTo>
                  <a:lnTo>
                    <a:pt x="73745" y="111273"/>
                  </a:lnTo>
                  <a:lnTo>
                    <a:pt x="77561" y="101406"/>
                  </a:lnTo>
                  <a:lnTo>
                    <a:pt x="81484" y="93914"/>
                  </a:lnTo>
                  <a:lnTo>
                    <a:pt x="85530" y="91823"/>
                  </a:lnTo>
                  <a:lnTo>
                    <a:pt x="89470" y="93862"/>
                  </a:lnTo>
                  <a:lnTo>
                    <a:pt x="93648" y="98285"/>
                  </a:lnTo>
                  <a:lnTo>
                    <a:pt x="98322" y="103972"/>
                  </a:lnTo>
                  <a:lnTo>
                    <a:pt x="103541" y="110308"/>
                  </a:lnTo>
                  <a:lnTo>
                    <a:pt x="109245" y="116966"/>
                  </a:lnTo>
                  <a:lnTo>
                    <a:pt x="115607" y="123481"/>
                  </a:lnTo>
                  <a:lnTo>
                    <a:pt x="124002" y="129814"/>
                  </a:lnTo>
                  <a:lnTo>
                    <a:pt x="138521" y="136516"/>
                  </a:lnTo>
                  <a:lnTo>
                    <a:pt x="165910" y="144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28807" y="415222"/>
              <a:ext cx="113764" cy="121732"/>
            </a:xfrm>
            <a:custGeom>
              <a:avLst/>
              <a:gdLst/>
              <a:ahLst/>
              <a:cxnLst/>
              <a:rect l="0" t="0" r="0" b="0"/>
              <a:pathLst>
                <a:path w="113764" h="121732">
                  <a:moveTo>
                    <a:pt x="8478" y="16446"/>
                  </a:moveTo>
                  <a:lnTo>
                    <a:pt x="5611" y="25314"/>
                  </a:lnTo>
                  <a:lnTo>
                    <a:pt x="3469" y="34301"/>
                  </a:lnTo>
                  <a:lnTo>
                    <a:pt x="1870" y="44292"/>
                  </a:lnTo>
                  <a:lnTo>
                    <a:pt x="863" y="55100"/>
                  </a:lnTo>
                  <a:lnTo>
                    <a:pt x="662" y="66263"/>
                  </a:lnTo>
                  <a:lnTo>
                    <a:pt x="1293" y="77392"/>
                  </a:lnTo>
                  <a:lnTo>
                    <a:pt x="1802" y="85658"/>
                  </a:lnTo>
                  <a:lnTo>
                    <a:pt x="1316" y="87596"/>
                  </a:lnTo>
                  <a:lnTo>
                    <a:pt x="537" y="84153"/>
                  </a:lnTo>
                  <a:lnTo>
                    <a:pt x="0" y="77191"/>
                  </a:lnTo>
                  <a:lnTo>
                    <a:pt x="94" y="68297"/>
                  </a:lnTo>
                  <a:lnTo>
                    <a:pt x="941" y="58451"/>
                  </a:lnTo>
                  <a:lnTo>
                    <a:pt x="2479" y="48168"/>
                  </a:lnTo>
                  <a:lnTo>
                    <a:pt x="4575" y="37697"/>
                  </a:lnTo>
                  <a:lnTo>
                    <a:pt x="7102" y="27173"/>
                  </a:lnTo>
                  <a:lnTo>
                    <a:pt x="10273" y="17301"/>
                  </a:lnTo>
                  <a:lnTo>
                    <a:pt x="14610" y="9330"/>
                  </a:lnTo>
                  <a:lnTo>
                    <a:pt x="20308" y="3788"/>
                  </a:lnTo>
                  <a:lnTo>
                    <a:pt x="27253" y="711"/>
                  </a:lnTo>
                  <a:lnTo>
                    <a:pt x="35211" y="0"/>
                  </a:lnTo>
                  <a:lnTo>
                    <a:pt x="43926" y="1341"/>
                  </a:lnTo>
                  <a:lnTo>
                    <a:pt x="52862" y="4476"/>
                  </a:lnTo>
                  <a:lnTo>
                    <a:pt x="61240" y="9305"/>
                  </a:lnTo>
                  <a:lnTo>
                    <a:pt x="68682" y="15618"/>
                  </a:lnTo>
                  <a:lnTo>
                    <a:pt x="75167" y="23123"/>
                  </a:lnTo>
                  <a:lnTo>
                    <a:pt x="80839" y="31530"/>
                  </a:lnTo>
                  <a:lnTo>
                    <a:pt x="85874" y="40596"/>
                  </a:lnTo>
                  <a:lnTo>
                    <a:pt x="90274" y="50293"/>
                  </a:lnTo>
                  <a:lnTo>
                    <a:pt x="93866" y="60788"/>
                  </a:lnTo>
                  <a:lnTo>
                    <a:pt x="96624" y="72090"/>
                  </a:lnTo>
                  <a:lnTo>
                    <a:pt x="98851" y="83487"/>
                  </a:lnTo>
                  <a:lnTo>
                    <a:pt x="101415" y="94745"/>
                  </a:lnTo>
                  <a:lnTo>
                    <a:pt x="105660" y="106855"/>
                  </a:lnTo>
                  <a:lnTo>
                    <a:pt x="113763" y="121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91135" y="261783"/>
              <a:ext cx="119892" cy="289797"/>
            </a:xfrm>
            <a:custGeom>
              <a:avLst/>
              <a:gdLst/>
              <a:ahLst/>
              <a:cxnLst/>
              <a:rect l="0" t="0" r="0" b="0"/>
              <a:pathLst>
                <a:path w="119892" h="289797">
                  <a:moveTo>
                    <a:pt x="77776" y="201470"/>
                  </a:moveTo>
                  <a:lnTo>
                    <a:pt x="71775" y="195804"/>
                  </a:lnTo>
                  <a:lnTo>
                    <a:pt x="64930" y="192160"/>
                  </a:lnTo>
                  <a:lnTo>
                    <a:pt x="56547" y="190255"/>
                  </a:lnTo>
                  <a:lnTo>
                    <a:pt x="47092" y="189927"/>
                  </a:lnTo>
                  <a:lnTo>
                    <a:pt x="37426" y="191194"/>
                  </a:lnTo>
                  <a:lnTo>
                    <a:pt x="28081" y="193928"/>
                  </a:lnTo>
                  <a:lnTo>
                    <a:pt x="19554" y="198194"/>
                  </a:lnTo>
                  <a:lnTo>
                    <a:pt x="12447" y="204326"/>
                  </a:lnTo>
                  <a:lnTo>
                    <a:pt x="6942" y="212333"/>
                  </a:lnTo>
                  <a:lnTo>
                    <a:pt x="3045" y="221792"/>
                  </a:lnTo>
                  <a:lnTo>
                    <a:pt x="782" y="232049"/>
                  </a:lnTo>
                  <a:lnTo>
                    <a:pt x="0" y="242644"/>
                  </a:lnTo>
                  <a:lnTo>
                    <a:pt x="589" y="253179"/>
                  </a:lnTo>
                  <a:lnTo>
                    <a:pt x="2571" y="263246"/>
                  </a:lnTo>
                  <a:lnTo>
                    <a:pt x="5831" y="272660"/>
                  </a:lnTo>
                  <a:lnTo>
                    <a:pt x="10306" y="280793"/>
                  </a:lnTo>
                  <a:lnTo>
                    <a:pt x="16058" y="286521"/>
                  </a:lnTo>
                  <a:lnTo>
                    <a:pt x="22997" y="289444"/>
                  </a:lnTo>
                  <a:lnTo>
                    <a:pt x="30758" y="289796"/>
                  </a:lnTo>
                  <a:lnTo>
                    <a:pt x="38805" y="288065"/>
                  </a:lnTo>
                  <a:lnTo>
                    <a:pt x="46802" y="284751"/>
                  </a:lnTo>
                  <a:lnTo>
                    <a:pt x="54459" y="280125"/>
                  </a:lnTo>
                  <a:lnTo>
                    <a:pt x="61447" y="274212"/>
                  </a:lnTo>
                  <a:lnTo>
                    <a:pt x="67664" y="267123"/>
                  </a:lnTo>
                  <a:lnTo>
                    <a:pt x="73177" y="258739"/>
                  </a:lnTo>
                  <a:lnTo>
                    <a:pt x="78122" y="248669"/>
                  </a:lnTo>
                  <a:lnTo>
                    <a:pt x="82634" y="236857"/>
                  </a:lnTo>
                  <a:lnTo>
                    <a:pt x="86665" y="223685"/>
                  </a:lnTo>
                  <a:lnTo>
                    <a:pt x="90002" y="209781"/>
                  </a:lnTo>
                  <a:lnTo>
                    <a:pt x="92582" y="195573"/>
                  </a:lnTo>
                  <a:lnTo>
                    <a:pt x="94484" y="181120"/>
                  </a:lnTo>
                  <a:lnTo>
                    <a:pt x="95844" y="166205"/>
                  </a:lnTo>
                  <a:lnTo>
                    <a:pt x="96796" y="150733"/>
                  </a:lnTo>
                  <a:lnTo>
                    <a:pt x="97453" y="134901"/>
                  </a:lnTo>
                  <a:lnTo>
                    <a:pt x="97903" y="119113"/>
                  </a:lnTo>
                  <a:lnTo>
                    <a:pt x="98208" y="103596"/>
                  </a:lnTo>
                  <a:lnTo>
                    <a:pt x="98414" y="88243"/>
                  </a:lnTo>
                  <a:lnTo>
                    <a:pt x="98552" y="72714"/>
                  </a:lnTo>
                  <a:lnTo>
                    <a:pt x="98641" y="56831"/>
                  </a:lnTo>
                  <a:lnTo>
                    <a:pt x="98530" y="40892"/>
                  </a:lnTo>
                  <a:lnTo>
                    <a:pt x="97924" y="25564"/>
                  </a:lnTo>
                  <a:lnTo>
                    <a:pt x="96694" y="11278"/>
                  </a:lnTo>
                  <a:lnTo>
                    <a:pt x="94737" y="1529"/>
                  </a:lnTo>
                  <a:lnTo>
                    <a:pt x="92495" y="0"/>
                  </a:lnTo>
                  <a:lnTo>
                    <a:pt x="90845" y="4376"/>
                  </a:lnTo>
                  <a:lnTo>
                    <a:pt x="89822" y="12364"/>
                  </a:lnTo>
                  <a:lnTo>
                    <a:pt x="89218" y="22565"/>
                  </a:lnTo>
                  <a:lnTo>
                    <a:pt x="88862" y="34143"/>
                  </a:lnTo>
                  <a:lnTo>
                    <a:pt x="88651" y="46588"/>
                  </a:lnTo>
                  <a:lnTo>
                    <a:pt x="88523" y="59588"/>
                  </a:lnTo>
                  <a:lnTo>
                    <a:pt x="88448" y="72946"/>
                  </a:lnTo>
                  <a:lnTo>
                    <a:pt x="88572" y="86536"/>
                  </a:lnTo>
                  <a:lnTo>
                    <a:pt x="89189" y="100278"/>
                  </a:lnTo>
                  <a:lnTo>
                    <a:pt x="90417" y="114120"/>
                  </a:lnTo>
                  <a:lnTo>
                    <a:pt x="92057" y="128029"/>
                  </a:lnTo>
                  <a:lnTo>
                    <a:pt x="93696" y="141980"/>
                  </a:lnTo>
                  <a:lnTo>
                    <a:pt x="95098" y="155957"/>
                  </a:lnTo>
                  <a:lnTo>
                    <a:pt x="96360" y="169784"/>
                  </a:lnTo>
                  <a:lnTo>
                    <a:pt x="97814" y="183148"/>
                  </a:lnTo>
                  <a:lnTo>
                    <a:pt x="99644" y="195916"/>
                  </a:lnTo>
                  <a:lnTo>
                    <a:pt x="101873" y="208117"/>
                  </a:lnTo>
                  <a:lnTo>
                    <a:pt x="104449" y="219851"/>
                  </a:lnTo>
                  <a:lnTo>
                    <a:pt x="107291" y="231219"/>
                  </a:lnTo>
                  <a:lnTo>
                    <a:pt x="110177" y="242056"/>
                  </a:lnTo>
                  <a:lnTo>
                    <a:pt x="113033" y="253100"/>
                  </a:lnTo>
                  <a:lnTo>
                    <a:pt x="116110" y="266441"/>
                  </a:lnTo>
                  <a:lnTo>
                    <a:pt x="119891" y="285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779523" y="168455"/>
            <a:ext cx="454836" cy="536955"/>
            <a:chOff x="2779523" y="168455"/>
            <a:chExt cx="454836" cy="536955"/>
          </a:xfrm>
        </p:grpSpPr>
        <p:sp>
          <p:nvSpPr>
            <p:cNvPr id="15" name="Freeform 14"/>
            <p:cNvSpPr/>
            <p:nvPr/>
          </p:nvSpPr>
          <p:spPr>
            <a:xfrm>
              <a:off x="2863751" y="18951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1"/>
                  </a:lnTo>
                  <a:lnTo>
                    <a:pt x="2736" y="38832"/>
                  </a:lnTo>
                  <a:lnTo>
                    <a:pt x="1888" y="50643"/>
                  </a:lnTo>
                  <a:lnTo>
                    <a:pt x="1290" y="63097"/>
                  </a:lnTo>
                  <a:lnTo>
                    <a:pt x="875" y="75995"/>
                  </a:lnTo>
                  <a:lnTo>
                    <a:pt x="545" y="90721"/>
                  </a:lnTo>
                  <a:lnTo>
                    <a:pt x="270" y="11191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52367" y="168455"/>
              <a:ext cx="158748" cy="171653"/>
            </a:xfrm>
            <a:custGeom>
              <a:avLst/>
              <a:gdLst/>
              <a:ahLst/>
              <a:cxnLst/>
              <a:rect l="0" t="0" r="0" b="0"/>
              <a:pathLst>
                <a:path w="158748" h="171653">
                  <a:moveTo>
                    <a:pt x="58783" y="0"/>
                  </a:moveTo>
                  <a:lnTo>
                    <a:pt x="50048" y="3001"/>
                  </a:lnTo>
                  <a:lnTo>
                    <a:pt x="42342" y="6424"/>
                  </a:lnTo>
                  <a:lnTo>
                    <a:pt x="34944" y="10624"/>
                  </a:lnTo>
                  <a:lnTo>
                    <a:pt x="27856" y="15697"/>
                  </a:lnTo>
                  <a:lnTo>
                    <a:pt x="21326" y="21827"/>
                  </a:lnTo>
                  <a:lnTo>
                    <a:pt x="15458" y="29015"/>
                  </a:lnTo>
                  <a:lnTo>
                    <a:pt x="10366" y="37275"/>
                  </a:lnTo>
                  <a:lnTo>
                    <a:pt x="6245" y="46719"/>
                  </a:lnTo>
                  <a:lnTo>
                    <a:pt x="3107" y="57287"/>
                  </a:lnTo>
                  <a:lnTo>
                    <a:pt x="984" y="68637"/>
                  </a:lnTo>
                  <a:lnTo>
                    <a:pt x="0" y="80247"/>
                  </a:lnTo>
                  <a:lnTo>
                    <a:pt x="119" y="91789"/>
                  </a:lnTo>
                  <a:lnTo>
                    <a:pt x="1334" y="102978"/>
                  </a:lnTo>
                  <a:lnTo>
                    <a:pt x="3744" y="113492"/>
                  </a:lnTo>
                  <a:lnTo>
                    <a:pt x="7300" y="123228"/>
                  </a:lnTo>
                  <a:lnTo>
                    <a:pt x="12145" y="132258"/>
                  </a:lnTo>
                  <a:lnTo>
                    <a:pt x="18678" y="140717"/>
                  </a:lnTo>
                  <a:lnTo>
                    <a:pt x="26964" y="148736"/>
                  </a:lnTo>
                  <a:lnTo>
                    <a:pt x="36782" y="156107"/>
                  </a:lnTo>
                  <a:lnTo>
                    <a:pt x="47814" y="162306"/>
                  </a:lnTo>
                  <a:lnTo>
                    <a:pt x="59743" y="167134"/>
                  </a:lnTo>
                  <a:lnTo>
                    <a:pt x="71989" y="170375"/>
                  </a:lnTo>
                  <a:lnTo>
                    <a:pt x="83742" y="171652"/>
                  </a:lnTo>
                  <a:lnTo>
                    <a:pt x="94603" y="170951"/>
                  </a:lnTo>
                  <a:lnTo>
                    <a:pt x="104538" y="168549"/>
                  </a:lnTo>
                  <a:lnTo>
                    <a:pt x="113678" y="164810"/>
                  </a:lnTo>
                  <a:lnTo>
                    <a:pt x="122195" y="160074"/>
                  </a:lnTo>
                  <a:lnTo>
                    <a:pt x="130087" y="154457"/>
                  </a:lnTo>
                  <a:lnTo>
                    <a:pt x="137176" y="147864"/>
                  </a:lnTo>
                  <a:lnTo>
                    <a:pt x="143427" y="140315"/>
                  </a:lnTo>
                  <a:lnTo>
                    <a:pt x="148779" y="131789"/>
                  </a:lnTo>
                  <a:lnTo>
                    <a:pt x="153077" y="122156"/>
                  </a:lnTo>
                  <a:lnTo>
                    <a:pt x="156328" y="111458"/>
                  </a:lnTo>
                  <a:lnTo>
                    <a:pt x="158359" y="100190"/>
                  </a:lnTo>
                  <a:lnTo>
                    <a:pt x="158747" y="89166"/>
                  </a:lnTo>
                  <a:lnTo>
                    <a:pt x="157415" y="78830"/>
                  </a:lnTo>
                  <a:lnTo>
                    <a:pt x="154571" y="69264"/>
                  </a:lnTo>
                  <a:lnTo>
                    <a:pt x="150529" y="60380"/>
                  </a:lnTo>
                  <a:lnTo>
                    <a:pt x="145586" y="52047"/>
                  </a:lnTo>
                  <a:lnTo>
                    <a:pt x="139828" y="44620"/>
                  </a:lnTo>
                  <a:lnTo>
                    <a:pt x="133140" y="38908"/>
                  </a:lnTo>
                  <a:lnTo>
                    <a:pt x="125532" y="35213"/>
                  </a:lnTo>
                  <a:lnTo>
                    <a:pt x="117136" y="33376"/>
                  </a:lnTo>
                  <a:lnTo>
                    <a:pt x="108122" y="33047"/>
                  </a:lnTo>
                  <a:lnTo>
                    <a:pt x="98663" y="33857"/>
                  </a:lnTo>
                  <a:lnTo>
                    <a:pt x="89345" y="35339"/>
                  </a:lnTo>
                  <a:lnTo>
                    <a:pt x="80246" y="37084"/>
                  </a:lnTo>
                  <a:lnTo>
                    <a:pt x="70571" y="39236"/>
                  </a:lnTo>
                  <a:lnTo>
                    <a:pt x="5878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79523" y="410611"/>
              <a:ext cx="347441" cy="1"/>
            </a:xfrm>
            <a:custGeom>
              <a:avLst/>
              <a:gdLst/>
              <a:ahLst/>
              <a:cxnLst/>
              <a:rect l="0" t="0" r="0" b="0"/>
              <a:pathLst>
                <a:path w="347441" h="1">
                  <a:moveTo>
                    <a:pt x="347440" y="0"/>
                  </a:moveTo>
                  <a:lnTo>
                    <a:pt x="332838" y="0"/>
                  </a:lnTo>
                  <a:lnTo>
                    <a:pt x="319568" y="0"/>
                  </a:lnTo>
                  <a:lnTo>
                    <a:pt x="306366" y="0"/>
                  </a:lnTo>
                  <a:lnTo>
                    <a:pt x="293025" y="0"/>
                  </a:lnTo>
                  <a:lnTo>
                    <a:pt x="279516" y="0"/>
                  </a:lnTo>
                  <a:lnTo>
                    <a:pt x="265857" y="0"/>
                  </a:lnTo>
                  <a:lnTo>
                    <a:pt x="251919" y="0"/>
                  </a:lnTo>
                  <a:lnTo>
                    <a:pt x="237421" y="0"/>
                  </a:lnTo>
                  <a:lnTo>
                    <a:pt x="222259" y="0"/>
                  </a:lnTo>
                  <a:lnTo>
                    <a:pt x="206484" y="0"/>
                  </a:lnTo>
                  <a:lnTo>
                    <a:pt x="190209" y="0"/>
                  </a:lnTo>
                  <a:lnTo>
                    <a:pt x="173555" y="0"/>
                  </a:lnTo>
                  <a:lnTo>
                    <a:pt x="156626" y="0"/>
                  </a:lnTo>
                  <a:lnTo>
                    <a:pt x="139502" y="0"/>
                  </a:lnTo>
                  <a:lnTo>
                    <a:pt x="122246" y="0"/>
                  </a:lnTo>
                  <a:lnTo>
                    <a:pt x="105066" y="0"/>
                  </a:lnTo>
                  <a:lnTo>
                    <a:pt x="88297" y="0"/>
                  </a:lnTo>
                  <a:lnTo>
                    <a:pt x="72105" y="0"/>
                  </a:lnTo>
                  <a:lnTo>
                    <a:pt x="56879" y="0"/>
                  </a:lnTo>
                  <a:lnTo>
                    <a:pt x="41726" y="0"/>
                  </a:lnTo>
                  <a:lnTo>
                    <a:pt x="24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47979" y="494839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6" y="29850"/>
                  </a:lnTo>
                  <a:lnTo>
                    <a:pt x="2736" y="42517"/>
                  </a:lnTo>
                  <a:lnTo>
                    <a:pt x="1887" y="55997"/>
                  </a:lnTo>
                  <a:lnTo>
                    <a:pt x="1290" y="69873"/>
                  </a:lnTo>
                  <a:lnTo>
                    <a:pt x="876" y="84082"/>
                  </a:lnTo>
                  <a:lnTo>
                    <a:pt x="591" y="98822"/>
                  </a:lnTo>
                  <a:lnTo>
                    <a:pt x="398" y="114167"/>
                  </a:lnTo>
                  <a:lnTo>
                    <a:pt x="267" y="129885"/>
                  </a:lnTo>
                  <a:lnTo>
                    <a:pt x="164" y="147366"/>
                  </a:lnTo>
                  <a:lnTo>
                    <a:pt x="80" y="17150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29610" y="526424"/>
              <a:ext cx="97313" cy="96038"/>
            </a:xfrm>
            <a:custGeom>
              <a:avLst/>
              <a:gdLst/>
              <a:ahLst/>
              <a:cxnLst/>
              <a:rect l="0" t="0" r="0" b="0"/>
              <a:pathLst>
                <a:path w="97313" h="96038">
                  <a:moveTo>
                    <a:pt x="97312" y="73700"/>
                  </a:moveTo>
                  <a:lnTo>
                    <a:pt x="88511" y="76634"/>
                  </a:lnTo>
                  <a:lnTo>
                    <a:pt x="80164" y="79416"/>
                  </a:lnTo>
                  <a:lnTo>
                    <a:pt x="71465" y="82316"/>
                  </a:lnTo>
                  <a:lnTo>
                    <a:pt x="62344" y="85356"/>
                  </a:lnTo>
                  <a:lnTo>
                    <a:pt x="52849" y="88521"/>
                  </a:lnTo>
                  <a:lnTo>
                    <a:pt x="43062" y="91771"/>
                  </a:lnTo>
                  <a:lnTo>
                    <a:pt x="33220" y="94591"/>
                  </a:lnTo>
                  <a:lnTo>
                    <a:pt x="23695" y="96037"/>
                  </a:lnTo>
                  <a:lnTo>
                    <a:pt x="14682" y="95684"/>
                  </a:lnTo>
                  <a:lnTo>
                    <a:pt x="6893" y="92863"/>
                  </a:lnTo>
                  <a:lnTo>
                    <a:pt x="1794" y="87627"/>
                  </a:lnTo>
                  <a:lnTo>
                    <a:pt x="0" y="81568"/>
                  </a:lnTo>
                  <a:lnTo>
                    <a:pt x="942" y="75254"/>
                  </a:lnTo>
                  <a:lnTo>
                    <a:pt x="3846" y="68778"/>
                  </a:lnTo>
                  <a:lnTo>
                    <a:pt x="7934" y="62001"/>
                  </a:lnTo>
                  <a:lnTo>
                    <a:pt x="12458" y="54637"/>
                  </a:lnTo>
                  <a:lnTo>
                    <a:pt x="16990" y="46590"/>
                  </a:lnTo>
                  <a:lnTo>
                    <a:pt x="21403" y="38181"/>
                  </a:lnTo>
                  <a:lnTo>
                    <a:pt x="26287" y="29123"/>
                  </a:lnTo>
                  <a:lnTo>
                    <a:pt x="33182" y="17503"/>
                  </a:lnTo>
                  <a:lnTo>
                    <a:pt x="446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48238" y="515896"/>
              <a:ext cx="186121" cy="172915"/>
            </a:xfrm>
            <a:custGeom>
              <a:avLst/>
              <a:gdLst/>
              <a:ahLst/>
              <a:cxnLst/>
              <a:rect l="0" t="0" r="0" b="0"/>
              <a:pathLst>
                <a:path w="186121" h="172915">
                  <a:moveTo>
                    <a:pt x="68197" y="0"/>
                  </a:moveTo>
                  <a:lnTo>
                    <a:pt x="56663" y="201"/>
                  </a:lnTo>
                  <a:lnTo>
                    <a:pt x="47455" y="2122"/>
                  </a:lnTo>
                  <a:lnTo>
                    <a:pt x="39741" y="6007"/>
                  </a:lnTo>
                  <a:lnTo>
                    <a:pt x="32987" y="11413"/>
                  </a:lnTo>
                  <a:lnTo>
                    <a:pt x="26627" y="17714"/>
                  </a:lnTo>
                  <a:lnTo>
                    <a:pt x="20327" y="24469"/>
                  </a:lnTo>
                  <a:lnTo>
                    <a:pt x="14266" y="31761"/>
                  </a:lnTo>
                  <a:lnTo>
                    <a:pt x="9022" y="40082"/>
                  </a:lnTo>
                  <a:lnTo>
                    <a:pt x="4869" y="49639"/>
                  </a:lnTo>
                  <a:lnTo>
                    <a:pt x="1927" y="60343"/>
                  </a:lnTo>
                  <a:lnTo>
                    <a:pt x="327" y="71985"/>
                  </a:lnTo>
                  <a:lnTo>
                    <a:pt x="0" y="84330"/>
                  </a:lnTo>
                  <a:lnTo>
                    <a:pt x="900" y="96857"/>
                  </a:lnTo>
                  <a:lnTo>
                    <a:pt x="3091" y="108800"/>
                  </a:lnTo>
                  <a:lnTo>
                    <a:pt x="6488" y="119789"/>
                  </a:lnTo>
                  <a:lnTo>
                    <a:pt x="10886" y="129810"/>
                  </a:lnTo>
                  <a:lnTo>
                    <a:pt x="16053" y="139008"/>
                  </a:lnTo>
                  <a:lnTo>
                    <a:pt x="21795" y="147558"/>
                  </a:lnTo>
                  <a:lnTo>
                    <a:pt x="28277" y="155303"/>
                  </a:lnTo>
                  <a:lnTo>
                    <a:pt x="35992" y="161761"/>
                  </a:lnTo>
                  <a:lnTo>
                    <a:pt x="45106" y="166770"/>
                  </a:lnTo>
                  <a:lnTo>
                    <a:pt x="55329" y="170304"/>
                  </a:lnTo>
                  <a:lnTo>
                    <a:pt x="66108" y="172311"/>
                  </a:lnTo>
                  <a:lnTo>
                    <a:pt x="77062" y="172914"/>
                  </a:lnTo>
                  <a:lnTo>
                    <a:pt x="88010" y="172201"/>
                  </a:lnTo>
                  <a:lnTo>
                    <a:pt x="98886" y="170135"/>
                  </a:lnTo>
                  <a:lnTo>
                    <a:pt x="109675" y="166818"/>
                  </a:lnTo>
                  <a:lnTo>
                    <a:pt x="120225" y="162305"/>
                  </a:lnTo>
                  <a:lnTo>
                    <a:pt x="130243" y="156527"/>
                  </a:lnTo>
                  <a:lnTo>
                    <a:pt x="139610" y="149566"/>
                  </a:lnTo>
                  <a:lnTo>
                    <a:pt x="148206" y="141621"/>
                  </a:lnTo>
                  <a:lnTo>
                    <a:pt x="155834" y="132918"/>
                  </a:lnTo>
                  <a:lnTo>
                    <a:pt x="162484" y="123657"/>
                  </a:lnTo>
                  <a:lnTo>
                    <a:pt x="168289" y="113999"/>
                  </a:lnTo>
                  <a:lnTo>
                    <a:pt x="173430" y="104063"/>
                  </a:lnTo>
                  <a:lnTo>
                    <a:pt x="178069" y="93936"/>
                  </a:lnTo>
                  <a:lnTo>
                    <a:pt x="182016" y="83678"/>
                  </a:lnTo>
                  <a:lnTo>
                    <a:pt x="184764" y="73331"/>
                  </a:lnTo>
                  <a:lnTo>
                    <a:pt x="186120" y="62930"/>
                  </a:lnTo>
                  <a:lnTo>
                    <a:pt x="185877" y="52655"/>
                  </a:lnTo>
                  <a:lnTo>
                    <a:pt x="183662" y="42830"/>
                  </a:lnTo>
                  <a:lnTo>
                    <a:pt x="179458" y="33600"/>
                  </a:lnTo>
                  <a:lnTo>
                    <a:pt x="173381" y="25267"/>
                  </a:lnTo>
                  <a:lnTo>
                    <a:pt x="165490" y="18348"/>
                  </a:lnTo>
                  <a:lnTo>
                    <a:pt x="156008" y="12998"/>
                  </a:lnTo>
                  <a:lnTo>
                    <a:pt x="145476" y="9239"/>
                  </a:lnTo>
                  <a:lnTo>
                    <a:pt x="133421" y="6880"/>
                  </a:lnTo>
                  <a:lnTo>
                    <a:pt x="116553" y="6831"/>
                  </a:lnTo>
                  <a:lnTo>
                    <a:pt x="8925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310111" y="831751"/>
            <a:ext cx="3138092" cy="523621"/>
            <a:chOff x="1310111" y="831751"/>
            <a:chExt cx="3138092" cy="523621"/>
          </a:xfrm>
        </p:grpSpPr>
        <p:sp>
          <p:nvSpPr>
            <p:cNvPr id="22" name="Freeform 21"/>
            <p:cNvSpPr/>
            <p:nvPr/>
          </p:nvSpPr>
          <p:spPr>
            <a:xfrm>
              <a:off x="1310111" y="1002349"/>
              <a:ext cx="111237" cy="159884"/>
            </a:xfrm>
            <a:custGeom>
              <a:avLst/>
              <a:gdLst/>
              <a:ahLst/>
              <a:cxnLst/>
              <a:rect l="0" t="0" r="0" b="0"/>
              <a:pathLst>
                <a:path w="111237" h="159884">
                  <a:moveTo>
                    <a:pt x="5951" y="82086"/>
                  </a:moveTo>
                  <a:lnTo>
                    <a:pt x="14752" y="84885"/>
                  </a:lnTo>
                  <a:lnTo>
                    <a:pt x="23099" y="86387"/>
                  </a:lnTo>
                  <a:lnTo>
                    <a:pt x="31797" y="86694"/>
                  </a:lnTo>
                  <a:lnTo>
                    <a:pt x="40918" y="86015"/>
                  </a:lnTo>
                  <a:lnTo>
                    <a:pt x="50413" y="84547"/>
                  </a:lnTo>
                  <a:lnTo>
                    <a:pt x="60201" y="82473"/>
                  </a:lnTo>
                  <a:lnTo>
                    <a:pt x="70042" y="79791"/>
                  </a:lnTo>
                  <a:lnTo>
                    <a:pt x="79568" y="76320"/>
                  </a:lnTo>
                  <a:lnTo>
                    <a:pt x="88587" y="72015"/>
                  </a:lnTo>
                  <a:lnTo>
                    <a:pt x="96607" y="66651"/>
                  </a:lnTo>
                  <a:lnTo>
                    <a:pt x="102783" y="59762"/>
                  </a:lnTo>
                  <a:lnTo>
                    <a:pt x="106817" y="51242"/>
                  </a:lnTo>
                  <a:lnTo>
                    <a:pt x="108728" y="41605"/>
                  </a:lnTo>
                  <a:lnTo>
                    <a:pt x="108580" y="31759"/>
                  </a:lnTo>
                  <a:lnTo>
                    <a:pt x="106626" y="22267"/>
                  </a:lnTo>
                  <a:lnTo>
                    <a:pt x="103063" y="13796"/>
                  </a:lnTo>
                  <a:lnTo>
                    <a:pt x="97939" y="7251"/>
                  </a:lnTo>
                  <a:lnTo>
                    <a:pt x="91425" y="2932"/>
                  </a:lnTo>
                  <a:lnTo>
                    <a:pt x="83782" y="645"/>
                  </a:lnTo>
                  <a:lnTo>
                    <a:pt x="75283" y="0"/>
                  </a:lnTo>
                  <a:lnTo>
                    <a:pt x="66164" y="605"/>
                  </a:lnTo>
                  <a:lnTo>
                    <a:pt x="56771" y="2447"/>
                  </a:lnTo>
                  <a:lnTo>
                    <a:pt x="47545" y="5875"/>
                  </a:lnTo>
                  <a:lnTo>
                    <a:pt x="38717" y="10956"/>
                  </a:lnTo>
                  <a:lnTo>
                    <a:pt x="30484" y="17484"/>
                  </a:lnTo>
                  <a:lnTo>
                    <a:pt x="23101" y="25161"/>
                  </a:lnTo>
                  <a:lnTo>
                    <a:pt x="16621" y="33701"/>
                  </a:lnTo>
                  <a:lnTo>
                    <a:pt x="11099" y="43029"/>
                  </a:lnTo>
                  <a:lnTo>
                    <a:pt x="6680" y="53267"/>
                  </a:lnTo>
                  <a:lnTo>
                    <a:pt x="3339" y="64408"/>
                  </a:lnTo>
                  <a:lnTo>
                    <a:pt x="1077" y="76159"/>
                  </a:lnTo>
                  <a:lnTo>
                    <a:pt x="0" y="88047"/>
                  </a:lnTo>
                  <a:lnTo>
                    <a:pt x="57" y="99780"/>
                  </a:lnTo>
                  <a:lnTo>
                    <a:pt x="1229" y="111098"/>
                  </a:lnTo>
                  <a:lnTo>
                    <a:pt x="3611" y="121699"/>
                  </a:lnTo>
                  <a:lnTo>
                    <a:pt x="7148" y="131485"/>
                  </a:lnTo>
                  <a:lnTo>
                    <a:pt x="11980" y="140209"/>
                  </a:lnTo>
                  <a:lnTo>
                    <a:pt x="18505" y="147398"/>
                  </a:lnTo>
                  <a:lnTo>
                    <a:pt x="26781" y="152933"/>
                  </a:lnTo>
                  <a:lnTo>
                    <a:pt x="36423" y="156837"/>
                  </a:lnTo>
                  <a:lnTo>
                    <a:pt x="46804" y="159100"/>
                  </a:lnTo>
                  <a:lnTo>
                    <a:pt x="57478" y="159883"/>
                  </a:lnTo>
                  <a:lnTo>
                    <a:pt x="67963" y="159427"/>
                  </a:lnTo>
                  <a:lnTo>
                    <a:pt x="78789" y="157813"/>
                  </a:lnTo>
                  <a:lnTo>
                    <a:pt x="92018" y="153786"/>
                  </a:lnTo>
                  <a:lnTo>
                    <a:pt x="111236" y="145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89912" y="1052539"/>
              <a:ext cx="247291" cy="302833"/>
            </a:xfrm>
            <a:custGeom>
              <a:avLst/>
              <a:gdLst/>
              <a:ahLst/>
              <a:cxnLst/>
              <a:rect l="0" t="0" r="0" b="0"/>
              <a:pathLst>
                <a:path w="247291" h="302833">
                  <a:moveTo>
                    <a:pt x="68305" y="74010"/>
                  </a:moveTo>
                  <a:lnTo>
                    <a:pt x="76972" y="70942"/>
                  </a:lnTo>
                  <a:lnTo>
                    <a:pt x="84039" y="66879"/>
                  </a:lnTo>
                  <a:lnTo>
                    <a:pt x="90131" y="61387"/>
                  </a:lnTo>
                  <a:lnTo>
                    <a:pt x="95014" y="54627"/>
                  </a:lnTo>
                  <a:lnTo>
                    <a:pt x="97931" y="46829"/>
                  </a:lnTo>
                  <a:lnTo>
                    <a:pt x="98625" y="38241"/>
                  </a:lnTo>
                  <a:lnTo>
                    <a:pt x="97143" y="29401"/>
                  </a:lnTo>
                  <a:lnTo>
                    <a:pt x="93564" y="21093"/>
                  </a:lnTo>
                  <a:lnTo>
                    <a:pt x="88159" y="13708"/>
                  </a:lnTo>
                  <a:lnTo>
                    <a:pt x="81295" y="7603"/>
                  </a:lnTo>
                  <a:lnTo>
                    <a:pt x="73334" y="3251"/>
                  </a:lnTo>
                  <a:lnTo>
                    <a:pt x="64583" y="739"/>
                  </a:lnTo>
                  <a:lnTo>
                    <a:pt x="55440" y="0"/>
                  </a:lnTo>
                  <a:lnTo>
                    <a:pt x="46383" y="1009"/>
                  </a:lnTo>
                  <a:lnTo>
                    <a:pt x="37669" y="3577"/>
                  </a:lnTo>
                  <a:lnTo>
                    <a:pt x="29513" y="7568"/>
                  </a:lnTo>
                  <a:lnTo>
                    <a:pt x="22181" y="12988"/>
                  </a:lnTo>
                  <a:lnTo>
                    <a:pt x="15735" y="19709"/>
                  </a:lnTo>
                  <a:lnTo>
                    <a:pt x="10236" y="27661"/>
                  </a:lnTo>
                  <a:lnTo>
                    <a:pt x="5832" y="36901"/>
                  </a:lnTo>
                  <a:lnTo>
                    <a:pt x="2507" y="47331"/>
                  </a:lnTo>
                  <a:lnTo>
                    <a:pt x="425" y="58418"/>
                  </a:lnTo>
                  <a:lnTo>
                    <a:pt x="0" y="69320"/>
                  </a:lnTo>
                  <a:lnTo>
                    <a:pt x="1318" y="79565"/>
                  </a:lnTo>
                  <a:lnTo>
                    <a:pt x="4490" y="88730"/>
                  </a:lnTo>
                  <a:lnTo>
                    <a:pt x="9819" y="96281"/>
                  </a:lnTo>
                  <a:lnTo>
                    <a:pt x="17247" y="102083"/>
                  </a:lnTo>
                  <a:lnTo>
                    <a:pt x="26133" y="105842"/>
                  </a:lnTo>
                  <a:lnTo>
                    <a:pt x="35465" y="106950"/>
                  </a:lnTo>
                  <a:lnTo>
                    <a:pt x="44623" y="105326"/>
                  </a:lnTo>
                  <a:lnTo>
                    <a:pt x="53378" y="101322"/>
                  </a:lnTo>
                  <a:lnTo>
                    <a:pt x="61710" y="95438"/>
                  </a:lnTo>
                  <a:lnTo>
                    <a:pt x="69686" y="88199"/>
                  </a:lnTo>
                  <a:lnTo>
                    <a:pt x="77492" y="81641"/>
                  </a:lnTo>
                  <a:lnTo>
                    <a:pt x="84545" y="78807"/>
                  </a:lnTo>
                  <a:lnTo>
                    <a:pt x="89742" y="80562"/>
                  </a:lnTo>
                  <a:lnTo>
                    <a:pt x="93237" y="86477"/>
                  </a:lnTo>
                  <a:lnTo>
                    <a:pt x="95532" y="95713"/>
                  </a:lnTo>
                  <a:lnTo>
                    <a:pt x="97198" y="107110"/>
                  </a:lnTo>
                  <a:lnTo>
                    <a:pt x="98823" y="119357"/>
                  </a:lnTo>
                  <a:lnTo>
                    <a:pt x="100713" y="131668"/>
                  </a:lnTo>
                  <a:lnTo>
                    <a:pt x="102788" y="143882"/>
                  </a:lnTo>
                  <a:lnTo>
                    <a:pt x="104715" y="156232"/>
                  </a:lnTo>
                  <a:lnTo>
                    <a:pt x="106303" y="168878"/>
                  </a:lnTo>
                  <a:lnTo>
                    <a:pt x="107518" y="181848"/>
                  </a:lnTo>
                  <a:lnTo>
                    <a:pt x="108408" y="195104"/>
                  </a:lnTo>
                  <a:lnTo>
                    <a:pt x="109040" y="208586"/>
                  </a:lnTo>
                  <a:lnTo>
                    <a:pt x="109481" y="222236"/>
                  </a:lnTo>
                  <a:lnTo>
                    <a:pt x="109784" y="236006"/>
                  </a:lnTo>
                  <a:lnTo>
                    <a:pt x="109996" y="249857"/>
                  </a:lnTo>
                  <a:lnTo>
                    <a:pt x="110309" y="263599"/>
                  </a:lnTo>
                  <a:lnTo>
                    <a:pt x="111052" y="276905"/>
                  </a:lnTo>
                  <a:lnTo>
                    <a:pt x="112394" y="289566"/>
                  </a:lnTo>
                  <a:lnTo>
                    <a:pt x="115152" y="299223"/>
                  </a:lnTo>
                  <a:lnTo>
                    <a:pt x="119632" y="302832"/>
                  </a:lnTo>
                  <a:lnTo>
                    <a:pt x="124599" y="301259"/>
                  </a:lnTo>
                  <a:lnTo>
                    <a:pt x="129818" y="296257"/>
                  </a:lnTo>
                  <a:lnTo>
                    <a:pt x="135359" y="289145"/>
                  </a:lnTo>
                  <a:lnTo>
                    <a:pt x="141240" y="280750"/>
                  </a:lnTo>
                  <a:lnTo>
                    <a:pt x="147427" y="271579"/>
                  </a:lnTo>
                  <a:lnTo>
                    <a:pt x="154021" y="262259"/>
                  </a:lnTo>
                  <a:lnTo>
                    <a:pt x="161271" y="253584"/>
                  </a:lnTo>
                  <a:lnTo>
                    <a:pt x="169255" y="245925"/>
                  </a:lnTo>
                  <a:lnTo>
                    <a:pt x="177903" y="239285"/>
                  </a:lnTo>
                  <a:lnTo>
                    <a:pt x="187085" y="233505"/>
                  </a:lnTo>
                  <a:lnTo>
                    <a:pt x="196660" y="228392"/>
                  </a:lnTo>
                  <a:lnTo>
                    <a:pt x="206255" y="223725"/>
                  </a:lnTo>
                  <a:lnTo>
                    <a:pt x="216314" y="218711"/>
                  </a:lnTo>
                  <a:lnTo>
                    <a:pt x="228835" y="211787"/>
                  </a:lnTo>
                  <a:lnTo>
                    <a:pt x="247290" y="200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74031" y="1063378"/>
              <a:ext cx="115814" cy="81512"/>
            </a:xfrm>
            <a:custGeom>
              <a:avLst/>
              <a:gdLst/>
              <a:ahLst/>
              <a:cxnLst/>
              <a:rect l="0" t="0" r="0" b="0"/>
              <a:pathLst>
                <a:path w="115814" h="8151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8" y="32454"/>
                  </a:lnTo>
                  <a:lnTo>
                    <a:pt x="4040" y="42582"/>
                  </a:lnTo>
                  <a:lnTo>
                    <a:pt x="7005" y="52278"/>
                  </a:lnTo>
                  <a:lnTo>
                    <a:pt x="10934" y="61400"/>
                  </a:lnTo>
                  <a:lnTo>
                    <a:pt x="16029" y="69485"/>
                  </a:lnTo>
                  <a:lnTo>
                    <a:pt x="22729" y="75701"/>
                  </a:lnTo>
                  <a:lnTo>
                    <a:pt x="31118" y="79756"/>
                  </a:lnTo>
                  <a:lnTo>
                    <a:pt x="40666" y="81511"/>
                  </a:lnTo>
                  <a:lnTo>
                    <a:pt x="50451" y="80726"/>
                  </a:lnTo>
                  <a:lnTo>
                    <a:pt x="59911" y="77530"/>
                  </a:lnTo>
                  <a:lnTo>
                    <a:pt x="68700" y="72319"/>
                  </a:lnTo>
                  <a:lnTo>
                    <a:pt x="76524" y="65550"/>
                  </a:lnTo>
                  <a:lnTo>
                    <a:pt x="83336" y="57639"/>
                  </a:lnTo>
                  <a:lnTo>
                    <a:pt x="89312" y="48986"/>
                  </a:lnTo>
                  <a:lnTo>
                    <a:pt x="95428" y="38929"/>
                  </a:lnTo>
                  <a:lnTo>
                    <a:pt x="103339" y="2435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37874" y="1052849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2" y="56316"/>
                  </a:lnTo>
                  <a:lnTo>
                    <a:pt x="2827" y="67508"/>
                  </a:lnTo>
                  <a:lnTo>
                    <a:pt x="3429" y="78598"/>
                  </a:lnTo>
                  <a:lnTo>
                    <a:pt x="3994" y="90560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42487" y="9791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95129" y="1000207"/>
              <a:ext cx="105286" cy="141702"/>
            </a:xfrm>
            <a:custGeom>
              <a:avLst/>
              <a:gdLst/>
              <a:ahLst/>
              <a:cxnLst/>
              <a:rect l="0" t="0" r="0" b="0"/>
              <a:pathLst>
                <a:path w="105286" h="141702">
                  <a:moveTo>
                    <a:pt x="0" y="31585"/>
                  </a:moveTo>
                  <a:lnTo>
                    <a:pt x="2934" y="40387"/>
                  </a:lnTo>
                  <a:lnTo>
                    <a:pt x="5716" y="48733"/>
                  </a:lnTo>
                  <a:lnTo>
                    <a:pt x="8616" y="57432"/>
                  </a:lnTo>
                  <a:lnTo>
                    <a:pt x="11656" y="66553"/>
                  </a:lnTo>
                  <a:lnTo>
                    <a:pt x="14821" y="76048"/>
                  </a:lnTo>
                  <a:lnTo>
                    <a:pt x="18090" y="85840"/>
                  </a:lnTo>
                  <a:lnTo>
                    <a:pt x="21600" y="95854"/>
                  </a:lnTo>
                  <a:lnTo>
                    <a:pt x="25640" y="106028"/>
                  </a:lnTo>
                  <a:lnTo>
                    <a:pt x="30327" y="116296"/>
                  </a:lnTo>
                  <a:lnTo>
                    <a:pt x="35780" y="125969"/>
                  </a:lnTo>
                  <a:lnTo>
                    <a:pt x="42197" y="133793"/>
                  </a:lnTo>
                  <a:lnTo>
                    <a:pt x="49577" y="139216"/>
                  </a:lnTo>
                  <a:lnTo>
                    <a:pt x="57296" y="141701"/>
                  </a:lnTo>
                  <a:lnTo>
                    <a:pt x="64250" y="140416"/>
                  </a:lnTo>
                  <a:lnTo>
                    <a:pt x="69887" y="135295"/>
                  </a:lnTo>
                  <a:lnTo>
                    <a:pt x="74329" y="127178"/>
                  </a:lnTo>
                  <a:lnTo>
                    <a:pt x="78083" y="117390"/>
                  </a:lnTo>
                  <a:lnTo>
                    <a:pt x="81535" y="106853"/>
                  </a:lnTo>
                  <a:lnTo>
                    <a:pt x="84889" y="95889"/>
                  </a:lnTo>
                  <a:lnTo>
                    <a:pt x="88237" y="84405"/>
                  </a:lnTo>
                  <a:lnTo>
                    <a:pt x="91604" y="72362"/>
                  </a:lnTo>
                  <a:lnTo>
                    <a:pt x="94846" y="60037"/>
                  </a:lnTo>
                  <a:lnTo>
                    <a:pt x="97981" y="46552"/>
                  </a:lnTo>
                  <a:lnTo>
                    <a:pt x="101285" y="2848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41091" y="1015757"/>
              <a:ext cx="159365" cy="152907"/>
            </a:xfrm>
            <a:custGeom>
              <a:avLst/>
              <a:gdLst/>
              <a:ahLst/>
              <a:cxnLst/>
              <a:rect l="0" t="0" r="0" b="0"/>
              <a:pathLst>
                <a:path w="159365" h="152907">
                  <a:moveTo>
                    <a:pt x="85665" y="37092"/>
                  </a:moveTo>
                  <a:lnTo>
                    <a:pt x="82597" y="28358"/>
                  </a:lnTo>
                  <a:lnTo>
                    <a:pt x="78534" y="20651"/>
                  </a:lnTo>
                  <a:lnTo>
                    <a:pt x="73046" y="13267"/>
                  </a:lnTo>
                  <a:lnTo>
                    <a:pt x="66459" y="6698"/>
                  </a:lnTo>
                  <a:lnTo>
                    <a:pt x="59310" y="2112"/>
                  </a:lnTo>
                  <a:lnTo>
                    <a:pt x="51966" y="0"/>
                  </a:lnTo>
                  <a:lnTo>
                    <a:pt x="44606" y="212"/>
                  </a:lnTo>
                  <a:lnTo>
                    <a:pt x="37297" y="2331"/>
                  </a:lnTo>
                  <a:lnTo>
                    <a:pt x="30058" y="5913"/>
                  </a:lnTo>
                  <a:lnTo>
                    <a:pt x="23047" y="10892"/>
                  </a:lnTo>
                  <a:lnTo>
                    <a:pt x="16559" y="17573"/>
                  </a:lnTo>
                  <a:lnTo>
                    <a:pt x="10720" y="25983"/>
                  </a:lnTo>
                  <a:lnTo>
                    <a:pt x="5815" y="35729"/>
                  </a:lnTo>
                  <a:lnTo>
                    <a:pt x="2350" y="46186"/>
                  </a:lnTo>
                  <a:lnTo>
                    <a:pt x="468" y="56924"/>
                  </a:lnTo>
                  <a:lnTo>
                    <a:pt x="0" y="67726"/>
                  </a:lnTo>
                  <a:lnTo>
                    <a:pt x="667" y="78505"/>
                  </a:lnTo>
                  <a:lnTo>
                    <a:pt x="2200" y="89216"/>
                  </a:lnTo>
                  <a:lnTo>
                    <a:pt x="4854" y="99204"/>
                  </a:lnTo>
                  <a:lnTo>
                    <a:pt x="9369" y="107248"/>
                  </a:lnTo>
                  <a:lnTo>
                    <a:pt x="15987" y="112830"/>
                  </a:lnTo>
                  <a:lnTo>
                    <a:pt x="24024" y="115764"/>
                  </a:lnTo>
                  <a:lnTo>
                    <a:pt x="32189" y="115846"/>
                  </a:lnTo>
                  <a:lnTo>
                    <a:pt x="39712" y="113265"/>
                  </a:lnTo>
                  <a:lnTo>
                    <a:pt x="46369" y="108312"/>
                  </a:lnTo>
                  <a:lnTo>
                    <a:pt x="52216" y="101193"/>
                  </a:lnTo>
                  <a:lnTo>
                    <a:pt x="57416" y="92261"/>
                  </a:lnTo>
                  <a:lnTo>
                    <a:pt x="62650" y="83158"/>
                  </a:lnTo>
                  <a:lnTo>
                    <a:pt x="68649" y="77689"/>
                  </a:lnTo>
                  <a:lnTo>
                    <a:pt x="74732" y="77751"/>
                  </a:lnTo>
                  <a:lnTo>
                    <a:pt x="80001" y="81582"/>
                  </a:lnTo>
                  <a:lnTo>
                    <a:pt x="84686" y="87746"/>
                  </a:lnTo>
                  <a:lnTo>
                    <a:pt x="89383" y="95401"/>
                  </a:lnTo>
                  <a:lnTo>
                    <a:pt x="94435" y="104019"/>
                  </a:lnTo>
                  <a:lnTo>
                    <a:pt x="100093" y="112941"/>
                  </a:lnTo>
                  <a:lnTo>
                    <a:pt x="106628" y="121335"/>
                  </a:lnTo>
                  <a:lnTo>
                    <a:pt x="114081" y="128796"/>
                  </a:lnTo>
                  <a:lnTo>
                    <a:pt x="122074" y="135149"/>
                  </a:lnTo>
                  <a:lnTo>
                    <a:pt x="130798" y="140882"/>
                  </a:lnTo>
                  <a:lnTo>
                    <a:pt x="142138" y="146495"/>
                  </a:lnTo>
                  <a:lnTo>
                    <a:pt x="159364" y="152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00455" y="884393"/>
              <a:ext cx="21059" cy="242157"/>
            </a:xfrm>
            <a:custGeom>
              <a:avLst/>
              <a:gdLst/>
              <a:ahLst/>
              <a:cxnLst/>
              <a:rect l="0" t="0" r="0" b="0"/>
              <a:pathLst>
                <a:path w="21059" h="242157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9" y="72344"/>
                  </a:lnTo>
                  <a:lnTo>
                    <a:pt x="3905" y="85869"/>
                  </a:lnTo>
                  <a:lnTo>
                    <a:pt x="6201" y="100083"/>
                  </a:lnTo>
                  <a:lnTo>
                    <a:pt x="8853" y="115047"/>
                  </a:lnTo>
                  <a:lnTo>
                    <a:pt x="11599" y="130518"/>
                  </a:lnTo>
                  <a:lnTo>
                    <a:pt x="14055" y="146057"/>
                  </a:lnTo>
                  <a:lnTo>
                    <a:pt x="16036" y="161389"/>
                  </a:lnTo>
                  <a:lnTo>
                    <a:pt x="17536" y="176216"/>
                  </a:lnTo>
                  <a:lnTo>
                    <a:pt x="18789" y="191795"/>
                  </a:lnTo>
                  <a:lnTo>
                    <a:pt x="19899" y="211725"/>
                  </a:lnTo>
                  <a:lnTo>
                    <a:pt x="2105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83929" y="1010416"/>
              <a:ext cx="127098" cy="137187"/>
            </a:xfrm>
            <a:custGeom>
              <a:avLst/>
              <a:gdLst/>
              <a:ahLst/>
              <a:cxnLst/>
              <a:rect l="0" t="0" r="0" b="0"/>
              <a:pathLst>
                <a:path w="127098" h="137187">
                  <a:moveTo>
                    <a:pt x="11283" y="74019"/>
                  </a:moveTo>
                  <a:lnTo>
                    <a:pt x="22884" y="73885"/>
                  </a:lnTo>
                  <a:lnTo>
                    <a:pt x="32733" y="72604"/>
                  </a:lnTo>
                  <a:lnTo>
                    <a:pt x="41742" y="70011"/>
                  </a:lnTo>
                  <a:lnTo>
                    <a:pt x="50357" y="66292"/>
                  </a:lnTo>
                  <a:lnTo>
                    <a:pt x="59032" y="61659"/>
                  </a:lnTo>
                  <a:lnTo>
                    <a:pt x="67990" y="56321"/>
                  </a:lnTo>
                  <a:lnTo>
                    <a:pt x="76629" y="50301"/>
                  </a:lnTo>
                  <a:lnTo>
                    <a:pt x="83683" y="43439"/>
                  </a:lnTo>
                  <a:lnTo>
                    <a:pt x="88562" y="35724"/>
                  </a:lnTo>
                  <a:lnTo>
                    <a:pt x="91003" y="27596"/>
                  </a:lnTo>
                  <a:lnTo>
                    <a:pt x="90747" y="19827"/>
                  </a:lnTo>
                  <a:lnTo>
                    <a:pt x="87933" y="12836"/>
                  </a:lnTo>
                  <a:lnTo>
                    <a:pt x="82824" y="7008"/>
                  </a:lnTo>
                  <a:lnTo>
                    <a:pt x="75599" y="2850"/>
                  </a:lnTo>
                  <a:lnTo>
                    <a:pt x="66571" y="475"/>
                  </a:lnTo>
                  <a:lnTo>
                    <a:pt x="56448" y="0"/>
                  </a:lnTo>
                  <a:lnTo>
                    <a:pt x="46202" y="1718"/>
                  </a:lnTo>
                  <a:lnTo>
                    <a:pt x="36398" y="5580"/>
                  </a:lnTo>
                  <a:lnTo>
                    <a:pt x="27361" y="11426"/>
                  </a:lnTo>
                  <a:lnTo>
                    <a:pt x="19363" y="19160"/>
                  </a:lnTo>
                  <a:lnTo>
                    <a:pt x="12438" y="28541"/>
                  </a:lnTo>
                  <a:lnTo>
                    <a:pt x="6771" y="39074"/>
                  </a:lnTo>
                  <a:lnTo>
                    <a:pt x="2779" y="50127"/>
                  </a:lnTo>
                  <a:lnTo>
                    <a:pt x="540" y="61297"/>
                  </a:lnTo>
                  <a:lnTo>
                    <a:pt x="0" y="72405"/>
                  </a:lnTo>
                  <a:lnTo>
                    <a:pt x="1149" y="83396"/>
                  </a:lnTo>
                  <a:lnTo>
                    <a:pt x="3814" y="94262"/>
                  </a:lnTo>
                  <a:lnTo>
                    <a:pt x="7873" y="104695"/>
                  </a:lnTo>
                  <a:lnTo>
                    <a:pt x="13338" y="114103"/>
                  </a:lnTo>
                  <a:lnTo>
                    <a:pt x="20095" y="122237"/>
                  </a:lnTo>
                  <a:lnTo>
                    <a:pt x="28240" y="128853"/>
                  </a:lnTo>
                  <a:lnTo>
                    <a:pt x="38143" y="133548"/>
                  </a:lnTo>
                  <a:lnTo>
                    <a:pt x="49831" y="136292"/>
                  </a:lnTo>
                  <a:lnTo>
                    <a:pt x="62577" y="137186"/>
                  </a:lnTo>
                  <a:lnTo>
                    <a:pt x="75131" y="136281"/>
                  </a:lnTo>
                  <a:lnTo>
                    <a:pt x="86782" y="133797"/>
                  </a:lnTo>
                  <a:lnTo>
                    <a:pt x="97074" y="130352"/>
                  </a:lnTo>
                  <a:lnTo>
                    <a:pt x="106556" y="126539"/>
                  </a:lnTo>
                  <a:lnTo>
                    <a:pt x="116051" y="122027"/>
                  </a:lnTo>
                  <a:lnTo>
                    <a:pt x="127097" y="116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32082" y="1055698"/>
              <a:ext cx="105286" cy="102437"/>
            </a:xfrm>
            <a:custGeom>
              <a:avLst/>
              <a:gdLst/>
              <a:ahLst/>
              <a:cxnLst/>
              <a:rect l="0" t="0" r="0" b="0"/>
              <a:pathLst>
                <a:path w="105286" h="102437">
                  <a:moveTo>
                    <a:pt x="0" y="39265"/>
                  </a:moveTo>
                  <a:lnTo>
                    <a:pt x="67" y="50934"/>
                  </a:lnTo>
                  <a:lnTo>
                    <a:pt x="708" y="61422"/>
                  </a:lnTo>
                  <a:lnTo>
                    <a:pt x="1985" y="71645"/>
                  </a:lnTo>
                  <a:lnTo>
                    <a:pt x="3143" y="79015"/>
                  </a:lnTo>
                  <a:lnTo>
                    <a:pt x="3663" y="80152"/>
                  </a:lnTo>
                  <a:lnTo>
                    <a:pt x="4359" y="76166"/>
                  </a:lnTo>
                  <a:lnTo>
                    <a:pt x="5605" y="68879"/>
                  </a:lnTo>
                  <a:lnTo>
                    <a:pt x="7421" y="59799"/>
                  </a:lnTo>
                  <a:lnTo>
                    <a:pt x="9717" y="49850"/>
                  </a:lnTo>
                  <a:lnTo>
                    <a:pt x="12543" y="39677"/>
                  </a:lnTo>
                  <a:lnTo>
                    <a:pt x="16110" y="29818"/>
                  </a:lnTo>
                  <a:lnTo>
                    <a:pt x="20472" y="20520"/>
                  </a:lnTo>
                  <a:lnTo>
                    <a:pt x="25704" y="12286"/>
                  </a:lnTo>
                  <a:lnTo>
                    <a:pt x="31973" y="5955"/>
                  </a:lnTo>
                  <a:lnTo>
                    <a:pt x="39262" y="1815"/>
                  </a:lnTo>
                  <a:lnTo>
                    <a:pt x="47258" y="0"/>
                  </a:lnTo>
                  <a:lnTo>
                    <a:pt x="55464" y="743"/>
                  </a:lnTo>
                  <a:lnTo>
                    <a:pt x="63568" y="3909"/>
                  </a:lnTo>
                  <a:lnTo>
                    <a:pt x="71296" y="9101"/>
                  </a:lnTo>
                  <a:lnTo>
                    <a:pt x="78332" y="15856"/>
                  </a:lnTo>
                  <a:lnTo>
                    <a:pt x="84576" y="23767"/>
                  </a:lnTo>
                  <a:lnTo>
                    <a:pt x="89937" y="32668"/>
                  </a:lnTo>
                  <a:lnTo>
                    <a:pt x="94248" y="42619"/>
                  </a:lnTo>
                  <a:lnTo>
                    <a:pt x="97521" y="53552"/>
                  </a:lnTo>
                  <a:lnTo>
                    <a:pt x="99911" y="64699"/>
                  </a:lnTo>
                  <a:lnTo>
                    <a:pt x="101867" y="75763"/>
                  </a:lnTo>
                  <a:lnTo>
                    <a:pt x="103560" y="87713"/>
                  </a:lnTo>
                  <a:lnTo>
                    <a:pt x="105285" y="102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03252" y="926507"/>
              <a:ext cx="7816" cy="221100"/>
            </a:xfrm>
            <a:custGeom>
              <a:avLst/>
              <a:gdLst/>
              <a:ahLst/>
              <a:cxnLst/>
              <a:rect l="0" t="0" r="0" b="0"/>
              <a:pathLst>
                <a:path w="7816" h="221100">
                  <a:moveTo>
                    <a:pt x="7815" y="0"/>
                  </a:moveTo>
                  <a:lnTo>
                    <a:pt x="4948" y="11802"/>
                  </a:lnTo>
                  <a:lnTo>
                    <a:pt x="2806" y="23572"/>
                  </a:lnTo>
                  <a:lnTo>
                    <a:pt x="1208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1" y="79107"/>
                  </a:lnTo>
                  <a:lnTo>
                    <a:pt x="1889" y="93557"/>
                  </a:lnTo>
                  <a:lnTo>
                    <a:pt x="3253" y="107933"/>
                  </a:lnTo>
                  <a:lnTo>
                    <a:pt x="4463" y="122228"/>
                  </a:lnTo>
                  <a:lnTo>
                    <a:pt x="5425" y="136452"/>
                  </a:lnTo>
                  <a:lnTo>
                    <a:pt x="6144" y="150622"/>
                  </a:lnTo>
                  <a:lnTo>
                    <a:pt x="6663" y="164734"/>
                  </a:lnTo>
                  <a:lnTo>
                    <a:pt x="7029" y="178193"/>
                  </a:lnTo>
                  <a:lnTo>
                    <a:pt x="7322" y="191142"/>
                  </a:lnTo>
                  <a:lnTo>
                    <a:pt x="7570" y="204720"/>
                  </a:lnTo>
                  <a:lnTo>
                    <a:pt x="781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05782" y="101073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7711" y="0"/>
                  </a:lnTo>
                  <a:lnTo>
                    <a:pt x="165942" y="0"/>
                  </a:lnTo>
                  <a:lnTo>
                    <a:pt x="153052" y="0"/>
                  </a:lnTo>
                  <a:lnTo>
                    <a:pt x="139203" y="0"/>
                  </a:lnTo>
                  <a:lnTo>
                    <a:pt x="124875" y="0"/>
                  </a:lnTo>
                  <a:lnTo>
                    <a:pt x="110406" y="5"/>
                  </a:lnTo>
                  <a:lnTo>
                    <a:pt x="95956" y="178"/>
                  </a:lnTo>
                  <a:lnTo>
                    <a:pt x="81580" y="826"/>
                  </a:lnTo>
                  <a:lnTo>
                    <a:pt x="67299" y="2075"/>
                  </a:lnTo>
                  <a:lnTo>
                    <a:pt x="53515" y="3736"/>
                  </a:lnTo>
                  <a:lnTo>
                    <a:pt x="39562" y="5563"/>
                  </a:lnTo>
                  <a:lnTo>
                    <a:pt x="2309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59842" y="897301"/>
              <a:ext cx="125009" cy="302948"/>
            </a:xfrm>
            <a:custGeom>
              <a:avLst/>
              <a:gdLst/>
              <a:ahLst/>
              <a:cxnLst/>
              <a:rect l="0" t="0" r="0" b="0"/>
              <a:pathLst>
                <a:path w="125009" h="302948">
                  <a:moveTo>
                    <a:pt x="30251" y="302947"/>
                  </a:moveTo>
                  <a:lnTo>
                    <a:pt x="27385" y="294012"/>
                  </a:lnTo>
                  <a:lnTo>
                    <a:pt x="25242" y="284385"/>
                  </a:lnTo>
                  <a:lnTo>
                    <a:pt x="23635" y="273102"/>
                  </a:lnTo>
                  <a:lnTo>
                    <a:pt x="22281" y="260607"/>
                  </a:lnTo>
                  <a:lnTo>
                    <a:pt x="20784" y="247776"/>
                  </a:lnTo>
                  <a:lnTo>
                    <a:pt x="18934" y="235153"/>
                  </a:lnTo>
                  <a:lnTo>
                    <a:pt x="16694" y="222770"/>
                  </a:lnTo>
                  <a:lnTo>
                    <a:pt x="14113" y="210327"/>
                  </a:lnTo>
                  <a:lnTo>
                    <a:pt x="11269" y="197624"/>
                  </a:lnTo>
                  <a:lnTo>
                    <a:pt x="8392" y="184450"/>
                  </a:lnTo>
                  <a:lnTo>
                    <a:pt x="5848" y="170528"/>
                  </a:lnTo>
                  <a:lnTo>
                    <a:pt x="3808" y="155782"/>
                  </a:lnTo>
                  <a:lnTo>
                    <a:pt x="2270" y="140300"/>
                  </a:lnTo>
                  <a:lnTo>
                    <a:pt x="1156" y="124229"/>
                  </a:lnTo>
                  <a:lnTo>
                    <a:pt x="374" y="107724"/>
                  </a:lnTo>
                  <a:lnTo>
                    <a:pt x="0" y="91235"/>
                  </a:lnTo>
                  <a:lnTo>
                    <a:pt x="273" y="75472"/>
                  </a:lnTo>
                  <a:lnTo>
                    <a:pt x="1280" y="60766"/>
                  </a:lnTo>
                  <a:lnTo>
                    <a:pt x="3278" y="47266"/>
                  </a:lnTo>
                  <a:lnTo>
                    <a:pt x="6755" y="35110"/>
                  </a:lnTo>
                  <a:lnTo>
                    <a:pt x="11839" y="24243"/>
                  </a:lnTo>
                  <a:lnTo>
                    <a:pt x="18356" y="14943"/>
                  </a:lnTo>
                  <a:lnTo>
                    <a:pt x="26018" y="7892"/>
                  </a:lnTo>
                  <a:lnTo>
                    <a:pt x="34541" y="3258"/>
                  </a:lnTo>
                  <a:lnTo>
                    <a:pt x="43685" y="772"/>
                  </a:lnTo>
                  <a:lnTo>
                    <a:pt x="53268" y="0"/>
                  </a:lnTo>
                  <a:lnTo>
                    <a:pt x="63149" y="514"/>
                  </a:lnTo>
                  <a:lnTo>
                    <a:pt x="73165" y="1995"/>
                  </a:lnTo>
                  <a:lnTo>
                    <a:pt x="84303" y="4482"/>
                  </a:lnTo>
                  <a:lnTo>
                    <a:pt x="99776" y="9302"/>
                  </a:lnTo>
                  <a:lnTo>
                    <a:pt x="125008" y="186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37450" y="106337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7" y="2004"/>
                  </a:lnTo>
                  <a:lnTo>
                    <a:pt x="62525" y="3863"/>
                  </a:lnTo>
                  <a:lnTo>
                    <a:pt x="52182" y="6180"/>
                  </a:lnTo>
                  <a:lnTo>
                    <a:pt x="41806" y="8842"/>
                  </a:lnTo>
                  <a:lnTo>
                    <a:pt x="31860" y="11604"/>
                  </a:lnTo>
                  <a:lnTo>
                    <a:pt x="22267" y="14362"/>
                  </a:lnTo>
                  <a:lnTo>
                    <a:pt x="12184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26963" y="1021264"/>
              <a:ext cx="94758" cy="146740"/>
            </a:xfrm>
            <a:custGeom>
              <a:avLst/>
              <a:gdLst/>
              <a:ahLst/>
              <a:cxnLst/>
              <a:rect l="0" t="0" r="0" b="0"/>
              <a:pathLst>
                <a:path w="94758" h="146740">
                  <a:moveTo>
                    <a:pt x="0" y="73699"/>
                  </a:moveTo>
                  <a:lnTo>
                    <a:pt x="2934" y="85368"/>
                  </a:lnTo>
                  <a:lnTo>
                    <a:pt x="5716" y="95856"/>
                  </a:lnTo>
                  <a:lnTo>
                    <a:pt x="8621" y="106158"/>
                  </a:lnTo>
                  <a:lnTo>
                    <a:pt x="11834" y="116459"/>
                  </a:lnTo>
                  <a:lnTo>
                    <a:pt x="15647" y="126803"/>
                  </a:lnTo>
                  <a:lnTo>
                    <a:pt x="20139" y="137119"/>
                  </a:lnTo>
                  <a:lnTo>
                    <a:pt x="24358" y="144806"/>
                  </a:lnTo>
                  <a:lnTo>
                    <a:pt x="26499" y="146739"/>
                  </a:lnTo>
                  <a:lnTo>
                    <a:pt x="25960" y="144106"/>
                  </a:lnTo>
                  <a:lnTo>
                    <a:pt x="23436" y="138535"/>
                  </a:lnTo>
                  <a:lnTo>
                    <a:pt x="19907" y="131140"/>
                  </a:lnTo>
                  <a:lnTo>
                    <a:pt x="16009" y="122606"/>
                  </a:lnTo>
                  <a:lnTo>
                    <a:pt x="12214" y="113193"/>
                  </a:lnTo>
                  <a:lnTo>
                    <a:pt x="8948" y="102852"/>
                  </a:lnTo>
                  <a:lnTo>
                    <a:pt x="6381" y="91621"/>
                  </a:lnTo>
                  <a:lnTo>
                    <a:pt x="4806" y="79799"/>
                  </a:lnTo>
                  <a:lnTo>
                    <a:pt x="4719" y="67859"/>
                  </a:lnTo>
                  <a:lnTo>
                    <a:pt x="6257" y="56093"/>
                  </a:lnTo>
                  <a:lnTo>
                    <a:pt x="9407" y="44921"/>
                  </a:lnTo>
                  <a:lnTo>
                    <a:pt x="14187" y="34950"/>
                  </a:lnTo>
                  <a:lnTo>
                    <a:pt x="20443" y="26400"/>
                  </a:lnTo>
                  <a:lnTo>
                    <a:pt x="28066" y="19321"/>
                  </a:lnTo>
                  <a:lnTo>
                    <a:pt x="37077" y="13774"/>
                  </a:lnTo>
                  <a:lnTo>
                    <a:pt x="47340" y="9633"/>
                  </a:lnTo>
                  <a:lnTo>
                    <a:pt x="58018" y="6640"/>
                  </a:lnTo>
                  <a:lnTo>
                    <a:pt x="68707" y="4207"/>
                  </a:lnTo>
                  <a:lnTo>
                    <a:pt x="80344" y="211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89709" y="1057875"/>
              <a:ext cx="132053" cy="114612"/>
            </a:xfrm>
            <a:custGeom>
              <a:avLst/>
              <a:gdLst/>
              <a:ahLst/>
              <a:cxnLst/>
              <a:rect l="0" t="0" r="0" b="0"/>
              <a:pathLst>
                <a:path w="132053" h="114612">
                  <a:moveTo>
                    <a:pt x="68881" y="37088"/>
                  </a:moveTo>
                  <a:lnTo>
                    <a:pt x="65880" y="28354"/>
                  </a:lnTo>
                  <a:lnTo>
                    <a:pt x="62458" y="20647"/>
                  </a:lnTo>
                  <a:lnTo>
                    <a:pt x="58257" y="13263"/>
                  </a:lnTo>
                  <a:lnTo>
                    <a:pt x="53185" y="6694"/>
                  </a:lnTo>
                  <a:lnTo>
                    <a:pt x="47055" y="2108"/>
                  </a:lnTo>
                  <a:lnTo>
                    <a:pt x="39880" y="0"/>
                  </a:lnTo>
                  <a:lnTo>
                    <a:pt x="32139" y="385"/>
                  </a:lnTo>
                  <a:lnTo>
                    <a:pt x="24641" y="3153"/>
                  </a:lnTo>
                  <a:lnTo>
                    <a:pt x="17832" y="7984"/>
                  </a:lnTo>
                  <a:lnTo>
                    <a:pt x="11959" y="14615"/>
                  </a:lnTo>
                  <a:lnTo>
                    <a:pt x="7238" y="22944"/>
                  </a:lnTo>
                  <a:lnTo>
                    <a:pt x="3664" y="32757"/>
                  </a:lnTo>
                  <a:lnTo>
                    <a:pt x="1230" y="43596"/>
                  </a:lnTo>
                  <a:lnTo>
                    <a:pt x="30" y="54861"/>
                  </a:lnTo>
                  <a:lnTo>
                    <a:pt x="0" y="66173"/>
                  </a:lnTo>
                  <a:lnTo>
                    <a:pt x="1113" y="77207"/>
                  </a:lnTo>
                  <a:lnTo>
                    <a:pt x="3454" y="87617"/>
                  </a:lnTo>
                  <a:lnTo>
                    <a:pt x="6959" y="97266"/>
                  </a:lnTo>
                  <a:lnTo>
                    <a:pt x="11600" y="105558"/>
                  </a:lnTo>
                  <a:lnTo>
                    <a:pt x="17464" y="111393"/>
                  </a:lnTo>
                  <a:lnTo>
                    <a:pt x="24474" y="114383"/>
                  </a:lnTo>
                  <a:lnTo>
                    <a:pt x="32112" y="114611"/>
                  </a:lnTo>
                  <a:lnTo>
                    <a:pt x="39545" y="112263"/>
                  </a:lnTo>
                  <a:lnTo>
                    <a:pt x="46312" y="107718"/>
                  </a:lnTo>
                  <a:lnTo>
                    <a:pt x="52157" y="101280"/>
                  </a:lnTo>
                  <a:lnTo>
                    <a:pt x="56860" y="93081"/>
                  </a:lnTo>
                  <a:lnTo>
                    <a:pt x="60454" y="83385"/>
                  </a:lnTo>
                  <a:lnTo>
                    <a:pt x="64049" y="73710"/>
                  </a:lnTo>
                  <a:lnTo>
                    <a:pt x="68728" y="66975"/>
                  </a:lnTo>
                  <a:lnTo>
                    <a:pt x="73975" y="64501"/>
                  </a:lnTo>
                  <a:lnTo>
                    <a:pt x="79591" y="65420"/>
                  </a:lnTo>
                  <a:lnTo>
                    <a:pt x="85535" y="68569"/>
                  </a:lnTo>
                  <a:lnTo>
                    <a:pt x="91841" y="72617"/>
                  </a:lnTo>
                  <a:lnTo>
                    <a:pt x="99438" y="76333"/>
                  </a:lnTo>
                  <a:lnTo>
                    <a:pt x="111230" y="78902"/>
                  </a:lnTo>
                  <a:lnTo>
                    <a:pt x="132052" y="79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51464" y="1027193"/>
              <a:ext cx="96640" cy="124267"/>
            </a:xfrm>
            <a:custGeom>
              <a:avLst/>
              <a:gdLst/>
              <a:ahLst/>
              <a:cxnLst/>
              <a:rect l="0" t="0" r="0" b="0"/>
              <a:pathLst>
                <a:path w="96640" h="124267">
                  <a:moveTo>
                    <a:pt x="75582" y="4599"/>
                  </a:moveTo>
                  <a:lnTo>
                    <a:pt x="66781" y="1800"/>
                  </a:lnTo>
                  <a:lnTo>
                    <a:pt x="58434" y="298"/>
                  </a:lnTo>
                  <a:lnTo>
                    <a:pt x="49745" y="0"/>
                  </a:lnTo>
                  <a:lnTo>
                    <a:pt x="40969" y="1025"/>
                  </a:lnTo>
                  <a:lnTo>
                    <a:pt x="32771" y="3790"/>
                  </a:lnTo>
                  <a:lnTo>
                    <a:pt x="25485" y="8365"/>
                  </a:lnTo>
                  <a:lnTo>
                    <a:pt x="19122" y="14526"/>
                  </a:lnTo>
                  <a:lnTo>
                    <a:pt x="13542" y="21942"/>
                  </a:lnTo>
                  <a:lnTo>
                    <a:pt x="8577" y="30300"/>
                  </a:lnTo>
                  <a:lnTo>
                    <a:pt x="4395" y="39503"/>
                  </a:lnTo>
                  <a:lnTo>
                    <a:pt x="1482" y="49656"/>
                  </a:lnTo>
                  <a:lnTo>
                    <a:pt x="8" y="60735"/>
                  </a:lnTo>
                  <a:lnTo>
                    <a:pt x="0" y="72274"/>
                  </a:lnTo>
                  <a:lnTo>
                    <a:pt x="1515" y="83487"/>
                  </a:lnTo>
                  <a:lnTo>
                    <a:pt x="4433" y="93945"/>
                  </a:lnTo>
                  <a:lnTo>
                    <a:pt x="8834" y="103253"/>
                  </a:lnTo>
                  <a:lnTo>
                    <a:pt x="15060" y="110901"/>
                  </a:lnTo>
                  <a:lnTo>
                    <a:pt x="23133" y="116778"/>
                  </a:lnTo>
                  <a:lnTo>
                    <a:pt x="32637" y="120926"/>
                  </a:lnTo>
                  <a:lnTo>
                    <a:pt x="42926" y="123360"/>
                  </a:lnTo>
                  <a:lnTo>
                    <a:pt x="53532" y="124266"/>
                  </a:lnTo>
                  <a:lnTo>
                    <a:pt x="63773" y="124093"/>
                  </a:lnTo>
                  <a:lnTo>
                    <a:pt x="73666" y="123445"/>
                  </a:lnTo>
                  <a:lnTo>
                    <a:pt x="84069" y="122269"/>
                  </a:lnTo>
                  <a:lnTo>
                    <a:pt x="96639" y="120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11274" y="831751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2" y="29854"/>
                  </a:lnTo>
                  <a:lnTo>
                    <a:pt x="7793" y="42694"/>
                  </a:lnTo>
                  <a:lnTo>
                    <a:pt x="8641" y="56822"/>
                  </a:lnTo>
                  <a:lnTo>
                    <a:pt x="9243" y="71938"/>
                  </a:lnTo>
                  <a:lnTo>
                    <a:pt x="9830" y="87454"/>
                  </a:lnTo>
                  <a:lnTo>
                    <a:pt x="10763" y="102545"/>
                  </a:lnTo>
                  <a:lnTo>
                    <a:pt x="12205" y="116805"/>
                  </a:lnTo>
                  <a:lnTo>
                    <a:pt x="13988" y="130512"/>
                  </a:lnTo>
                  <a:lnTo>
                    <a:pt x="15725" y="144402"/>
                  </a:lnTo>
                  <a:lnTo>
                    <a:pt x="17187" y="158896"/>
                  </a:lnTo>
                  <a:lnTo>
                    <a:pt x="18319" y="173923"/>
                  </a:lnTo>
                  <a:lnTo>
                    <a:pt x="19154" y="189097"/>
                  </a:lnTo>
                  <a:lnTo>
                    <a:pt x="19754" y="204157"/>
                  </a:lnTo>
                  <a:lnTo>
                    <a:pt x="20344" y="218848"/>
                  </a:lnTo>
                  <a:lnTo>
                    <a:pt x="21280" y="232859"/>
                  </a:lnTo>
                  <a:lnTo>
                    <a:pt x="22725" y="246088"/>
                  </a:lnTo>
                  <a:lnTo>
                    <a:pt x="24519" y="258544"/>
                  </a:lnTo>
                  <a:lnTo>
                    <a:pt x="26451" y="271675"/>
                  </a:lnTo>
                  <a:lnTo>
                    <a:pt x="28691" y="288870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37575" y="968621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4844" y="0"/>
                  </a:lnTo>
                  <a:lnTo>
                    <a:pt x="160933" y="0"/>
                  </a:lnTo>
                  <a:lnTo>
                    <a:pt x="146440" y="0"/>
                  </a:lnTo>
                  <a:lnTo>
                    <a:pt x="131411" y="0"/>
                  </a:lnTo>
                  <a:lnTo>
                    <a:pt x="116234" y="0"/>
                  </a:lnTo>
                  <a:lnTo>
                    <a:pt x="101168" y="0"/>
                  </a:lnTo>
                  <a:lnTo>
                    <a:pt x="86303" y="0"/>
                  </a:lnTo>
                  <a:lnTo>
                    <a:pt x="71643" y="0"/>
                  </a:lnTo>
                  <a:lnTo>
                    <a:pt x="57173" y="0"/>
                  </a:lnTo>
                  <a:lnTo>
                    <a:pt x="43459" y="0"/>
                  </a:lnTo>
                  <a:lnTo>
                    <a:pt x="30305" y="0"/>
                  </a:lnTo>
                  <a:lnTo>
                    <a:pt x="1655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748145" y="1052849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49"/>
                  </a:lnTo>
                  <a:lnTo>
                    <a:pt x="206" y="46165"/>
                  </a:lnTo>
                  <a:lnTo>
                    <a:pt x="1107" y="58382"/>
                  </a:lnTo>
                  <a:lnTo>
                    <a:pt x="3906" y="7329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69202" y="9686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28908" y="1028198"/>
              <a:ext cx="91457" cy="105797"/>
            </a:xfrm>
            <a:custGeom>
              <a:avLst/>
              <a:gdLst/>
              <a:ahLst/>
              <a:cxnLst/>
              <a:rect l="0" t="0" r="0" b="0"/>
              <a:pathLst>
                <a:path w="91457" h="105797">
                  <a:moveTo>
                    <a:pt x="66636" y="3594"/>
                  </a:moveTo>
                  <a:lnTo>
                    <a:pt x="57901" y="862"/>
                  </a:lnTo>
                  <a:lnTo>
                    <a:pt x="50195" y="0"/>
                  </a:lnTo>
                  <a:lnTo>
                    <a:pt x="42793" y="990"/>
                  </a:lnTo>
                  <a:lnTo>
                    <a:pt x="35532" y="3529"/>
                  </a:lnTo>
                  <a:lnTo>
                    <a:pt x="28354" y="7313"/>
                  </a:lnTo>
                  <a:lnTo>
                    <a:pt x="21237" y="12058"/>
                  </a:lnTo>
                  <a:lnTo>
                    <a:pt x="14492" y="17836"/>
                  </a:lnTo>
                  <a:lnTo>
                    <a:pt x="8722" y="25063"/>
                  </a:lnTo>
                  <a:lnTo>
                    <a:pt x="4187" y="33843"/>
                  </a:lnTo>
                  <a:lnTo>
                    <a:pt x="1143" y="43838"/>
                  </a:lnTo>
                  <a:lnTo>
                    <a:pt x="0" y="54463"/>
                  </a:lnTo>
                  <a:lnTo>
                    <a:pt x="794" y="65304"/>
                  </a:lnTo>
                  <a:lnTo>
                    <a:pt x="3429" y="75836"/>
                  </a:lnTo>
                  <a:lnTo>
                    <a:pt x="7857" y="85369"/>
                  </a:lnTo>
                  <a:lnTo>
                    <a:pt x="13868" y="93611"/>
                  </a:lnTo>
                  <a:lnTo>
                    <a:pt x="21156" y="100143"/>
                  </a:lnTo>
                  <a:lnTo>
                    <a:pt x="29409" y="104257"/>
                  </a:lnTo>
                  <a:lnTo>
                    <a:pt x="38359" y="105796"/>
                  </a:lnTo>
                  <a:lnTo>
                    <a:pt x="47637" y="104898"/>
                  </a:lnTo>
                  <a:lnTo>
                    <a:pt x="56786" y="101721"/>
                  </a:lnTo>
                  <a:lnTo>
                    <a:pt x="65557" y="96583"/>
                  </a:lnTo>
                  <a:lnTo>
                    <a:pt x="73581" y="89730"/>
                  </a:lnTo>
                  <a:lnTo>
                    <a:pt x="80292" y="81245"/>
                  </a:lnTo>
                  <a:lnTo>
                    <a:pt x="85504" y="71329"/>
                  </a:lnTo>
                  <a:lnTo>
                    <a:pt x="89169" y="60488"/>
                  </a:lnTo>
                  <a:lnTo>
                    <a:pt x="91456" y="48184"/>
                  </a:lnTo>
                  <a:lnTo>
                    <a:pt x="91446" y="31105"/>
                  </a:lnTo>
                  <a:lnTo>
                    <a:pt x="87693" y="3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58715" y="1013176"/>
              <a:ext cx="117950" cy="113374"/>
            </a:xfrm>
            <a:custGeom>
              <a:avLst/>
              <a:gdLst/>
              <a:ahLst/>
              <a:cxnLst/>
              <a:rect l="0" t="0" r="0" b="0"/>
              <a:pathLst>
                <a:path w="117950" h="113374">
                  <a:moveTo>
                    <a:pt x="0" y="39673"/>
                  </a:moveTo>
                  <a:lnTo>
                    <a:pt x="2867" y="48542"/>
                  </a:lnTo>
                  <a:lnTo>
                    <a:pt x="5008" y="57528"/>
                  </a:lnTo>
                  <a:lnTo>
                    <a:pt x="6616" y="67519"/>
                  </a:lnTo>
                  <a:lnTo>
                    <a:pt x="7970" y="78327"/>
                  </a:lnTo>
                  <a:lnTo>
                    <a:pt x="9466" y="89490"/>
                  </a:lnTo>
                  <a:lnTo>
                    <a:pt x="11294" y="100619"/>
                  </a:lnTo>
                  <a:lnTo>
                    <a:pt x="12688" y="108885"/>
                  </a:lnTo>
                  <a:lnTo>
                    <a:pt x="12877" y="110823"/>
                  </a:lnTo>
                  <a:lnTo>
                    <a:pt x="12525" y="107371"/>
                  </a:lnTo>
                  <a:lnTo>
                    <a:pt x="12065" y="100063"/>
                  </a:lnTo>
                  <a:lnTo>
                    <a:pt x="11653" y="89873"/>
                  </a:lnTo>
                  <a:lnTo>
                    <a:pt x="11336" y="77535"/>
                  </a:lnTo>
                  <a:lnTo>
                    <a:pt x="11439" y="64119"/>
                  </a:lnTo>
                  <a:lnTo>
                    <a:pt x="12563" y="51000"/>
                  </a:lnTo>
                  <a:lnTo>
                    <a:pt x="14952" y="38910"/>
                  </a:lnTo>
                  <a:lnTo>
                    <a:pt x="18691" y="28159"/>
                  </a:lnTo>
                  <a:lnTo>
                    <a:pt x="23875" y="18923"/>
                  </a:lnTo>
                  <a:lnTo>
                    <a:pt x="30397" y="11131"/>
                  </a:lnTo>
                  <a:lnTo>
                    <a:pt x="37860" y="5032"/>
                  </a:lnTo>
                  <a:lnTo>
                    <a:pt x="45699" y="1273"/>
                  </a:lnTo>
                  <a:lnTo>
                    <a:pt x="53559" y="0"/>
                  </a:lnTo>
                  <a:lnTo>
                    <a:pt x="61290" y="922"/>
                  </a:lnTo>
                  <a:lnTo>
                    <a:pt x="68860" y="3590"/>
                  </a:lnTo>
                  <a:lnTo>
                    <a:pt x="76280" y="7572"/>
                  </a:lnTo>
                  <a:lnTo>
                    <a:pt x="83416" y="12665"/>
                  </a:lnTo>
                  <a:lnTo>
                    <a:pt x="89989" y="18899"/>
                  </a:lnTo>
                  <a:lnTo>
                    <a:pt x="95894" y="26199"/>
                  </a:lnTo>
                  <a:lnTo>
                    <a:pt x="101183" y="34387"/>
                  </a:lnTo>
                  <a:lnTo>
                    <a:pt x="105970" y="43260"/>
                  </a:lnTo>
                  <a:lnTo>
                    <a:pt x="110368" y="52634"/>
                  </a:lnTo>
                  <a:lnTo>
                    <a:pt x="114136" y="62293"/>
                  </a:lnTo>
                  <a:lnTo>
                    <a:pt x="116953" y="73146"/>
                  </a:lnTo>
                  <a:lnTo>
                    <a:pt x="117949" y="88378"/>
                  </a:lnTo>
                  <a:lnTo>
                    <a:pt x="115813" y="113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39576" y="974546"/>
              <a:ext cx="111893" cy="165739"/>
            </a:xfrm>
            <a:custGeom>
              <a:avLst/>
              <a:gdLst/>
              <a:ahLst/>
              <a:cxnLst/>
              <a:rect l="0" t="0" r="0" b="0"/>
              <a:pathLst>
                <a:path w="111893" h="165739">
                  <a:moveTo>
                    <a:pt x="92879" y="4604"/>
                  </a:moveTo>
                  <a:lnTo>
                    <a:pt x="84011" y="1804"/>
                  </a:lnTo>
                  <a:lnTo>
                    <a:pt x="75024" y="302"/>
                  </a:lnTo>
                  <a:lnTo>
                    <a:pt x="65039" y="0"/>
                  </a:lnTo>
                  <a:lnTo>
                    <a:pt x="54403" y="852"/>
                  </a:lnTo>
                  <a:lnTo>
                    <a:pt x="43888" y="2969"/>
                  </a:lnTo>
                  <a:lnTo>
                    <a:pt x="33941" y="6295"/>
                  </a:lnTo>
                  <a:lnTo>
                    <a:pt x="24827" y="10803"/>
                  </a:lnTo>
                  <a:lnTo>
                    <a:pt x="16788" y="16571"/>
                  </a:lnTo>
                  <a:lnTo>
                    <a:pt x="9845" y="23517"/>
                  </a:lnTo>
                  <a:lnTo>
                    <a:pt x="4337" y="31282"/>
                  </a:lnTo>
                  <a:lnTo>
                    <a:pt x="986" y="39331"/>
                  </a:lnTo>
                  <a:lnTo>
                    <a:pt x="0" y="47324"/>
                  </a:lnTo>
                  <a:lnTo>
                    <a:pt x="1455" y="54808"/>
                  </a:lnTo>
                  <a:lnTo>
                    <a:pt x="5547" y="61149"/>
                  </a:lnTo>
                  <a:lnTo>
                    <a:pt x="12116" y="66116"/>
                  </a:lnTo>
                  <a:lnTo>
                    <a:pt x="20745" y="69977"/>
                  </a:lnTo>
                  <a:lnTo>
                    <a:pt x="30962" y="73273"/>
                  </a:lnTo>
                  <a:lnTo>
                    <a:pt x="42337" y="76391"/>
                  </a:lnTo>
                  <a:lnTo>
                    <a:pt x="54208" y="79676"/>
                  </a:lnTo>
                  <a:lnTo>
                    <a:pt x="65708" y="83502"/>
                  </a:lnTo>
                  <a:lnTo>
                    <a:pt x="76396" y="88014"/>
                  </a:lnTo>
                  <a:lnTo>
                    <a:pt x="86043" y="93335"/>
                  </a:lnTo>
                  <a:lnTo>
                    <a:pt x="94460" y="99657"/>
                  </a:lnTo>
                  <a:lnTo>
                    <a:pt x="101664" y="106983"/>
                  </a:lnTo>
                  <a:lnTo>
                    <a:pt x="107350" y="115173"/>
                  </a:lnTo>
                  <a:lnTo>
                    <a:pt x="110824" y="124040"/>
                  </a:lnTo>
                  <a:lnTo>
                    <a:pt x="111892" y="133397"/>
                  </a:lnTo>
                  <a:lnTo>
                    <a:pt x="110492" y="142609"/>
                  </a:lnTo>
                  <a:lnTo>
                    <a:pt x="106437" y="150649"/>
                  </a:lnTo>
                  <a:lnTo>
                    <a:pt x="99898" y="157045"/>
                  </a:lnTo>
                  <a:lnTo>
                    <a:pt x="91458" y="161675"/>
                  </a:lnTo>
                  <a:lnTo>
                    <a:pt x="81901" y="164498"/>
                  </a:lnTo>
                  <a:lnTo>
                    <a:pt x="71791" y="165698"/>
                  </a:lnTo>
                  <a:lnTo>
                    <a:pt x="61887" y="165738"/>
                  </a:lnTo>
                  <a:lnTo>
                    <a:pt x="52259" y="165263"/>
                  </a:lnTo>
                  <a:lnTo>
                    <a:pt x="42071" y="164236"/>
                  </a:lnTo>
                  <a:lnTo>
                    <a:pt x="29709" y="162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58798" y="905450"/>
              <a:ext cx="89405" cy="189514"/>
            </a:xfrm>
            <a:custGeom>
              <a:avLst/>
              <a:gdLst/>
              <a:ahLst/>
              <a:cxnLst/>
              <a:rect l="0" t="0" r="0" b="0"/>
              <a:pathLst>
                <a:path w="89405" h="189514">
                  <a:moveTo>
                    <a:pt x="0" y="0"/>
                  </a:moveTo>
                  <a:lnTo>
                    <a:pt x="11667" y="134"/>
                  </a:lnTo>
                  <a:lnTo>
                    <a:pt x="22157" y="1415"/>
                  </a:lnTo>
                  <a:lnTo>
                    <a:pt x="32458" y="4008"/>
                  </a:lnTo>
                  <a:lnTo>
                    <a:pt x="42760" y="7727"/>
                  </a:lnTo>
                  <a:lnTo>
                    <a:pt x="53103" y="12360"/>
                  </a:lnTo>
                  <a:lnTo>
                    <a:pt x="63475" y="17698"/>
                  </a:lnTo>
                  <a:lnTo>
                    <a:pt x="73212" y="23718"/>
                  </a:lnTo>
                  <a:lnTo>
                    <a:pt x="81076" y="30580"/>
                  </a:lnTo>
                  <a:lnTo>
                    <a:pt x="86534" y="38295"/>
                  </a:lnTo>
                  <a:lnTo>
                    <a:pt x="89381" y="46423"/>
                  </a:lnTo>
                  <a:lnTo>
                    <a:pt x="89404" y="54192"/>
                  </a:lnTo>
                  <a:lnTo>
                    <a:pt x="86787" y="61192"/>
                  </a:lnTo>
                  <a:lnTo>
                    <a:pt x="81981" y="67366"/>
                  </a:lnTo>
                  <a:lnTo>
                    <a:pt x="75491" y="72820"/>
                  </a:lnTo>
                  <a:lnTo>
                    <a:pt x="67776" y="77720"/>
                  </a:lnTo>
                  <a:lnTo>
                    <a:pt x="59517" y="82537"/>
                  </a:lnTo>
                  <a:lnTo>
                    <a:pt x="51595" y="88006"/>
                  </a:lnTo>
                  <a:lnTo>
                    <a:pt x="44469" y="94473"/>
                  </a:lnTo>
                  <a:lnTo>
                    <a:pt x="38535" y="101939"/>
                  </a:lnTo>
                  <a:lnTo>
                    <a:pt x="34297" y="110248"/>
                  </a:lnTo>
                  <a:lnTo>
                    <a:pt x="31857" y="119209"/>
                  </a:lnTo>
                  <a:lnTo>
                    <a:pt x="30997" y="128648"/>
                  </a:lnTo>
                  <a:lnTo>
                    <a:pt x="31391" y="138429"/>
                  </a:lnTo>
                  <a:lnTo>
                    <a:pt x="32718" y="148435"/>
                  </a:lnTo>
                  <a:lnTo>
                    <a:pt x="34564" y="158136"/>
                  </a:lnTo>
                  <a:lnTo>
                    <a:pt x="36598" y="167540"/>
                  </a:lnTo>
                  <a:lnTo>
                    <a:pt x="38994" y="177472"/>
                  </a:lnTo>
                  <a:lnTo>
                    <a:pt x="4211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21969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053886" y="115813"/>
            <a:ext cx="1518396" cy="763507"/>
            <a:chOff x="6053886" y="115813"/>
            <a:chExt cx="1518396" cy="763507"/>
          </a:xfrm>
        </p:grpSpPr>
        <p:sp>
          <p:nvSpPr>
            <p:cNvPr id="49" name="Freeform 48"/>
            <p:cNvSpPr/>
            <p:nvPr/>
          </p:nvSpPr>
          <p:spPr>
            <a:xfrm>
              <a:off x="6130960" y="115813"/>
              <a:ext cx="184213" cy="270826"/>
            </a:xfrm>
            <a:custGeom>
              <a:avLst/>
              <a:gdLst/>
              <a:ahLst/>
              <a:cxnLst/>
              <a:rect l="0" t="0" r="0" b="0"/>
              <a:pathLst>
                <a:path w="184213" h="270826">
                  <a:moveTo>
                    <a:pt x="59796" y="0"/>
                  </a:moveTo>
                  <a:lnTo>
                    <a:pt x="53929" y="5935"/>
                  </a:lnTo>
                  <a:lnTo>
                    <a:pt x="48364" y="12139"/>
                  </a:lnTo>
                  <a:lnTo>
                    <a:pt x="42570" y="19235"/>
                  </a:lnTo>
                  <a:lnTo>
                    <a:pt x="36662" y="27175"/>
                  </a:lnTo>
                  <a:lnTo>
                    <a:pt x="30980" y="35822"/>
                  </a:lnTo>
                  <a:lnTo>
                    <a:pt x="25701" y="45012"/>
                  </a:lnTo>
                  <a:lnTo>
                    <a:pt x="20678" y="54438"/>
                  </a:lnTo>
                  <a:lnTo>
                    <a:pt x="15543" y="63680"/>
                  </a:lnTo>
                  <a:lnTo>
                    <a:pt x="10101" y="72468"/>
                  </a:lnTo>
                  <a:lnTo>
                    <a:pt x="4789" y="78949"/>
                  </a:lnTo>
                  <a:lnTo>
                    <a:pt x="1054" y="80788"/>
                  </a:lnTo>
                  <a:lnTo>
                    <a:pt x="0" y="78590"/>
                  </a:lnTo>
                  <a:lnTo>
                    <a:pt x="1370" y="73568"/>
                  </a:lnTo>
                  <a:lnTo>
                    <a:pt x="4702" y="67002"/>
                  </a:lnTo>
                  <a:lnTo>
                    <a:pt x="9763" y="60152"/>
                  </a:lnTo>
                  <a:lnTo>
                    <a:pt x="16288" y="53707"/>
                  </a:lnTo>
                  <a:lnTo>
                    <a:pt x="24131" y="48043"/>
                  </a:lnTo>
                  <a:lnTo>
                    <a:pt x="33309" y="43445"/>
                  </a:lnTo>
                  <a:lnTo>
                    <a:pt x="43703" y="39949"/>
                  </a:lnTo>
                  <a:lnTo>
                    <a:pt x="54769" y="37733"/>
                  </a:lnTo>
                  <a:lnTo>
                    <a:pt x="65657" y="37209"/>
                  </a:lnTo>
                  <a:lnTo>
                    <a:pt x="75899" y="38450"/>
                  </a:lnTo>
                  <a:lnTo>
                    <a:pt x="85232" y="41400"/>
                  </a:lnTo>
                  <a:lnTo>
                    <a:pt x="93428" y="46045"/>
                  </a:lnTo>
                  <a:lnTo>
                    <a:pt x="100481" y="52206"/>
                  </a:lnTo>
                  <a:lnTo>
                    <a:pt x="106065" y="59596"/>
                  </a:lnTo>
                  <a:lnTo>
                    <a:pt x="109468" y="67918"/>
                  </a:lnTo>
                  <a:lnTo>
                    <a:pt x="110499" y="76914"/>
                  </a:lnTo>
                  <a:lnTo>
                    <a:pt x="109413" y="86224"/>
                  </a:lnTo>
                  <a:lnTo>
                    <a:pt x="106633" y="95393"/>
                  </a:lnTo>
                  <a:lnTo>
                    <a:pt x="102582" y="104187"/>
                  </a:lnTo>
                  <a:lnTo>
                    <a:pt x="97611" y="112566"/>
                  </a:lnTo>
                  <a:lnTo>
                    <a:pt x="91991" y="120581"/>
                  </a:lnTo>
                  <a:lnTo>
                    <a:pt x="85982" y="128269"/>
                  </a:lnTo>
                  <a:lnTo>
                    <a:pt x="81814" y="134339"/>
                  </a:lnTo>
                  <a:lnTo>
                    <a:pt x="82275" y="137385"/>
                  </a:lnTo>
                  <a:lnTo>
                    <a:pt x="86818" y="138440"/>
                  </a:lnTo>
                  <a:lnTo>
                    <a:pt x="94175" y="138895"/>
                  </a:lnTo>
                  <a:lnTo>
                    <a:pt x="103142" y="139951"/>
                  </a:lnTo>
                  <a:lnTo>
                    <a:pt x="112935" y="142138"/>
                  </a:lnTo>
                  <a:lnTo>
                    <a:pt x="122963" y="145497"/>
                  </a:lnTo>
                  <a:lnTo>
                    <a:pt x="132706" y="149856"/>
                  </a:lnTo>
                  <a:lnTo>
                    <a:pt x="141929" y="154997"/>
                  </a:lnTo>
                  <a:lnTo>
                    <a:pt x="150619" y="160880"/>
                  </a:lnTo>
                  <a:lnTo>
                    <a:pt x="158851" y="167648"/>
                  </a:lnTo>
                  <a:lnTo>
                    <a:pt x="166714" y="175312"/>
                  </a:lnTo>
                  <a:lnTo>
                    <a:pt x="173812" y="183915"/>
                  </a:lnTo>
                  <a:lnTo>
                    <a:pt x="179295" y="193599"/>
                  </a:lnTo>
                  <a:lnTo>
                    <a:pt x="182826" y="204330"/>
                  </a:lnTo>
                  <a:lnTo>
                    <a:pt x="184212" y="215621"/>
                  </a:lnTo>
                  <a:lnTo>
                    <a:pt x="183172" y="226660"/>
                  </a:lnTo>
                  <a:lnTo>
                    <a:pt x="179793" y="236997"/>
                  </a:lnTo>
                  <a:lnTo>
                    <a:pt x="174118" y="246223"/>
                  </a:lnTo>
                  <a:lnTo>
                    <a:pt x="165973" y="253816"/>
                  </a:lnTo>
                  <a:lnTo>
                    <a:pt x="155496" y="259659"/>
                  </a:lnTo>
                  <a:lnTo>
                    <a:pt x="143075" y="263955"/>
                  </a:lnTo>
                  <a:lnTo>
                    <a:pt x="129152" y="267020"/>
                  </a:lnTo>
                  <a:lnTo>
                    <a:pt x="114132" y="269159"/>
                  </a:lnTo>
                  <a:lnTo>
                    <a:pt x="98659" y="270464"/>
                  </a:lnTo>
                  <a:lnTo>
                    <a:pt x="83586" y="270825"/>
                  </a:lnTo>
                  <a:lnTo>
                    <a:pt x="69356" y="270257"/>
                  </a:lnTo>
                  <a:lnTo>
                    <a:pt x="56473" y="268857"/>
                  </a:lnTo>
                  <a:lnTo>
                    <a:pt x="44423" y="266491"/>
                  </a:lnTo>
                  <a:lnTo>
                    <a:pt x="32153" y="261834"/>
                  </a:lnTo>
                  <a:lnTo>
                    <a:pt x="1768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53886" y="421139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21057"/>
                  </a:moveTo>
                  <a:lnTo>
                    <a:pt x="335705" y="21057"/>
                  </a:lnTo>
                  <a:lnTo>
                    <a:pt x="324576" y="21057"/>
                  </a:lnTo>
                  <a:lnTo>
                    <a:pt x="312982" y="21053"/>
                  </a:lnTo>
                  <a:lnTo>
                    <a:pt x="300994" y="20880"/>
                  </a:lnTo>
                  <a:lnTo>
                    <a:pt x="288983" y="20232"/>
                  </a:lnTo>
                  <a:lnTo>
                    <a:pt x="277171" y="18983"/>
                  </a:lnTo>
                  <a:lnTo>
                    <a:pt x="265299" y="17330"/>
                  </a:lnTo>
                  <a:lnTo>
                    <a:pt x="252733" y="15682"/>
                  </a:lnTo>
                  <a:lnTo>
                    <a:pt x="239172" y="14275"/>
                  </a:lnTo>
                  <a:lnTo>
                    <a:pt x="224793" y="13009"/>
                  </a:lnTo>
                  <a:lnTo>
                    <a:pt x="210063" y="11553"/>
                  </a:lnTo>
                  <a:lnTo>
                    <a:pt x="195295" y="9726"/>
                  </a:lnTo>
                  <a:lnTo>
                    <a:pt x="180463" y="7668"/>
                  </a:lnTo>
                  <a:lnTo>
                    <a:pt x="165293" y="5741"/>
                  </a:lnTo>
                  <a:lnTo>
                    <a:pt x="149649" y="4147"/>
                  </a:lnTo>
                  <a:lnTo>
                    <a:pt x="133704" y="2924"/>
                  </a:lnTo>
                  <a:lnTo>
                    <a:pt x="117839" y="2029"/>
                  </a:lnTo>
                  <a:lnTo>
                    <a:pt x="102275" y="1392"/>
                  </a:lnTo>
                  <a:lnTo>
                    <a:pt x="87060" y="947"/>
                  </a:lnTo>
                  <a:lnTo>
                    <a:pt x="72157" y="641"/>
                  </a:lnTo>
                  <a:lnTo>
                    <a:pt x="57521" y="432"/>
                  </a:lnTo>
                  <a:lnTo>
                    <a:pt x="43694" y="290"/>
                  </a:lnTo>
                  <a:lnTo>
                    <a:pt x="30450" y="179"/>
                  </a:lnTo>
                  <a:lnTo>
                    <a:pt x="16624" y="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38114" y="547481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31585" y="0"/>
                  </a:moveTo>
                  <a:lnTo>
                    <a:pt x="28719" y="11803"/>
                  </a:lnTo>
                  <a:lnTo>
                    <a:pt x="26577" y="23572"/>
                  </a:lnTo>
                  <a:lnTo>
                    <a:pt x="24974" y="36467"/>
                  </a:lnTo>
                  <a:lnTo>
                    <a:pt x="23793" y="50487"/>
                  </a:lnTo>
                  <a:lnTo>
                    <a:pt x="22944" y="65464"/>
                  </a:lnTo>
                  <a:lnTo>
                    <a:pt x="22347" y="81182"/>
                  </a:lnTo>
                  <a:lnTo>
                    <a:pt x="21933" y="97285"/>
                  </a:lnTo>
                  <a:lnTo>
                    <a:pt x="21649" y="113309"/>
                  </a:lnTo>
                  <a:lnTo>
                    <a:pt x="21446" y="128997"/>
                  </a:lnTo>
                  <a:lnTo>
                    <a:pt x="20970" y="143969"/>
                  </a:lnTo>
                  <a:lnTo>
                    <a:pt x="19585" y="157650"/>
                  </a:lnTo>
                  <a:lnTo>
                    <a:pt x="17028" y="169842"/>
                  </a:lnTo>
                  <a:lnTo>
                    <a:pt x="13665" y="180384"/>
                  </a:lnTo>
                  <a:lnTo>
                    <a:pt x="9981" y="190004"/>
                  </a:lnTo>
                  <a:lnTo>
                    <a:pt x="5647" y="19954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64456" y="549165"/>
              <a:ext cx="242156" cy="218496"/>
            </a:xfrm>
            <a:custGeom>
              <a:avLst/>
              <a:gdLst/>
              <a:ahLst/>
              <a:cxnLst/>
              <a:rect l="0" t="0" r="0" b="0"/>
              <a:pathLst>
                <a:path w="242156" h="218496">
                  <a:moveTo>
                    <a:pt x="0" y="40430"/>
                  </a:moveTo>
                  <a:lnTo>
                    <a:pt x="5867" y="31696"/>
                  </a:lnTo>
                  <a:lnTo>
                    <a:pt x="11432" y="23990"/>
                  </a:lnTo>
                  <a:lnTo>
                    <a:pt x="17236" y="16601"/>
                  </a:lnTo>
                  <a:lnTo>
                    <a:pt x="23489" y="9858"/>
                  </a:lnTo>
                  <a:lnTo>
                    <a:pt x="30467" y="4625"/>
                  </a:lnTo>
                  <a:lnTo>
                    <a:pt x="38249" y="1268"/>
                  </a:lnTo>
                  <a:lnTo>
                    <a:pt x="46750" y="0"/>
                  </a:lnTo>
                  <a:lnTo>
                    <a:pt x="55829" y="1120"/>
                  </a:lnTo>
                  <a:lnTo>
                    <a:pt x="65333" y="4543"/>
                  </a:lnTo>
                  <a:lnTo>
                    <a:pt x="74816" y="9909"/>
                  </a:lnTo>
                  <a:lnTo>
                    <a:pt x="83569" y="16782"/>
                  </a:lnTo>
                  <a:lnTo>
                    <a:pt x="91266" y="24772"/>
                  </a:lnTo>
                  <a:lnTo>
                    <a:pt x="97923" y="33726"/>
                  </a:lnTo>
                  <a:lnTo>
                    <a:pt x="103711" y="43712"/>
                  </a:lnTo>
                  <a:lnTo>
                    <a:pt x="108823" y="54688"/>
                  </a:lnTo>
                  <a:lnTo>
                    <a:pt x="113276" y="66498"/>
                  </a:lnTo>
                  <a:lnTo>
                    <a:pt x="116903" y="78957"/>
                  </a:lnTo>
                  <a:lnTo>
                    <a:pt x="119676" y="91892"/>
                  </a:lnTo>
                  <a:lnTo>
                    <a:pt x="121540" y="105001"/>
                  </a:lnTo>
                  <a:lnTo>
                    <a:pt x="122342" y="117876"/>
                  </a:lnTo>
                  <a:lnTo>
                    <a:pt x="122097" y="130317"/>
                  </a:lnTo>
                  <a:lnTo>
                    <a:pt x="120797" y="142467"/>
                  </a:lnTo>
                  <a:lnTo>
                    <a:pt x="118329" y="154698"/>
                  </a:lnTo>
                  <a:lnTo>
                    <a:pt x="114739" y="167214"/>
                  </a:lnTo>
                  <a:lnTo>
                    <a:pt x="110040" y="179569"/>
                  </a:lnTo>
                  <a:lnTo>
                    <a:pt x="104138" y="190807"/>
                  </a:lnTo>
                  <a:lnTo>
                    <a:pt x="97089" y="200466"/>
                  </a:lnTo>
                  <a:lnTo>
                    <a:pt x="88915" y="208256"/>
                  </a:lnTo>
                  <a:lnTo>
                    <a:pt x="79526" y="213814"/>
                  </a:lnTo>
                  <a:lnTo>
                    <a:pt x="68995" y="217172"/>
                  </a:lnTo>
                  <a:lnTo>
                    <a:pt x="57841" y="218495"/>
                  </a:lnTo>
                  <a:lnTo>
                    <a:pt x="46894" y="217887"/>
                  </a:lnTo>
                  <a:lnTo>
                    <a:pt x="36614" y="215591"/>
                  </a:lnTo>
                  <a:lnTo>
                    <a:pt x="27257" y="211783"/>
                  </a:lnTo>
                  <a:lnTo>
                    <a:pt x="19044" y="206487"/>
                  </a:lnTo>
                  <a:lnTo>
                    <a:pt x="11979" y="199853"/>
                  </a:lnTo>
                  <a:lnTo>
                    <a:pt x="6388" y="192129"/>
                  </a:lnTo>
                  <a:lnTo>
                    <a:pt x="2980" y="183575"/>
                  </a:lnTo>
                  <a:lnTo>
                    <a:pt x="1950" y="174423"/>
                  </a:lnTo>
                  <a:lnTo>
                    <a:pt x="3207" y="165178"/>
                  </a:lnTo>
                  <a:lnTo>
                    <a:pt x="6633" y="156584"/>
                  </a:lnTo>
                  <a:lnTo>
                    <a:pt x="11941" y="148997"/>
                  </a:lnTo>
                  <a:lnTo>
                    <a:pt x="18910" y="142583"/>
                  </a:lnTo>
                  <a:lnTo>
                    <a:pt x="27474" y="137491"/>
                  </a:lnTo>
                  <a:lnTo>
                    <a:pt x="37447" y="133664"/>
                  </a:lnTo>
                  <a:lnTo>
                    <a:pt x="48395" y="131058"/>
                  </a:lnTo>
                  <a:lnTo>
                    <a:pt x="59735" y="129742"/>
                  </a:lnTo>
                  <a:lnTo>
                    <a:pt x="71101" y="129630"/>
                  </a:lnTo>
                  <a:lnTo>
                    <a:pt x="82342" y="130518"/>
                  </a:lnTo>
                  <a:lnTo>
                    <a:pt x="93423" y="132176"/>
                  </a:lnTo>
                  <a:lnTo>
                    <a:pt x="104358" y="134399"/>
                  </a:lnTo>
                  <a:lnTo>
                    <a:pt x="115177" y="137026"/>
                  </a:lnTo>
                  <a:lnTo>
                    <a:pt x="125909" y="139935"/>
                  </a:lnTo>
                  <a:lnTo>
                    <a:pt x="136577" y="143037"/>
                  </a:lnTo>
                  <a:lnTo>
                    <a:pt x="147201" y="146273"/>
                  </a:lnTo>
                  <a:lnTo>
                    <a:pt x="157795" y="149598"/>
                  </a:lnTo>
                  <a:lnTo>
                    <a:pt x="168366" y="152979"/>
                  </a:lnTo>
                  <a:lnTo>
                    <a:pt x="179048" y="156245"/>
                  </a:lnTo>
                  <a:lnTo>
                    <a:pt x="191450" y="159405"/>
                  </a:lnTo>
                  <a:lnTo>
                    <a:pt x="210017" y="162738"/>
                  </a:lnTo>
                  <a:lnTo>
                    <a:pt x="242155" y="166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85595" y="431668"/>
              <a:ext cx="231628" cy="4694"/>
            </a:xfrm>
            <a:custGeom>
              <a:avLst/>
              <a:gdLst/>
              <a:ahLst/>
              <a:cxnLst/>
              <a:rect l="0" t="0" r="0" b="0"/>
              <a:pathLst>
                <a:path w="231628" h="4694">
                  <a:moveTo>
                    <a:pt x="231627" y="0"/>
                  </a:moveTo>
                  <a:lnTo>
                    <a:pt x="217026" y="67"/>
                  </a:lnTo>
                  <a:lnTo>
                    <a:pt x="203754" y="707"/>
                  </a:lnTo>
                  <a:lnTo>
                    <a:pt x="190548" y="1995"/>
                  </a:lnTo>
                  <a:lnTo>
                    <a:pt x="177034" y="3509"/>
                  </a:lnTo>
                  <a:lnTo>
                    <a:pt x="162878" y="4528"/>
                  </a:lnTo>
                  <a:lnTo>
                    <a:pt x="147975" y="4693"/>
                  </a:lnTo>
                  <a:lnTo>
                    <a:pt x="132556" y="4138"/>
                  </a:lnTo>
                  <a:lnTo>
                    <a:pt x="117059" y="3301"/>
                  </a:lnTo>
                  <a:lnTo>
                    <a:pt x="101748" y="2478"/>
                  </a:lnTo>
                  <a:lnTo>
                    <a:pt x="86705" y="1790"/>
                  </a:lnTo>
                  <a:lnTo>
                    <a:pt x="71919" y="1262"/>
                  </a:lnTo>
                  <a:lnTo>
                    <a:pt x="57361" y="875"/>
                  </a:lnTo>
                  <a:lnTo>
                    <a:pt x="43587" y="600"/>
                  </a:lnTo>
                  <a:lnTo>
                    <a:pt x="30384" y="378"/>
                  </a:lnTo>
                  <a:lnTo>
                    <a:pt x="16592" y="1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38238" y="526424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51" y="0"/>
                  </a:lnTo>
                  <a:lnTo>
                    <a:pt x="142890" y="0"/>
                  </a:lnTo>
                  <a:lnTo>
                    <a:pt x="130230" y="0"/>
                  </a:lnTo>
                  <a:lnTo>
                    <a:pt x="117173" y="0"/>
                  </a:lnTo>
                  <a:lnTo>
                    <a:pt x="103821" y="0"/>
                  </a:lnTo>
                  <a:lnTo>
                    <a:pt x="90256" y="0"/>
                  </a:lnTo>
                  <a:lnTo>
                    <a:pt x="76550" y="0"/>
                  </a:lnTo>
                  <a:lnTo>
                    <a:pt x="62970" y="0"/>
                  </a:lnTo>
                  <a:lnTo>
                    <a:pt x="48440" y="0"/>
                  </a:lnTo>
                  <a:lnTo>
                    <a:pt x="294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59295" y="115813"/>
              <a:ext cx="109322" cy="168457"/>
            </a:xfrm>
            <a:custGeom>
              <a:avLst/>
              <a:gdLst/>
              <a:ahLst/>
              <a:cxnLst/>
              <a:rect l="0" t="0" r="0" b="0"/>
              <a:pathLst>
                <a:path w="109322" h="168457">
                  <a:moveTo>
                    <a:pt x="0" y="0"/>
                  </a:moveTo>
                  <a:lnTo>
                    <a:pt x="11669" y="67"/>
                  </a:lnTo>
                  <a:lnTo>
                    <a:pt x="22157" y="707"/>
                  </a:lnTo>
                  <a:lnTo>
                    <a:pt x="32459" y="2004"/>
                  </a:lnTo>
                  <a:lnTo>
                    <a:pt x="42761" y="3864"/>
                  </a:lnTo>
                  <a:lnTo>
                    <a:pt x="53104" y="6180"/>
                  </a:lnTo>
                  <a:lnTo>
                    <a:pt x="63489" y="8851"/>
                  </a:lnTo>
                  <a:lnTo>
                    <a:pt x="73745" y="11947"/>
                  </a:lnTo>
                  <a:lnTo>
                    <a:pt x="83554" y="15703"/>
                  </a:lnTo>
                  <a:lnTo>
                    <a:pt x="92762" y="20192"/>
                  </a:lnTo>
                  <a:lnTo>
                    <a:pt x="100741" y="25341"/>
                  </a:lnTo>
                  <a:lnTo>
                    <a:pt x="106357" y="31022"/>
                  </a:lnTo>
                  <a:lnTo>
                    <a:pt x="109196" y="37099"/>
                  </a:lnTo>
                  <a:lnTo>
                    <a:pt x="109321" y="43297"/>
                  </a:lnTo>
                  <a:lnTo>
                    <a:pt x="106902" y="49225"/>
                  </a:lnTo>
                  <a:lnTo>
                    <a:pt x="102321" y="54695"/>
                  </a:lnTo>
                  <a:lnTo>
                    <a:pt x="96197" y="59858"/>
                  </a:lnTo>
                  <a:lnTo>
                    <a:pt x="89273" y="65092"/>
                  </a:lnTo>
                  <a:lnTo>
                    <a:pt x="82050" y="70621"/>
                  </a:lnTo>
                  <a:lnTo>
                    <a:pt x="75257" y="76658"/>
                  </a:lnTo>
                  <a:lnTo>
                    <a:pt x="69915" y="83477"/>
                  </a:lnTo>
                  <a:lnTo>
                    <a:pt x="66439" y="91143"/>
                  </a:lnTo>
                  <a:lnTo>
                    <a:pt x="64734" y="99564"/>
                  </a:lnTo>
                  <a:lnTo>
                    <a:pt x="64487" y="108588"/>
                  </a:lnTo>
                  <a:lnTo>
                    <a:pt x="65354" y="118055"/>
                  </a:lnTo>
                  <a:lnTo>
                    <a:pt x="67071" y="127575"/>
                  </a:lnTo>
                  <a:lnTo>
                    <a:pt x="69741" y="137575"/>
                  </a:lnTo>
                  <a:lnTo>
                    <a:pt x="74711" y="150048"/>
                  </a:lnTo>
                  <a:lnTo>
                    <a:pt x="842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43523" y="36849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81489" y="157927"/>
              <a:ext cx="9476" cy="273742"/>
            </a:xfrm>
            <a:custGeom>
              <a:avLst/>
              <a:gdLst/>
              <a:ahLst/>
              <a:cxnLst/>
              <a:rect l="0" t="0" r="0" b="0"/>
              <a:pathLst>
                <a:path w="9476" h="273742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1"/>
                  </a:lnTo>
                  <a:lnTo>
                    <a:pt x="1681" y="38831"/>
                  </a:lnTo>
                  <a:lnTo>
                    <a:pt x="833" y="50643"/>
                  </a:lnTo>
                  <a:lnTo>
                    <a:pt x="240" y="63106"/>
                  </a:lnTo>
                  <a:lnTo>
                    <a:pt x="0" y="76216"/>
                  </a:lnTo>
                  <a:lnTo>
                    <a:pt x="364" y="90145"/>
                  </a:lnTo>
                  <a:lnTo>
                    <a:pt x="1419" y="104916"/>
                  </a:lnTo>
                  <a:lnTo>
                    <a:pt x="2940" y="120257"/>
                  </a:lnTo>
                  <a:lnTo>
                    <a:pt x="4501" y="135707"/>
                  </a:lnTo>
                  <a:lnTo>
                    <a:pt x="5844" y="150989"/>
                  </a:lnTo>
                  <a:lnTo>
                    <a:pt x="6897" y="166013"/>
                  </a:lnTo>
                  <a:lnTo>
                    <a:pt x="7679" y="180788"/>
                  </a:lnTo>
                  <a:lnTo>
                    <a:pt x="8240" y="195347"/>
                  </a:lnTo>
                  <a:lnTo>
                    <a:pt x="8633" y="209520"/>
                  </a:lnTo>
                  <a:lnTo>
                    <a:pt x="8948" y="224522"/>
                  </a:lnTo>
                  <a:lnTo>
                    <a:pt x="9213" y="243908"/>
                  </a:lnTo>
                  <a:lnTo>
                    <a:pt x="947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72822" y="189512"/>
              <a:ext cx="207665" cy="221992"/>
            </a:xfrm>
            <a:custGeom>
              <a:avLst/>
              <a:gdLst/>
              <a:ahLst/>
              <a:cxnLst/>
              <a:rect l="0" t="0" r="0" b="0"/>
              <a:pathLst>
                <a:path w="207665" h="221992">
                  <a:moveTo>
                    <a:pt x="118183" y="0"/>
                  </a:moveTo>
                  <a:lnTo>
                    <a:pt x="103581" y="3001"/>
                  </a:lnTo>
                  <a:lnTo>
                    <a:pt x="90310" y="6424"/>
                  </a:lnTo>
                  <a:lnTo>
                    <a:pt x="77122" y="10624"/>
                  </a:lnTo>
                  <a:lnTo>
                    <a:pt x="64299" y="15697"/>
                  </a:lnTo>
                  <a:lnTo>
                    <a:pt x="52736" y="21827"/>
                  </a:lnTo>
                  <a:lnTo>
                    <a:pt x="42842" y="29011"/>
                  </a:lnTo>
                  <a:lnTo>
                    <a:pt x="34552" y="37098"/>
                  </a:lnTo>
                  <a:lnTo>
                    <a:pt x="27592" y="45893"/>
                  </a:lnTo>
                  <a:lnTo>
                    <a:pt x="21652" y="55218"/>
                  </a:lnTo>
                  <a:lnTo>
                    <a:pt x="16457" y="65087"/>
                  </a:lnTo>
                  <a:lnTo>
                    <a:pt x="11792" y="75697"/>
                  </a:lnTo>
                  <a:lnTo>
                    <a:pt x="7506" y="87090"/>
                  </a:lnTo>
                  <a:lnTo>
                    <a:pt x="3810" y="99012"/>
                  </a:lnTo>
                  <a:lnTo>
                    <a:pt x="1239" y="111014"/>
                  </a:lnTo>
                  <a:lnTo>
                    <a:pt x="0" y="122828"/>
                  </a:lnTo>
                  <a:lnTo>
                    <a:pt x="153" y="134371"/>
                  </a:lnTo>
                  <a:lnTo>
                    <a:pt x="1777" y="145655"/>
                  </a:lnTo>
                  <a:lnTo>
                    <a:pt x="4764" y="156722"/>
                  </a:lnTo>
                  <a:lnTo>
                    <a:pt x="9042" y="167459"/>
                  </a:lnTo>
                  <a:lnTo>
                    <a:pt x="14654" y="177603"/>
                  </a:lnTo>
                  <a:lnTo>
                    <a:pt x="21500" y="187055"/>
                  </a:lnTo>
                  <a:lnTo>
                    <a:pt x="29367" y="195708"/>
                  </a:lnTo>
                  <a:lnTo>
                    <a:pt x="38017" y="203374"/>
                  </a:lnTo>
                  <a:lnTo>
                    <a:pt x="47246" y="210040"/>
                  </a:lnTo>
                  <a:lnTo>
                    <a:pt x="57053" y="215517"/>
                  </a:lnTo>
                  <a:lnTo>
                    <a:pt x="67620" y="219373"/>
                  </a:lnTo>
                  <a:lnTo>
                    <a:pt x="78985" y="221517"/>
                  </a:lnTo>
                  <a:lnTo>
                    <a:pt x="90889" y="221991"/>
                  </a:lnTo>
                  <a:lnTo>
                    <a:pt x="102878" y="220798"/>
                  </a:lnTo>
                  <a:lnTo>
                    <a:pt x="114680" y="218107"/>
                  </a:lnTo>
                  <a:lnTo>
                    <a:pt x="126044" y="214200"/>
                  </a:lnTo>
                  <a:lnTo>
                    <a:pt x="136677" y="209369"/>
                  </a:lnTo>
                  <a:lnTo>
                    <a:pt x="146493" y="203861"/>
                  </a:lnTo>
                  <a:lnTo>
                    <a:pt x="155576" y="197707"/>
                  </a:lnTo>
                  <a:lnTo>
                    <a:pt x="164070" y="190746"/>
                  </a:lnTo>
                  <a:lnTo>
                    <a:pt x="172118" y="182951"/>
                  </a:lnTo>
                  <a:lnTo>
                    <a:pt x="179678" y="174428"/>
                  </a:lnTo>
                  <a:lnTo>
                    <a:pt x="186537" y="165328"/>
                  </a:lnTo>
                  <a:lnTo>
                    <a:pt x="192629" y="155793"/>
                  </a:lnTo>
                  <a:lnTo>
                    <a:pt x="197874" y="145780"/>
                  </a:lnTo>
                  <a:lnTo>
                    <a:pt x="202099" y="135073"/>
                  </a:lnTo>
                  <a:lnTo>
                    <a:pt x="205299" y="123615"/>
                  </a:lnTo>
                  <a:lnTo>
                    <a:pt x="207298" y="111649"/>
                  </a:lnTo>
                  <a:lnTo>
                    <a:pt x="207664" y="99617"/>
                  </a:lnTo>
                  <a:lnTo>
                    <a:pt x="206316" y="87787"/>
                  </a:lnTo>
                  <a:lnTo>
                    <a:pt x="203463" y="76404"/>
                  </a:lnTo>
                  <a:lnTo>
                    <a:pt x="199414" y="65759"/>
                  </a:lnTo>
                  <a:lnTo>
                    <a:pt x="194466" y="55940"/>
                  </a:lnTo>
                  <a:lnTo>
                    <a:pt x="188705" y="47024"/>
                  </a:lnTo>
                  <a:lnTo>
                    <a:pt x="182015" y="39174"/>
                  </a:lnTo>
                  <a:lnTo>
                    <a:pt x="174403" y="32381"/>
                  </a:lnTo>
                  <a:lnTo>
                    <a:pt x="165833" y="26818"/>
                  </a:lnTo>
                  <a:lnTo>
                    <a:pt x="156169" y="22904"/>
                  </a:lnTo>
                  <a:lnTo>
                    <a:pt x="145461" y="20711"/>
                  </a:lnTo>
                  <a:lnTo>
                    <a:pt x="134481" y="19868"/>
                  </a:lnTo>
                  <a:lnTo>
                    <a:pt x="123555" y="19651"/>
                  </a:lnTo>
                  <a:lnTo>
                    <a:pt x="111726" y="20040"/>
                  </a:lnTo>
                  <a:lnTo>
                    <a:pt x="9712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75150" y="484310"/>
              <a:ext cx="442198" cy="31587"/>
            </a:xfrm>
            <a:custGeom>
              <a:avLst/>
              <a:gdLst/>
              <a:ahLst/>
              <a:cxnLst/>
              <a:rect l="0" t="0" r="0" b="0"/>
              <a:pathLst>
                <a:path w="442198" h="31587">
                  <a:moveTo>
                    <a:pt x="442197" y="31586"/>
                  </a:moveTo>
                  <a:lnTo>
                    <a:pt x="433328" y="28652"/>
                  </a:lnTo>
                  <a:lnTo>
                    <a:pt x="424341" y="25870"/>
                  </a:lnTo>
                  <a:lnTo>
                    <a:pt x="414347" y="22975"/>
                  </a:lnTo>
                  <a:lnTo>
                    <a:pt x="403365" y="20107"/>
                  </a:lnTo>
                  <a:lnTo>
                    <a:pt x="391555" y="17591"/>
                  </a:lnTo>
                  <a:lnTo>
                    <a:pt x="379091" y="15580"/>
                  </a:lnTo>
                  <a:lnTo>
                    <a:pt x="365981" y="14068"/>
                  </a:lnTo>
                  <a:lnTo>
                    <a:pt x="352051" y="12973"/>
                  </a:lnTo>
                  <a:lnTo>
                    <a:pt x="337277" y="12195"/>
                  </a:lnTo>
                  <a:lnTo>
                    <a:pt x="321763" y="11486"/>
                  </a:lnTo>
                  <a:lnTo>
                    <a:pt x="305665" y="10470"/>
                  </a:lnTo>
                  <a:lnTo>
                    <a:pt x="289130" y="8971"/>
                  </a:lnTo>
                  <a:lnTo>
                    <a:pt x="272279" y="7148"/>
                  </a:lnTo>
                  <a:lnTo>
                    <a:pt x="255208" y="5386"/>
                  </a:lnTo>
                  <a:lnTo>
                    <a:pt x="237984" y="3906"/>
                  </a:lnTo>
                  <a:lnTo>
                    <a:pt x="220655" y="2762"/>
                  </a:lnTo>
                  <a:lnTo>
                    <a:pt x="203253" y="1919"/>
                  </a:lnTo>
                  <a:lnTo>
                    <a:pt x="185805" y="1318"/>
                  </a:lnTo>
                  <a:lnTo>
                    <a:pt x="168324" y="898"/>
                  </a:lnTo>
                  <a:lnTo>
                    <a:pt x="150820" y="608"/>
                  </a:lnTo>
                  <a:lnTo>
                    <a:pt x="133306" y="410"/>
                  </a:lnTo>
                  <a:lnTo>
                    <a:pt x="115951" y="276"/>
                  </a:lnTo>
                  <a:lnTo>
                    <a:pt x="99065" y="185"/>
                  </a:lnTo>
                  <a:lnTo>
                    <a:pt x="82789" y="124"/>
                  </a:lnTo>
                  <a:lnTo>
                    <a:pt x="67308" y="83"/>
                  </a:lnTo>
                  <a:lnTo>
                    <a:pt x="51212" y="51"/>
                  </a:lnTo>
                  <a:lnTo>
                    <a:pt x="30851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65375" y="600124"/>
              <a:ext cx="20346" cy="263213"/>
            </a:xfrm>
            <a:custGeom>
              <a:avLst/>
              <a:gdLst/>
              <a:ahLst/>
              <a:cxnLst/>
              <a:rect l="0" t="0" r="0" b="0"/>
              <a:pathLst>
                <a:path w="20346" h="263213">
                  <a:moveTo>
                    <a:pt x="20345" y="0"/>
                  </a:moveTo>
                  <a:lnTo>
                    <a:pt x="14611" y="8868"/>
                  </a:lnTo>
                  <a:lnTo>
                    <a:pt x="10327" y="17855"/>
                  </a:lnTo>
                  <a:lnTo>
                    <a:pt x="7121" y="27850"/>
                  </a:lnTo>
                  <a:lnTo>
                    <a:pt x="4761" y="38831"/>
                  </a:lnTo>
                  <a:lnTo>
                    <a:pt x="3064" y="50643"/>
                  </a:lnTo>
                  <a:lnTo>
                    <a:pt x="1868" y="63101"/>
                  </a:lnTo>
                  <a:lnTo>
                    <a:pt x="1039" y="76039"/>
                  </a:lnTo>
                  <a:lnTo>
                    <a:pt x="471" y="89320"/>
                  </a:lnTo>
                  <a:lnTo>
                    <a:pt x="88" y="102841"/>
                  </a:lnTo>
                  <a:lnTo>
                    <a:pt x="0" y="116530"/>
                  </a:lnTo>
                  <a:lnTo>
                    <a:pt x="471" y="130331"/>
                  </a:lnTo>
                  <a:lnTo>
                    <a:pt x="1601" y="144211"/>
                  </a:lnTo>
                  <a:lnTo>
                    <a:pt x="3175" y="158142"/>
                  </a:lnTo>
                  <a:lnTo>
                    <a:pt x="4770" y="172109"/>
                  </a:lnTo>
                  <a:lnTo>
                    <a:pt x="6137" y="186090"/>
                  </a:lnTo>
                  <a:lnTo>
                    <a:pt x="7209" y="199857"/>
                  </a:lnTo>
                  <a:lnTo>
                    <a:pt x="8119" y="214535"/>
                  </a:lnTo>
                  <a:lnTo>
                    <a:pt x="8942" y="233649"/>
                  </a:lnTo>
                  <a:lnTo>
                    <a:pt x="981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109616" y="631709"/>
              <a:ext cx="155048" cy="126394"/>
            </a:xfrm>
            <a:custGeom>
              <a:avLst/>
              <a:gdLst/>
              <a:ahLst/>
              <a:cxnLst/>
              <a:rect l="0" t="0" r="0" b="0"/>
              <a:pathLst>
                <a:path w="155048" h="126394">
                  <a:moveTo>
                    <a:pt x="155047" y="73700"/>
                  </a:moveTo>
                  <a:lnTo>
                    <a:pt x="146245" y="76701"/>
                  </a:lnTo>
                  <a:lnTo>
                    <a:pt x="137898" y="80123"/>
                  </a:lnTo>
                  <a:lnTo>
                    <a:pt x="129200" y="84315"/>
                  </a:lnTo>
                  <a:lnTo>
                    <a:pt x="120079" y="89042"/>
                  </a:lnTo>
                  <a:lnTo>
                    <a:pt x="110584" y="93875"/>
                  </a:lnTo>
                  <a:lnTo>
                    <a:pt x="100792" y="98552"/>
                  </a:lnTo>
                  <a:lnTo>
                    <a:pt x="90778" y="102988"/>
                  </a:lnTo>
                  <a:lnTo>
                    <a:pt x="80604" y="107190"/>
                  </a:lnTo>
                  <a:lnTo>
                    <a:pt x="70318" y="111198"/>
                  </a:lnTo>
                  <a:lnTo>
                    <a:pt x="59954" y="115059"/>
                  </a:lnTo>
                  <a:lnTo>
                    <a:pt x="49536" y="118811"/>
                  </a:lnTo>
                  <a:lnTo>
                    <a:pt x="39091" y="122469"/>
                  </a:lnTo>
                  <a:lnTo>
                    <a:pt x="28959" y="125400"/>
                  </a:lnTo>
                  <a:lnTo>
                    <a:pt x="19762" y="126393"/>
                  </a:lnTo>
                  <a:lnTo>
                    <a:pt x="11775" y="124941"/>
                  </a:lnTo>
                  <a:lnTo>
                    <a:pt x="5431" y="121183"/>
                  </a:lnTo>
                  <a:lnTo>
                    <a:pt x="1450" y="115530"/>
                  </a:lnTo>
                  <a:lnTo>
                    <a:pt x="0" y="108435"/>
                  </a:lnTo>
                  <a:lnTo>
                    <a:pt x="789" y="100455"/>
                  </a:lnTo>
                  <a:lnTo>
                    <a:pt x="3363" y="92201"/>
                  </a:lnTo>
                  <a:lnTo>
                    <a:pt x="7272" y="84032"/>
                  </a:lnTo>
                  <a:lnTo>
                    <a:pt x="12146" y="76077"/>
                  </a:lnTo>
                  <a:lnTo>
                    <a:pt x="17700" y="68349"/>
                  </a:lnTo>
                  <a:lnTo>
                    <a:pt x="23726" y="60815"/>
                  </a:lnTo>
                  <a:lnTo>
                    <a:pt x="30073" y="53432"/>
                  </a:lnTo>
                  <a:lnTo>
                    <a:pt x="36640" y="46160"/>
                  </a:lnTo>
                  <a:lnTo>
                    <a:pt x="43346" y="38972"/>
                  </a:lnTo>
                  <a:lnTo>
                    <a:pt x="49840" y="31954"/>
                  </a:lnTo>
                  <a:lnTo>
                    <a:pt x="56132" y="24509"/>
                  </a:lnTo>
                  <a:lnTo>
                    <a:pt x="62772" y="14866"/>
                  </a:lnTo>
                  <a:lnTo>
                    <a:pt x="708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353490" y="642238"/>
              <a:ext cx="218792" cy="237082"/>
            </a:xfrm>
            <a:custGeom>
              <a:avLst/>
              <a:gdLst/>
              <a:ahLst/>
              <a:cxnLst/>
              <a:rect l="0" t="0" r="0" b="0"/>
              <a:pathLst>
                <a:path w="218792" h="237082">
                  <a:moveTo>
                    <a:pt x="100686" y="0"/>
                  </a:moveTo>
                  <a:lnTo>
                    <a:pt x="89018" y="3001"/>
                  </a:lnTo>
                  <a:lnTo>
                    <a:pt x="78530" y="6423"/>
                  </a:lnTo>
                  <a:lnTo>
                    <a:pt x="68232" y="10619"/>
                  </a:lnTo>
                  <a:lnTo>
                    <a:pt x="58103" y="15519"/>
                  </a:lnTo>
                  <a:lnTo>
                    <a:pt x="48407" y="21001"/>
                  </a:lnTo>
                  <a:lnTo>
                    <a:pt x="39276" y="26936"/>
                  </a:lnTo>
                  <a:lnTo>
                    <a:pt x="30846" y="33370"/>
                  </a:lnTo>
                  <a:lnTo>
                    <a:pt x="23334" y="40517"/>
                  </a:lnTo>
                  <a:lnTo>
                    <a:pt x="16767" y="48444"/>
                  </a:lnTo>
                  <a:lnTo>
                    <a:pt x="11189" y="57393"/>
                  </a:lnTo>
                  <a:lnTo>
                    <a:pt x="6732" y="67843"/>
                  </a:lnTo>
                  <a:lnTo>
                    <a:pt x="3367" y="79907"/>
                  </a:lnTo>
                  <a:lnTo>
                    <a:pt x="1089" y="93076"/>
                  </a:lnTo>
                  <a:lnTo>
                    <a:pt x="0" y="106447"/>
                  </a:lnTo>
                  <a:lnTo>
                    <a:pt x="45" y="119473"/>
                  </a:lnTo>
                  <a:lnTo>
                    <a:pt x="1040" y="131979"/>
                  </a:lnTo>
                  <a:lnTo>
                    <a:pt x="2771" y="143984"/>
                  </a:lnTo>
                  <a:lnTo>
                    <a:pt x="5053" y="155574"/>
                  </a:lnTo>
                  <a:lnTo>
                    <a:pt x="8057" y="166849"/>
                  </a:lnTo>
                  <a:lnTo>
                    <a:pt x="12284" y="177895"/>
                  </a:lnTo>
                  <a:lnTo>
                    <a:pt x="17908" y="188768"/>
                  </a:lnTo>
                  <a:lnTo>
                    <a:pt x="24804" y="199192"/>
                  </a:lnTo>
                  <a:lnTo>
                    <a:pt x="32730" y="208586"/>
                  </a:lnTo>
                  <a:lnTo>
                    <a:pt x="41441" y="216713"/>
                  </a:lnTo>
                  <a:lnTo>
                    <a:pt x="51053" y="223492"/>
                  </a:lnTo>
                  <a:lnTo>
                    <a:pt x="62015" y="228828"/>
                  </a:lnTo>
                  <a:lnTo>
                    <a:pt x="74455" y="232820"/>
                  </a:lnTo>
                  <a:lnTo>
                    <a:pt x="87891" y="235535"/>
                  </a:lnTo>
                  <a:lnTo>
                    <a:pt x="101448" y="236925"/>
                  </a:lnTo>
                  <a:lnTo>
                    <a:pt x="114599" y="237081"/>
                  </a:lnTo>
                  <a:lnTo>
                    <a:pt x="127021" y="236053"/>
                  </a:lnTo>
                  <a:lnTo>
                    <a:pt x="138437" y="233768"/>
                  </a:lnTo>
                  <a:lnTo>
                    <a:pt x="148815" y="230302"/>
                  </a:lnTo>
                  <a:lnTo>
                    <a:pt x="158291" y="225686"/>
                  </a:lnTo>
                  <a:lnTo>
                    <a:pt x="167058" y="219839"/>
                  </a:lnTo>
                  <a:lnTo>
                    <a:pt x="175293" y="212832"/>
                  </a:lnTo>
                  <a:lnTo>
                    <a:pt x="182978" y="204855"/>
                  </a:lnTo>
                  <a:lnTo>
                    <a:pt x="189922" y="196131"/>
                  </a:lnTo>
                  <a:lnTo>
                    <a:pt x="196076" y="186852"/>
                  </a:lnTo>
                  <a:lnTo>
                    <a:pt x="201532" y="177012"/>
                  </a:lnTo>
                  <a:lnTo>
                    <a:pt x="206431" y="166421"/>
                  </a:lnTo>
                  <a:lnTo>
                    <a:pt x="210903" y="155041"/>
                  </a:lnTo>
                  <a:lnTo>
                    <a:pt x="214738" y="143128"/>
                  </a:lnTo>
                  <a:lnTo>
                    <a:pt x="217409" y="131131"/>
                  </a:lnTo>
                  <a:lnTo>
                    <a:pt x="218723" y="119320"/>
                  </a:lnTo>
                  <a:lnTo>
                    <a:pt x="218791" y="107780"/>
                  </a:lnTo>
                  <a:lnTo>
                    <a:pt x="217849" y="96497"/>
                  </a:lnTo>
                  <a:lnTo>
                    <a:pt x="216131" y="85432"/>
                  </a:lnTo>
                  <a:lnTo>
                    <a:pt x="213523" y="74695"/>
                  </a:lnTo>
                  <a:lnTo>
                    <a:pt x="209569" y="64551"/>
                  </a:lnTo>
                  <a:lnTo>
                    <a:pt x="204129" y="55100"/>
                  </a:lnTo>
                  <a:lnTo>
                    <a:pt x="197187" y="46448"/>
                  </a:lnTo>
                  <a:lnTo>
                    <a:pt x="188699" y="38781"/>
                  </a:lnTo>
                  <a:lnTo>
                    <a:pt x="178820" y="32111"/>
                  </a:lnTo>
                  <a:lnTo>
                    <a:pt x="168415" y="26444"/>
                  </a:lnTo>
                  <a:lnTo>
                    <a:pt x="157946" y="21322"/>
                  </a:lnTo>
                  <a:lnTo>
                    <a:pt x="146497" y="16292"/>
                  </a:lnTo>
                  <a:lnTo>
                    <a:pt x="13227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21181" y="2040593"/>
            <a:ext cx="758053" cy="697275"/>
            <a:chOff x="621181" y="2040593"/>
            <a:chExt cx="758053" cy="697275"/>
          </a:xfrm>
        </p:grpSpPr>
        <p:sp>
          <p:nvSpPr>
            <p:cNvPr id="64" name="Freeform 63"/>
            <p:cNvSpPr/>
            <p:nvPr/>
          </p:nvSpPr>
          <p:spPr>
            <a:xfrm>
              <a:off x="702036" y="2040593"/>
              <a:ext cx="174887" cy="239398"/>
            </a:xfrm>
            <a:custGeom>
              <a:avLst/>
              <a:gdLst/>
              <a:ahLst/>
              <a:cxnLst/>
              <a:rect l="0" t="0" r="0" b="0"/>
              <a:pathLst>
                <a:path w="174887" h="239398">
                  <a:moveTo>
                    <a:pt x="77072" y="1935"/>
                  </a:moveTo>
                  <a:lnTo>
                    <a:pt x="71205" y="7803"/>
                  </a:lnTo>
                  <a:lnTo>
                    <a:pt x="65640" y="13367"/>
                  </a:lnTo>
                  <a:lnTo>
                    <a:pt x="59841" y="19166"/>
                  </a:lnTo>
                  <a:lnTo>
                    <a:pt x="53761" y="25247"/>
                  </a:lnTo>
                  <a:lnTo>
                    <a:pt x="47431" y="31577"/>
                  </a:lnTo>
                  <a:lnTo>
                    <a:pt x="40898" y="38100"/>
                  </a:lnTo>
                  <a:lnTo>
                    <a:pt x="34049" y="44603"/>
                  </a:lnTo>
                  <a:lnTo>
                    <a:pt x="26618" y="50738"/>
                  </a:lnTo>
                  <a:lnTo>
                    <a:pt x="18517" y="56309"/>
                  </a:lnTo>
                  <a:lnTo>
                    <a:pt x="10172" y="60120"/>
                  </a:lnTo>
                  <a:lnTo>
                    <a:pt x="3414" y="59587"/>
                  </a:lnTo>
                  <a:lnTo>
                    <a:pt x="95" y="54544"/>
                  </a:lnTo>
                  <a:lnTo>
                    <a:pt x="0" y="47348"/>
                  </a:lnTo>
                  <a:lnTo>
                    <a:pt x="2428" y="39412"/>
                  </a:lnTo>
                  <a:lnTo>
                    <a:pt x="6933" y="31747"/>
                  </a:lnTo>
                  <a:lnTo>
                    <a:pt x="13110" y="24815"/>
                  </a:lnTo>
                  <a:lnTo>
                    <a:pt x="20564" y="18690"/>
                  </a:lnTo>
                  <a:lnTo>
                    <a:pt x="28956" y="13269"/>
                  </a:lnTo>
                  <a:lnTo>
                    <a:pt x="38018" y="8411"/>
                  </a:lnTo>
                  <a:lnTo>
                    <a:pt x="47547" y="4301"/>
                  </a:lnTo>
                  <a:lnTo>
                    <a:pt x="57399" y="1438"/>
                  </a:lnTo>
                  <a:lnTo>
                    <a:pt x="67462" y="0"/>
                  </a:lnTo>
                  <a:lnTo>
                    <a:pt x="77338" y="186"/>
                  </a:lnTo>
                  <a:lnTo>
                    <a:pt x="86364" y="2363"/>
                  </a:lnTo>
                  <a:lnTo>
                    <a:pt x="94240" y="6536"/>
                  </a:lnTo>
                  <a:lnTo>
                    <a:pt x="100679" y="12422"/>
                  </a:lnTo>
                  <a:lnTo>
                    <a:pt x="105257" y="19654"/>
                  </a:lnTo>
                  <a:lnTo>
                    <a:pt x="107925" y="27883"/>
                  </a:lnTo>
                  <a:lnTo>
                    <a:pt x="108939" y="36830"/>
                  </a:lnTo>
                  <a:lnTo>
                    <a:pt x="108647" y="46279"/>
                  </a:lnTo>
                  <a:lnTo>
                    <a:pt x="107374" y="56067"/>
                  </a:lnTo>
                  <a:lnTo>
                    <a:pt x="105065" y="65756"/>
                  </a:lnTo>
                  <a:lnTo>
                    <a:pt x="101315" y="74656"/>
                  </a:lnTo>
                  <a:lnTo>
                    <a:pt x="96077" y="82414"/>
                  </a:lnTo>
                  <a:lnTo>
                    <a:pt x="91757" y="87642"/>
                  </a:lnTo>
                  <a:lnTo>
                    <a:pt x="91952" y="89378"/>
                  </a:lnTo>
                  <a:lnTo>
                    <a:pt x="96962" y="89403"/>
                  </a:lnTo>
                  <a:lnTo>
                    <a:pt x="105288" y="89200"/>
                  </a:lnTo>
                  <a:lnTo>
                    <a:pt x="114943" y="89861"/>
                  </a:lnTo>
                  <a:lnTo>
                    <a:pt x="124700" y="91812"/>
                  </a:lnTo>
                  <a:lnTo>
                    <a:pt x="134053" y="95028"/>
                  </a:lnTo>
                  <a:lnTo>
                    <a:pt x="142884" y="99300"/>
                  </a:lnTo>
                  <a:lnTo>
                    <a:pt x="151229" y="104396"/>
                  </a:lnTo>
                  <a:lnTo>
                    <a:pt x="158856" y="110590"/>
                  </a:lnTo>
                  <a:lnTo>
                    <a:pt x="165245" y="118633"/>
                  </a:lnTo>
                  <a:lnTo>
                    <a:pt x="170208" y="128776"/>
                  </a:lnTo>
                  <a:lnTo>
                    <a:pt x="173544" y="140502"/>
                  </a:lnTo>
                  <a:lnTo>
                    <a:pt x="174886" y="152828"/>
                  </a:lnTo>
                  <a:lnTo>
                    <a:pt x="174226" y="165112"/>
                  </a:lnTo>
                  <a:lnTo>
                    <a:pt x="171681" y="176933"/>
                  </a:lnTo>
                  <a:lnTo>
                    <a:pt x="167315" y="187938"/>
                  </a:lnTo>
                  <a:lnTo>
                    <a:pt x="161344" y="198032"/>
                  </a:lnTo>
                  <a:lnTo>
                    <a:pt x="154083" y="207147"/>
                  </a:lnTo>
                  <a:lnTo>
                    <a:pt x="145848" y="215139"/>
                  </a:lnTo>
                  <a:lnTo>
                    <a:pt x="136901" y="222034"/>
                  </a:lnTo>
                  <a:lnTo>
                    <a:pt x="127285" y="227837"/>
                  </a:lnTo>
                  <a:lnTo>
                    <a:pt x="116845" y="232447"/>
                  </a:lnTo>
                  <a:lnTo>
                    <a:pt x="105567" y="235915"/>
                  </a:lnTo>
                  <a:lnTo>
                    <a:pt x="93721" y="238262"/>
                  </a:lnTo>
                  <a:lnTo>
                    <a:pt x="81770" y="239397"/>
                  </a:lnTo>
                  <a:lnTo>
                    <a:pt x="69994" y="239388"/>
                  </a:lnTo>
                  <a:lnTo>
                    <a:pt x="58550" y="238580"/>
                  </a:lnTo>
                  <a:lnTo>
                    <a:pt x="46223" y="237427"/>
                  </a:lnTo>
                  <a:lnTo>
                    <a:pt x="29699" y="235831"/>
                  </a:lnTo>
                  <a:lnTo>
                    <a:pt x="3373" y="233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1181" y="2368911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325177" y="2867"/>
                  </a:lnTo>
                  <a:lnTo>
                    <a:pt x="314048" y="5009"/>
                  </a:lnTo>
                  <a:lnTo>
                    <a:pt x="302449" y="6617"/>
                  </a:lnTo>
                  <a:lnTo>
                    <a:pt x="290288" y="7970"/>
                  </a:lnTo>
                  <a:lnTo>
                    <a:pt x="277628" y="9467"/>
                  </a:lnTo>
                  <a:lnTo>
                    <a:pt x="264572" y="11313"/>
                  </a:lnTo>
                  <a:lnTo>
                    <a:pt x="251220" y="13380"/>
                  </a:lnTo>
                  <a:lnTo>
                    <a:pt x="237655" y="15313"/>
                  </a:lnTo>
                  <a:lnTo>
                    <a:pt x="223935" y="16909"/>
                  </a:lnTo>
                  <a:lnTo>
                    <a:pt x="209944" y="18132"/>
                  </a:lnTo>
                  <a:lnTo>
                    <a:pt x="195405" y="19029"/>
                  </a:lnTo>
                  <a:lnTo>
                    <a:pt x="180213" y="19666"/>
                  </a:lnTo>
                  <a:lnTo>
                    <a:pt x="164417" y="20111"/>
                  </a:lnTo>
                  <a:lnTo>
                    <a:pt x="148127" y="20417"/>
                  </a:lnTo>
                  <a:lnTo>
                    <a:pt x="131467" y="20626"/>
                  </a:lnTo>
                  <a:lnTo>
                    <a:pt x="114704" y="20767"/>
                  </a:lnTo>
                  <a:lnTo>
                    <a:pt x="98223" y="20863"/>
                  </a:lnTo>
                  <a:lnTo>
                    <a:pt x="82222" y="20932"/>
                  </a:lnTo>
                  <a:lnTo>
                    <a:pt x="66928" y="21177"/>
                  </a:lnTo>
                  <a:lnTo>
                    <a:pt x="50978" y="22112"/>
                  </a:lnTo>
                  <a:lnTo>
                    <a:pt x="30737" y="2493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5937" y="2526839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0529" y="11802"/>
                  </a:lnTo>
                  <a:lnTo>
                    <a:pt x="10529" y="23571"/>
                  </a:lnTo>
                  <a:lnTo>
                    <a:pt x="10529" y="36466"/>
                  </a:lnTo>
                  <a:lnTo>
                    <a:pt x="10529" y="50487"/>
                  </a:lnTo>
                  <a:lnTo>
                    <a:pt x="10529" y="65464"/>
                  </a:lnTo>
                  <a:lnTo>
                    <a:pt x="10524" y="81177"/>
                  </a:lnTo>
                  <a:lnTo>
                    <a:pt x="10351" y="97107"/>
                  </a:lnTo>
                  <a:lnTo>
                    <a:pt x="9703" y="112482"/>
                  </a:lnTo>
                  <a:lnTo>
                    <a:pt x="8454" y="126922"/>
                  </a:lnTo>
                  <a:lnTo>
                    <a:pt x="6793" y="140342"/>
                  </a:lnTo>
                  <a:lnTo>
                    <a:pt x="4966" y="154298"/>
                  </a:lnTo>
                  <a:lnTo>
                    <a:pt x="2812" y="17224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0165" y="2525294"/>
              <a:ext cx="221100" cy="212574"/>
            </a:xfrm>
            <a:custGeom>
              <a:avLst/>
              <a:gdLst/>
              <a:ahLst/>
              <a:cxnLst/>
              <a:rect l="0" t="0" r="0" b="0"/>
              <a:pathLst>
                <a:path w="221100" h="212574">
                  <a:moveTo>
                    <a:pt x="0" y="54187"/>
                  </a:moveTo>
                  <a:lnTo>
                    <a:pt x="2934" y="45386"/>
                  </a:lnTo>
                  <a:lnTo>
                    <a:pt x="5716" y="37039"/>
                  </a:lnTo>
                  <a:lnTo>
                    <a:pt x="8630" y="28354"/>
                  </a:lnTo>
                  <a:lnTo>
                    <a:pt x="12188" y="19752"/>
                  </a:lnTo>
                  <a:lnTo>
                    <a:pt x="17298" y="12202"/>
                  </a:lnTo>
                  <a:lnTo>
                    <a:pt x="24318" y="6179"/>
                  </a:lnTo>
                  <a:lnTo>
                    <a:pt x="32959" y="1987"/>
                  </a:lnTo>
                  <a:lnTo>
                    <a:pt x="42592" y="0"/>
                  </a:lnTo>
                  <a:lnTo>
                    <a:pt x="52726" y="192"/>
                  </a:lnTo>
                  <a:lnTo>
                    <a:pt x="62765" y="2407"/>
                  </a:lnTo>
                  <a:lnTo>
                    <a:pt x="71958" y="6544"/>
                  </a:lnTo>
                  <a:lnTo>
                    <a:pt x="79982" y="12358"/>
                  </a:lnTo>
                  <a:lnTo>
                    <a:pt x="86875" y="19511"/>
                  </a:lnTo>
                  <a:lnTo>
                    <a:pt x="92828" y="27674"/>
                  </a:lnTo>
                  <a:lnTo>
                    <a:pt x="98055" y="36572"/>
                  </a:lnTo>
                  <a:lnTo>
                    <a:pt x="102586" y="46155"/>
                  </a:lnTo>
                  <a:lnTo>
                    <a:pt x="106266" y="56573"/>
                  </a:lnTo>
                  <a:lnTo>
                    <a:pt x="109074" y="67841"/>
                  </a:lnTo>
                  <a:lnTo>
                    <a:pt x="110962" y="79850"/>
                  </a:lnTo>
                  <a:lnTo>
                    <a:pt x="111781" y="92443"/>
                  </a:lnTo>
                  <a:lnTo>
                    <a:pt x="111552" y="105467"/>
                  </a:lnTo>
                  <a:lnTo>
                    <a:pt x="110432" y="118637"/>
                  </a:lnTo>
                  <a:lnTo>
                    <a:pt x="108617" y="131552"/>
                  </a:lnTo>
                  <a:lnTo>
                    <a:pt x="106283" y="144011"/>
                  </a:lnTo>
                  <a:lnTo>
                    <a:pt x="103412" y="155833"/>
                  </a:lnTo>
                  <a:lnTo>
                    <a:pt x="99808" y="166780"/>
                  </a:lnTo>
                  <a:lnTo>
                    <a:pt x="95415" y="176806"/>
                  </a:lnTo>
                  <a:lnTo>
                    <a:pt x="90160" y="185862"/>
                  </a:lnTo>
                  <a:lnTo>
                    <a:pt x="83876" y="193806"/>
                  </a:lnTo>
                  <a:lnTo>
                    <a:pt x="76572" y="200662"/>
                  </a:lnTo>
                  <a:lnTo>
                    <a:pt x="68395" y="206268"/>
                  </a:lnTo>
                  <a:lnTo>
                    <a:pt x="59535" y="210211"/>
                  </a:lnTo>
                  <a:lnTo>
                    <a:pt x="50183" y="212405"/>
                  </a:lnTo>
                  <a:lnTo>
                    <a:pt x="40974" y="212573"/>
                  </a:lnTo>
                  <a:lnTo>
                    <a:pt x="32936" y="210109"/>
                  </a:lnTo>
                  <a:lnTo>
                    <a:pt x="26546" y="204938"/>
                  </a:lnTo>
                  <a:lnTo>
                    <a:pt x="22089" y="197738"/>
                  </a:lnTo>
                  <a:lnTo>
                    <a:pt x="19915" y="189619"/>
                  </a:lnTo>
                  <a:lnTo>
                    <a:pt x="19978" y="181320"/>
                  </a:lnTo>
                  <a:lnTo>
                    <a:pt x="22104" y="173330"/>
                  </a:lnTo>
                  <a:lnTo>
                    <a:pt x="26181" y="166051"/>
                  </a:lnTo>
                  <a:lnTo>
                    <a:pt x="31953" y="159617"/>
                  </a:lnTo>
                  <a:lnTo>
                    <a:pt x="39079" y="154282"/>
                  </a:lnTo>
                  <a:lnTo>
                    <a:pt x="47224" y="150514"/>
                  </a:lnTo>
                  <a:lnTo>
                    <a:pt x="56100" y="148425"/>
                  </a:lnTo>
                  <a:lnTo>
                    <a:pt x="65329" y="147986"/>
                  </a:lnTo>
                  <a:lnTo>
                    <a:pt x="74445" y="149202"/>
                  </a:lnTo>
                  <a:lnTo>
                    <a:pt x="83208" y="151903"/>
                  </a:lnTo>
                  <a:lnTo>
                    <a:pt x="91735" y="155647"/>
                  </a:lnTo>
                  <a:lnTo>
                    <a:pt x="100382" y="159835"/>
                  </a:lnTo>
                  <a:lnTo>
                    <a:pt x="109356" y="164085"/>
                  </a:lnTo>
                  <a:lnTo>
                    <a:pt x="118860" y="168070"/>
                  </a:lnTo>
                  <a:lnTo>
                    <a:pt x="129158" y="171441"/>
                  </a:lnTo>
                  <a:lnTo>
                    <a:pt x="140311" y="174074"/>
                  </a:lnTo>
                  <a:lnTo>
                    <a:pt x="152187" y="176033"/>
                  </a:lnTo>
                  <a:lnTo>
                    <a:pt x="166045" y="177651"/>
                  </a:lnTo>
                  <a:lnTo>
                    <a:pt x="186455" y="179068"/>
                  </a:lnTo>
                  <a:lnTo>
                    <a:pt x="221099" y="18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00248" y="2358383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70183" y="2934"/>
                  </a:lnTo>
                  <a:lnTo>
                    <a:pt x="161837" y="5716"/>
                  </a:lnTo>
                  <a:lnTo>
                    <a:pt x="153134" y="8611"/>
                  </a:lnTo>
                  <a:lnTo>
                    <a:pt x="143840" y="11478"/>
                  </a:lnTo>
                  <a:lnTo>
                    <a:pt x="133696" y="13995"/>
                  </a:lnTo>
                  <a:lnTo>
                    <a:pt x="122656" y="16011"/>
                  </a:lnTo>
                  <a:lnTo>
                    <a:pt x="110989" y="17696"/>
                  </a:lnTo>
                  <a:lnTo>
                    <a:pt x="99167" y="19439"/>
                  </a:lnTo>
                  <a:lnTo>
                    <a:pt x="87473" y="21460"/>
                  </a:lnTo>
                  <a:lnTo>
                    <a:pt x="75843" y="23649"/>
                  </a:lnTo>
                  <a:lnTo>
                    <a:pt x="63969" y="25666"/>
                  </a:lnTo>
                  <a:lnTo>
                    <a:pt x="51703" y="27319"/>
                  </a:lnTo>
                  <a:lnTo>
                    <a:pt x="39639" y="28584"/>
                  </a:lnTo>
                  <a:lnTo>
                    <a:pt x="27853" y="29645"/>
                  </a:lnTo>
                  <a:lnTo>
                    <a:pt x="15305" y="305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273948" y="22952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284476" y="2495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547689" y="2073512"/>
            <a:ext cx="642239" cy="668009"/>
            <a:chOff x="1547689" y="2073512"/>
            <a:chExt cx="642239" cy="668009"/>
          </a:xfrm>
        </p:grpSpPr>
        <p:sp>
          <p:nvSpPr>
            <p:cNvPr id="72" name="Freeform 71"/>
            <p:cNvSpPr/>
            <p:nvPr/>
          </p:nvSpPr>
          <p:spPr>
            <a:xfrm>
              <a:off x="1674031" y="2073512"/>
              <a:ext cx="173127" cy="244262"/>
            </a:xfrm>
            <a:custGeom>
              <a:avLst/>
              <a:gdLst/>
              <a:ahLst/>
              <a:cxnLst/>
              <a:rect l="0" t="0" r="0" b="0"/>
              <a:pathLst>
                <a:path w="173127" h="244262">
                  <a:moveTo>
                    <a:pt x="52642" y="21659"/>
                  </a:moveTo>
                  <a:lnTo>
                    <a:pt x="46775" y="27526"/>
                  </a:lnTo>
                  <a:lnTo>
                    <a:pt x="41210" y="33091"/>
                  </a:lnTo>
                  <a:lnTo>
                    <a:pt x="35423" y="38834"/>
                  </a:lnTo>
                  <a:lnTo>
                    <a:pt x="29830" y="42831"/>
                  </a:lnTo>
                  <a:lnTo>
                    <a:pt x="25869" y="42674"/>
                  </a:lnTo>
                  <a:lnTo>
                    <a:pt x="24664" y="39140"/>
                  </a:lnTo>
                  <a:lnTo>
                    <a:pt x="25942" y="33306"/>
                  </a:lnTo>
                  <a:lnTo>
                    <a:pt x="29219" y="26255"/>
                  </a:lnTo>
                  <a:lnTo>
                    <a:pt x="34248" y="19115"/>
                  </a:lnTo>
                  <a:lnTo>
                    <a:pt x="40748" y="12499"/>
                  </a:lnTo>
                  <a:lnTo>
                    <a:pt x="48406" y="6899"/>
                  </a:lnTo>
                  <a:lnTo>
                    <a:pt x="56928" y="2882"/>
                  </a:lnTo>
                  <a:lnTo>
                    <a:pt x="66068" y="591"/>
                  </a:lnTo>
                  <a:lnTo>
                    <a:pt x="75478" y="0"/>
                  </a:lnTo>
                  <a:lnTo>
                    <a:pt x="84717" y="1106"/>
                  </a:lnTo>
                  <a:lnTo>
                    <a:pt x="93550" y="3743"/>
                  </a:lnTo>
                  <a:lnTo>
                    <a:pt x="101616" y="7951"/>
                  </a:lnTo>
                  <a:lnTo>
                    <a:pt x="108356" y="14047"/>
                  </a:lnTo>
                  <a:lnTo>
                    <a:pt x="113586" y="22032"/>
                  </a:lnTo>
                  <a:lnTo>
                    <a:pt x="117285" y="31477"/>
                  </a:lnTo>
                  <a:lnTo>
                    <a:pt x="119409" y="41725"/>
                  </a:lnTo>
                  <a:lnTo>
                    <a:pt x="120094" y="52314"/>
                  </a:lnTo>
                  <a:lnTo>
                    <a:pt x="119438" y="62846"/>
                  </a:lnTo>
                  <a:lnTo>
                    <a:pt x="117411" y="72910"/>
                  </a:lnTo>
                  <a:lnTo>
                    <a:pt x="114174" y="82346"/>
                  </a:lnTo>
                  <a:lnTo>
                    <a:pt x="111658" y="91330"/>
                  </a:lnTo>
                  <a:lnTo>
                    <a:pt x="112509" y="99308"/>
                  </a:lnTo>
                  <a:lnTo>
                    <a:pt x="116653" y="105310"/>
                  </a:lnTo>
                  <a:lnTo>
                    <a:pt x="123113" y="109861"/>
                  </a:lnTo>
                  <a:lnTo>
                    <a:pt x="131051" y="113671"/>
                  </a:lnTo>
                  <a:lnTo>
                    <a:pt x="139586" y="117501"/>
                  </a:lnTo>
                  <a:lnTo>
                    <a:pt x="147757" y="122176"/>
                  </a:lnTo>
                  <a:lnTo>
                    <a:pt x="155086" y="128052"/>
                  </a:lnTo>
                  <a:lnTo>
                    <a:pt x="161341" y="135261"/>
                  </a:lnTo>
                  <a:lnTo>
                    <a:pt x="166333" y="143915"/>
                  </a:lnTo>
                  <a:lnTo>
                    <a:pt x="170093" y="153909"/>
                  </a:lnTo>
                  <a:lnTo>
                    <a:pt x="172485" y="164684"/>
                  </a:lnTo>
                  <a:lnTo>
                    <a:pt x="173126" y="175367"/>
                  </a:lnTo>
                  <a:lnTo>
                    <a:pt x="171967" y="185470"/>
                  </a:lnTo>
                  <a:lnTo>
                    <a:pt x="169242" y="194876"/>
                  </a:lnTo>
                  <a:lnTo>
                    <a:pt x="165280" y="203654"/>
                  </a:lnTo>
                  <a:lnTo>
                    <a:pt x="160391" y="211924"/>
                  </a:lnTo>
                  <a:lnTo>
                    <a:pt x="154670" y="219648"/>
                  </a:lnTo>
                  <a:lnTo>
                    <a:pt x="148007" y="226624"/>
                  </a:lnTo>
                  <a:lnTo>
                    <a:pt x="140415" y="232794"/>
                  </a:lnTo>
                  <a:lnTo>
                    <a:pt x="132030" y="237922"/>
                  </a:lnTo>
                  <a:lnTo>
                    <a:pt x="123024" y="241538"/>
                  </a:lnTo>
                  <a:lnTo>
                    <a:pt x="113551" y="243526"/>
                  </a:lnTo>
                  <a:lnTo>
                    <a:pt x="103580" y="244234"/>
                  </a:lnTo>
                  <a:lnTo>
                    <a:pt x="92902" y="244261"/>
                  </a:lnTo>
                  <a:lnTo>
                    <a:pt x="81462" y="244021"/>
                  </a:lnTo>
                  <a:lnTo>
                    <a:pt x="69509" y="243559"/>
                  </a:lnTo>
                  <a:lnTo>
                    <a:pt x="57485" y="242650"/>
                  </a:lnTo>
                  <a:lnTo>
                    <a:pt x="45671" y="241194"/>
                  </a:lnTo>
                  <a:lnTo>
                    <a:pt x="34597" y="239378"/>
                  </a:lnTo>
                  <a:lnTo>
                    <a:pt x="24048" y="237423"/>
                  </a:lnTo>
                  <a:lnTo>
                    <a:pt x="13100" y="235157"/>
                  </a:lnTo>
                  <a:lnTo>
                    <a:pt x="0" y="232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47689" y="2403336"/>
              <a:ext cx="347441" cy="18219"/>
            </a:xfrm>
            <a:custGeom>
              <a:avLst/>
              <a:gdLst/>
              <a:ahLst/>
              <a:cxnLst/>
              <a:rect l="0" t="0" r="0" b="0"/>
              <a:pathLst>
                <a:path w="347441" h="18219">
                  <a:moveTo>
                    <a:pt x="347440" y="18218"/>
                  </a:moveTo>
                  <a:lnTo>
                    <a:pt x="335772" y="18151"/>
                  </a:lnTo>
                  <a:lnTo>
                    <a:pt x="325283" y="17511"/>
                  </a:lnTo>
                  <a:lnTo>
                    <a:pt x="314972" y="16219"/>
                  </a:lnTo>
                  <a:lnTo>
                    <a:pt x="304325" y="14532"/>
                  </a:lnTo>
                  <a:lnTo>
                    <a:pt x="292685" y="12864"/>
                  </a:lnTo>
                  <a:lnTo>
                    <a:pt x="279794" y="11451"/>
                  </a:lnTo>
                  <a:lnTo>
                    <a:pt x="265887" y="10353"/>
                  </a:lnTo>
                  <a:lnTo>
                    <a:pt x="251484" y="9542"/>
                  </a:lnTo>
                  <a:lnTo>
                    <a:pt x="236946" y="8962"/>
                  </a:lnTo>
                  <a:lnTo>
                    <a:pt x="222440" y="8557"/>
                  </a:lnTo>
                  <a:lnTo>
                    <a:pt x="208021" y="8277"/>
                  </a:lnTo>
                  <a:lnTo>
                    <a:pt x="193696" y="8086"/>
                  </a:lnTo>
                  <a:lnTo>
                    <a:pt x="179450" y="7956"/>
                  </a:lnTo>
                  <a:lnTo>
                    <a:pt x="165265" y="7868"/>
                  </a:lnTo>
                  <a:lnTo>
                    <a:pt x="151129" y="7805"/>
                  </a:lnTo>
                  <a:lnTo>
                    <a:pt x="137194" y="7592"/>
                  </a:lnTo>
                  <a:lnTo>
                    <a:pt x="123756" y="6918"/>
                  </a:lnTo>
                  <a:lnTo>
                    <a:pt x="110934" y="5651"/>
                  </a:lnTo>
                  <a:lnTo>
                    <a:pt x="98527" y="3986"/>
                  </a:lnTo>
                  <a:lnTo>
                    <a:pt x="86123" y="2330"/>
                  </a:lnTo>
                  <a:lnTo>
                    <a:pt x="73487" y="927"/>
                  </a:lnTo>
                  <a:lnTo>
                    <a:pt x="60777" y="29"/>
                  </a:lnTo>
                  <a:lnTo>
                    <a:pt x="46997" y="0"/>
                  </a:lnTo>
                  <a:lnTo>
                    <a:pt x="28698" y="1958"/>
                  </a:lnTo>
                  <a:lnTo>
                    <a:pt x="0" y="7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42445" y="2522133"/>
              <a:ext cx="156368" cy="219388"/>
            </a:xfrm>
            <a:custGeom>
              <a:avLst/>
              <a:gdLst/>
              <a:ahLst/>
              <a:cxnLst/>
              <a:rect l="0" t="0" r="0" b="0"/>
              <a:pathLst>
                <a:path w="156368" h="219388">
                  <a:moveTo>
                    <a:pt x="21057" y="36292"/>
                  </a:moveTo>
                  <a:lnTo>
                    <a:pt x="24125" y="27624"/>
                  </a:lnTo>
                  <a:lnTo>
                    <a:pt x="28188" y="20558"/>
                  </a:lnTo>
                  <a:lnTo>
                    <a:pt x="33685" y="14457"/>
                  </a:lnTo>
                  <a:lnTo>
                    <a:pt x="40618" y="9228"/>
                  </a:lnTo>
                  <a:lnTo>
                    <a:pt x="49064" y="5014"/>
                  </a:lnTo>
                  <a:lnTo>
                    <a:pt x="58900" y="1822"/>
                  </a:lnTo>
                  <a:lnTo>
                    <a:pt x="69393" y="0"/>
                  </a:lnTo>
                  <a:lnTo>
                    <a:pt x="79350" y="281"/>
                  </a:lnTo>
                  <a:lnTo>
                    <a:pt x="88136" y="2882"/>
                  </a:lnTo>
                  <a:lnTo>
                    <a:pt x="95335" y="7560"/>
                  </a:lnTo>
                  <a:lnTo>
                    <a:pt x="100494" y="13906"/>
                  </a:lnTo>
                  <a:lnTo>
                    <a:pt x="103585" y="21504"/>
                  </a:lnTo>
                  <a:lnTo>
                    <a:pt x="104728" y="30010"/>
                  </a:lnTo>
                  <a:lnTo>
                    <a:pt x="103999" y="39156"/>
                  </a:lnTo>
                  <a:lnTo>
                    <a:pt x="101664" y="48738"/>
                  </a:lnTo>
                  <a:lnTo>
                    <a:pt x="99381" y="58310"/>
                  </a:lnTo>
                  <a:lnTo>
                    <a:pt x="100435" y="66733"/>
                  </a:lnTo>
                  <a:lnTo>
                    <a:pt x="105575" y="73340"/>
                  </a:lnTo>
                  <a:lnTo>
                    <a:pt x="112748" y="78898"/>
                  </a:lnTo>
                  <a:lnTo>
                    <a:pt x="120805" y="84382"/>
                  </a:lnTo>
                  <a:lnTo>
                    <a:pt x="129071" y="90517"/>
                  </a:lnTo>
                  <a:lnTo>
                    <a:pt x="137204" y="97571"/>
                  </a:lnTo>
                  <a:lnTo>
                    <a:pt x="144609" y="105672"/>
                  </a:lnTo>
                  <a:lnTo>
                    <a:pt x="150361" y="114976"/>
                  </a:lnTo>
                  <a:lnTo>
                    <a:pt x="154111" y="125434"/>
                  </a:lnTo>
                  <a:lnTo>
                    <a:pt x="155998" y="136702"/>
                  </a:lnTo>
                  <a:lnTo>
                    <a:pt x="156367" y="148253"/>
                  </a:lnTo>
                  <a:lnTo>
                    <a:pt x="155578" y="159753"/>
                  </a:lnTo>
                  <a:lnTo>
                    <a:pt x="153780" y="170914"/>
                  </a:lnTo>
                  <a:lnTo>
                    <a:pt x="150913" y="181409"/>
                  </a:lnTo>
                  <a:lnTo>
                    <a:pt x="147018" y="191123"/>
                  </a:lnTo>
                  <a:lnTo>
                    <a:pt x="141930" y="199797"/>
                  </a:lnTo>
                  <a:lnTo>
                    <a:pt x="135227" y="206954"/>
                  </a:lnTo>
                  <a:lnTo>
                    <a:pt x="126823" y="212467"/>
                  </a:lnTo>
                  <a:lnTo>
                    <a:pt x="116924" y="216357"/>
                  </a:lnTo>
                  <a:lnTo>
                    <a:pt x="105837" y="218610"/>
                  </a:lnTo>
                  <a:lnTo>
                    <a:pt x="93867" y="219387"/>
                  </a:lnTo>
                  <a:lnTo>
                    <a:pt x="81424" y="218962"/>
                  </a:lnTo>
                  <a:lnTo>
                    <a:pt x="69005" y="217622"/>
                  </a:lnTo>
                  <a:lnTo>
                    <a:pt x="56889" y="215615"/>
                  </a:lnTo>
                  <a:lnTo>
                    <a:pt x="45399" y="213096"/>
                  </a:lnTo>
                  <a:lnTo>
                    <a:pt x="33773" y="209783"/>
                  </a:lnTo>
                  <a:lnTo>
                    <a:pt x="19876" y="204272"/>
                  </a:lnTo>
                  <a:lnTo>
                    <a:pt x="0" y="194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84642" y="238996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7" y="2866"/>
                  </a:lnTo>
                  <a:lnTo>
                    <a:pt x="87430" y="5008"/>
                  </a:lnTo>
                  <a:lnTo>
                    <a:pt x="77439" y="6616"/>
                  </a:lnTo>
                  <a:lnTo>
                    <a:pt x="66631" y="7969"/>
                  </a:lnTo>
                  <a:lnTo>
                    <a:pt x="55468" y="9466"/>
                  </a:lnTo>
                  <a:lnTo>
                    <a:pt x="44277" y="11312"/>
                  </a:lnTo>
                  <a:lnTo>
                    <a:pt x="33645" y="13389"/>
                  </a:lnTo>
                  <a:lnTo>
                    <a:pt x="23450" y="15545"/>
                  </a:lnTo>
                  <a:lnTo>
                    <a:pt x="1280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42528" y="2484725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6878" y="2867"/>
                  </a:lnTo>
                  <a:lnTo>
                    <a:pt x="97251" y="5009"/>
                  </a:lnTo>
                  <a:lnTo>
                    <a:pt x="85969" y="6612"/>
                  </a:lnTo>
                  <a:lnTo>
                    <a:pt x="73336" y="7795"/>
                  </a:lnTo>
                  <a:lnTo>
                    <a:pt x="58444" y="8773"/>
                  </a:lnTo>
                  <a:lnTo>
                    <a:pt x="36628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432082" y="2095171"/>
            <a:ext cx="326385" cy="673824"/>
            <a:chOff x="2432082" y="2095171"/>
            <a:chExt cx="326385" cy="673824"/>
          </a:xfrm>
        </p:grpSpPr>
        <p:sp>
          <p:nvSpPr>
            <p:cNvPr id="78" name="Freeform 77"/>
            <p:cNvSpPr/>
            <p:nvPr/>
          </p:nvSpPr>
          <p:spPr>
            <a:xfrm>
              <a:off x="2590010" y="2095171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8257" y="8801"/>
                  </a:lnTo>
                  <a:lnTo>
                    <a:pt x="16755" y="17148"/>
                  </a:lnTo>
                  <a:lnTo>
                    <a:pt x="16444" y="25851"/>
                  </a:lnTo>
                  <a:lnTo>
                    <a:pt x="16951" y="35145"/>
                  </a:lnTo>
                  <a:lnTo>
                    <a:pt x="17770" y="45288"/>
                  </a:lnTo>
                  <a:lnTo>
                    <a:pt x="18581" y="56329"/>
                  </a:lnTo>
                  <a:lnTo>
                    <a:pt x="19092" y="67995"/>
                  </a:lnTo>
                  <a:lnTo>
                    <a:pt x="18970" y="79818"/>
                  </a:lnTo>
                  <a:lnTo>
                    <a:pt x="18108" y="91516"/>
                  </a:lnTo>
                  <a:lnTo>
                    <a:pt x="16730" y="103318"/>
                  </a:lnTo>
                  <a:lnTo>
                    <a:pt x="15273" y="115840"/>
                  </a:lnTo>
                  <a:lnTo>
                    <a:pt x="13998" y="129370"/>
                  </a:lnTo>
                  <a:lnTo>
                    <a:pt x="12823" y="143559"/>
                  </a:lnTo>
                  <a:lnTo>
                    <a:pt x="11427" y="157629"/>
                  </a:lnTo>
                  <a:lnTo>
                    <a:pt x="9642" y="171118"/>
                  </a:lnTo>
                  <a:lnTo>
                    <a:pt x="7603" y="183471"/>
                  </a:lnTo>
                  <a:lnTo>
                    <a:pt x="5474" y="195092"/>
                  </a:lnTo>
                  <a:lnTo>
                    <a:pt x="3065" y="20699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32082" y="2411025"/>
              <a:ext cx="326385" cy="2"/>
            </a:xfrm>
            <a:custGeom>
              <a:avLst/>
              <a:gdLst/>
              <a:ahLst/>
              <a:cxnLst/>
              <a:rect l="0" t="0" r="0" b="0"/>
              <a:pathLst>
                <a:path w="326385" h="2">
                  <a:moveTo>
                    <a:pt x="326384" y="1"/>
                  </a:moveTo>
                  <a:lnTo>
                    <a:pt x="311782" y="1"/>
                  </a:lnTo>
                  <a:lnTo>
                    <a:pt x="298511" y="0"/>
                  </a:lnTo>
                  <a:lnTo>
                    <a:pt x="285310" y="0"/>
                  </a:lnTo>
                  <a:lnTo>
                    <a:pt x="271968" y="0"/>
                  </a:lnTo>
                  <a:lnTo>
                    <a:pt x="258460" y="0"/>
                  </a:lnTo>
                  <a:lnTo>
                    <a:pt x="244802" y="0"/>
                  </a:lnTo>
                  <a:lnTo>
                    <a:pt x="230862" y="0"/>
                  </a:lnTo>
                  <a:lnTo>
                    <a:pt x="216365" y="0"/>
                  </a:lnTo>
                  <a:lnTo>
                    <a:pt x="201203" y="0"/>
                  </a:lnTo>
                  <a:lnTo>
                    <a:pt x="185427" y="0"/>
                  </a:lnTo>
                  <a:lnTo>
                    <a:pt x="169152" y="0"/>
                  </a:lnTo>
                  <a:lnTo>
                    <a:pt x="152499" y="0"/>
                  </a:lnTo>
                  <a:lnTo>
                    <a:pt x="135570" y="0"/>
                  </a:lnTo>
                  <a:lnTo>
                    <a:pt x="118445" y="0"/>
                  </a:lnTo>
                  <a:lnTo>
                    <a:pt x="101194" y="0"/>
                  </a:lnTo>
                  <a:lnTo>
                    <a:pt x="84039" y="0"/>
                  </a:lnTo>
                  <a:lnTo>
                    <a:pt x="65363" y="0"/>
                  </a:lnTo>
                  <a:lnTo>
                    <a:pt x="40170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79481" y="2547896"/>
              <a:ext cx="4705" cy="221099"/>
            </a:xfrm>
            <a:custGeom>
              <a:avLst/>
              <a:gdLst/>
              <a:ahLst/>
              <a:cxnLst/>
              <a:rect l="0" t="0" r="0" b="0"/>
              <a:pathLst>
                <a:path w="4705" h="22109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5" y="83652"/>
                  </a:lnTo>
                  <a:lnTo>
                    <a:pt x="178" y="99071"/>
                  </a:lnTo>
                  <a:lnTo>
                    <a:pt x="826" y="114569"/>
                  </a:lnTo>
                  <a:lnTo>
                    <a:pt x="2070" y="129876"/>
                  </a:lnTo>
                  <a:lnTo>
                    <a:pt x="3550" y="144746"/>
                  </a:lnTo>
                  <a:lnTo>
                    <a:pt x="4550" y="158884"/>
                  </a:lnTo>
                  <a:lnTo>
                    <a:pt x="4704" y="172193"/>
                  </a:lnTo>
                  <a:lnTo>
                    <a:pt x="4138" y="184306"/>
                  </a:lnTo>
                  <a:lnTo>
                    <a:pt x="3240" y="195681"/>
                  </a:lnTo>
                  <a:lnTo>
                    <a:pt x="1924" y="20731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42532" y="2600538"/>
              <a:ext cx="126422" cy="131479"/>
            </a:xfrm>
            <a:custGeom>
              <a:avLst/>
              <a:gdLst/>
              <a:ahLst/>
              <a:cxnLst/>
              <a:rect l="0" t="0" r="0" b="0"/>
              <a:pathLst>
                <a:path w="126422" h="131479">
                  <a:moveTo>
                    <a:pt x="126421" y="84228"/>
                  </a:moveTo>
                  <a:lnTo>
                    <a:pt x="117620" y="87229"/>
                  </a:lnTo>
                  <a:lnTo>
                    <a:pt x="109273" y="90652"/>
                  </a:lnTo>
                  <a:lnTo>
                    <a:pt x="100574" y="94843"/>
                  </a:lnTo>
                  <a:lnTo>
                    <a:pt x="91453" y="99570"/>
                  </a:lnTo>
                  <a:lnTo>
                    <a:pt x="81958" y="104403"/>
                  </a:lnTo>
                  <a:lnTo>
                    <a:pt x="72166" y="109085"/>
                  </a:lnTo>
                  <a:lnTo>
                    <a:pt x="62152" y="113694"/>
                  </a:lnTo>
                  <a:lnTo>
                    <a:pt x="51978" y="118545"/>
                  </a:lnTo>
                  <a:lnTo>
                    <a:pt x="41701" y="123783"/>
                  </a:lnTo>
                  <a:lnTo>
                    <a:pt x="31683" y="128605"/>
                  </a:lnTo>
                  <a:lnTo>
                    <a:pt x="22561" y="131412"/>
                  </a:lnTo>
                  <a:lnTo>
                    <a:pt x="14623" y="131478"/>
                  </a:lnTo>
                  <a:lnTo>
                    <a:pt x="8142" y="128891"/>
                  </a:lnTo>
                  <a:lnTo>
                    <a:pt x="3536" y="124099"/>
                  </a:lnTo>
                  <a:lnTo>
                    <a:pt x="853" y="117610"/>
                  </a:lnTo>
                  <a:lnTo>
                    <a:pt x="0" y="109713"/>
                  </a:lnTo>
                  <a:lnTo>
                    <a:pt x="932" y="100459"/>
                  </a:lnTo>
                  <a:lnTo>
                    <a:pt x="3435" y="89985"/>
                  </a:lnTo>
                  <a:lnTo>
                    <a:pt x="6874" y="78516"/>
                  </a:lnTo>
                  <a:lnTo>
                    <a:pt x="10325" y="66288"/>
                  </a:lnTo>
                  <a:lnTo>
                    <a:pt x="13267" y="53522"/>
                  </a:lnTo>
                  <a:lnTo>
                    <a:pt x="15565" y="40988"/>
                  </a:lnTo>
                  <a:lnTo>
                    <a:pt x="17512" y="28768"/>
                  </a:lnTo>
                  <a:lnTo>
                    <a:pt x="19271" y="15792"/>
                  </a:lnTo>
                  <a:lnTo>
                    <a:pt x="211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58010" y="3495461"/>
            <a:ext cx="821224" cy="663296"/>
            <a:chOff x="558010" y="3495461"/>
            <a:chExt cx="821224" cy="663296"/>
          </a:xfrm>
        </p:grpSpPr>
        <p:sp>
          <p:nvSpPr>
            <p:cNvPr id="83" name="Freeform 82"/>
            <p:cNvSpPr/>
            <p:nvPr/>
          </p:nvSpPr>
          <p:spPr>
            <a:xfrm>
              <a:off x="705409" y="3495461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21" y="27846"/>
                  </a:lnTo>
                  <a:lnTo>
                    <a:pt x="2913" y="38654"/>
                  </a:lnTo>
                  <a:lnTo>
                    <a:pt x="2713" y="49817"/>
                  </a:lnTo>
                  <a:lnTo>
                    <a:pt x="3364" y="61027"/>
                  </a:lnTo>
                  <a:lnTo>
                    <a:pt x="4603" y="72311"/>
                  </a:lnTo>
                  <a:lnTo>
                    <a:pt x="5967" y="83944"/>
                  </a:lnTo>
                  <a:lnTo>
                    <a:pt x="7176" y="96063"/>
                  </a:lnTo>
                  <a:lnTo>
                    <a:pt x="8138" y="108659"/>
                  </a:lnTo>
                  <a:lnTo>
                    <a:pt x="8858" y="121653"/>
                  </a:lnTo>
                  <a:lnTo>
                    <a:pt x="9372" y="134945"/>
                  </a:lnTo>
                  <a:lnTo>
                    <a:pt x="9536" y="148231"/>
                  </a:lnTo>
                  <a:lnTo>
                    <a:pt x="8928" y="162527"/>
                  </a:lnTo>
                  <a:lnTo>
                    <a:pt x="6377" y="18132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4950" y="3505989"/>
              <a:ext cx="134334" cy="165188"/>
            </a:xfrm>
            <a:custGeom>
              <a:avLst/>
              <a:gdLst/>
              <a:ahLst/>
              <a:cxnLst/>
              <a:rect l="0" t="0" r="0" b="0"/>
              <a:pathLst>
                <a:path w="134334" h="165188">
                  <a:moveTo>
                    <a:pt x="79443" y="0"/>
                  </a:moveTo>
                  <a:lnTo>
                    <a:pt x="70642" y="3001"/>
                  </a:lnTo>
                  <a:lnTo>
                    <a:pt x="62295" y="6424"/>
                  </a:lnTo>
                  <a:lnTo>
                    <a:pt x="53606" y="10624"/>
                  </a:lnTo>
                  <a:lnTo>
                    <a:pt x="44830" y="15697"/>
                  </a:lnTo>
                  <a:lnTo>
                    <a:pt x="36632" y="21827"/>
                  </a:lnTo>
                  <a:lnTo>
                    <a:pt x="29347" y="29011"/>
                  </a:lnTo>
                  <a:lnTo>
                    <a:pt x="22984" y="37098"/>
                  </a:lnTo>
                  <a:lnTo>
                    <a:pt x="17403" y="45893"/>
                  </a:lnTo>
                  <a:lnTo>
                    <a:pt x="12433" y="55217"/>
                  </a:lnTo>
                  <a:lnTo>
                    <a:pt x="8078" y="65087"/>
                  </a:lnTo>
                  <a:lnTo>
                    <a:pt x="4518" y="75697"/>
                  </a:lnTo>
                  <a:lnTo>
                    <a:pt x="1795" y="87090"/>
                  </a:lnTo>
                  <a:lnTo>
                    <a:pt x="134" y="99011"/>
                  </a:lnTo>
                  <a:lnTo>
                    <a:pt x="0" y="111014"/>
                  </a:lnTo>
                  <a:lnTo>
                    <a:pt x="1512" y="122819"/>
                  </a:lnTo>
                  <a:lnTo>
                    <a:pt x="4646" y="134016"/>
                  </a:lnTo>
                  <a:lnTo>
                    <a:pt x="9417" y="144004"/>
                  </a:lnTo>
                  <a:lnTo>
                    <a:pt x="15663" y="152555"/>
                  </a:lnTo>
                  <a:lnTo>
                    <a:pt x="23110" y="159295"/>
                  </a:lnTo>
                  <a:lnTo>
                    <a:pt x="31470" y="163550"/>
                  </a:lnTo>
                  <a:lnTo>
                    <a:pt x="40492" y="165187"/>
                  </a:lnTo>
                  <a:lnTo>
                    <a:pt x="49819" y="164525"/>
                  </a:lnTo>
                  <a:lnTo>
                    <a:pt x="59000" y="162038"/>
                  </a:lnTo>
                  <a:lnTo>
                    <a:pt x="67802" y="158186"/>
                  </a:lnTo>
                  <a:lnTo>
                    <a:pt x="76186" y="153351"/>
                  </a:lnTo>
                  <a:lnTo>
                    <a:pt x="84204" y="147823"/>
                  </a:lnTo>
                  <a:lnTo>
                    <a:pt x="91928" y="141811"/>
                  </a:lnTo>
                  <a:lnTo>
                    <a:pt x="99269" y="135302"/>
                  </a:lnTo>
                  <a:lnTo>
                    <a:pt x="105981" y="128094"/>
                  </a:lnTo>
                  <a:lnTo>
                    <a:pt x="111979" y="120131"/>
                  </a:lnTo>
                  <a:lnTo>
                    <a:pt x="117330" y="111493"/>
                  </a:lnTo>
                  <a:lnTo>
                    <a:pt x="122159" y="102315"/>
                  </a:lnTo>
                  <a:lnTo>
                    <a:pt x="126584" y="92733"/>
                  </a:lnTo>
                  <a:lnTo>
                    <a:pt x="130387" y="82858"/>
                  </a:lnTo>
                  <a:lnTo>
                    <a:pt x="133037" y="72775"/>
                  </a:lnTo>
                  <a:lnTo>
                    <a:pt x="134333" y="62550"/>
                  </a:lnTo>
                  <a:lnTo>
                    <a:pt x="134219" y="52226"/>
                  </a:lnTo>
                  <a:lnTo>
                    <a:pt x="132622" y="41835"/>
                  </a:lnTo>
                  <a:lnTo>
                    <a:pt x="129648" y="31417"/>
                  </a:lnTo>
                  <a:lnTo>
                    <a:pt x="125210" y="21642"/>
                  </a:lnTo>
                  <a:lnTo>
                    <a:pt x="118958" y="13749"/>
                  </a:lnTo>
                  <a:lnTo>
                    <a:pt x="110878" y="8261"/>
                  </a:lnTo>
                  <a:lnTo>
                    <a:pt x="101640" y="5079"/>
                  </a:lnTo>
                  <a:lnTo>
                    <a:pt x="91411" y="3628"/>
                  </a:lnTo>
                  <a:lnTo>
                    <a:pt x="78177" y="4902"/>
                  </a:lnTo>
                  <a:lnTo>
                    <a:pt x="5838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8010" y="3748145"/>
              <a:ext cx="494840" cy="31586"/>
            </a:xfrm>
            <a:custGeom>
              <a:avLst/>
              <a:gdLst/>
              <a:ahLst/>
              <a:cxnLst/>
              <a:rect l="0" t="0" r="0" b="0"/>
              <a:pathLst>
                <a:path w="494840" h="31586">
                  <a:moveTo>
                    <a:pt x="494839" y="0"/>
                  </a:moveTo>
                  <a:lnTo>
                    <a:pt x="480237" y="0"/>
                  </a:lnTo>
                  <a:lnTo>
                    <a:pt x="466966" y="0"/>
                  </a:lnTo>
                  <a:lnTo>
                    <a:pt x="453765" y="0"/>
                  </a:lnTo>
                  <a:lnTo>
                    <a:pt x="440423" y="0"/>
                  </a:lnTo>
                  <a:lnTo>
                    <a:pt x="426915" y="0"/>
                  </a:lnTo>
                  <a:lnTo>
                    <a:pt x="413261" y="4"/>
                  </a:lnTo>
                  <a:lnTo>
                    <a:pt x="399495" y="177"/>
                  </a:lnTo>
                  <a:lnTo>
                    <a:pt x="385646" y="825"/>
                  </a:lnTo>
                  <a:lnTo>
                    <a:pt x="371737" y="2079"/>
                  </a:lnTo>
                  <a:lnTo>
                    <a:pt x="357787" y="3905"/>
                  </a:lnTo>
                  <a:lnTo>
                    <a:pt x="343809" y="6201"/>
                  </a:lnTo>
                  <a:lnTo>
                    <a:pt x="329811" y="8852"/>
                  </a:lnTo>
                  <a:lnTo>
                    <a:pt x="315800" y="11597"/>
                  </a:lnTo>
                  <a:lnTo>
                    <a:pt x="301780" y="14054"/>
                  </a:lnTo>
                  <a:lnTo>
                    <a:pt x="287750" y="16034"/>
                  </a:lnTo>
                  <a:lnTo>
                    <a:pt x="273547" y="17532"/>
                  </a:lnTo>
                  <a:lnTo>
                    <a:pt x="258866" y="18620"/>
                  </a:lnTo>
                  <a:lnTo>
                    <a:pt x="243583" y="19389"/>
                  </a:lnTo>
                  <a:lnTo>
                    <a:pt x="227895" y="19924"/>
                  </a:lnTo>
                  <a:lnTo>
                    <a:pt x="212210" y="20291"/>
                  </a:lnTo>
                  <a:lnTo>
                    <a:pt x="196766" y="20542"/>
                  </a:lnTo>
                  <a:lnTo>
                    <a:pt x="181463" y="20710"/>
                  </a:lnTo>
                  <a:lnTo>
                    <a:pt x="165969" y="20825"/>
                  </a:lnTo>
                  <a:lnTo>
                    <a:pt x="150100" y="20901"/>
                  </a:lnTo>
                  <a:lnTo>
                    <a:pt x="133832" y="20953"/>
                  </a:lnTo>
                  <a:lnTo>
                    <a:pt x="117218" y="20987"/>
                  </a:lnTo>
                  <a:lnTo>
                    <a:pt x="100342" y="21015"/>
                  </a:lnTo>
                  <a:lnTo>
                    <a:pt x="83602" y="21203"/>
                  </a:lnTo>
                  <a:lnTo>
                    <a:pt x="67669" y="21862"/>
                  </a:lnTo>
                  <a:lnTo>
                    <a:pt x="52858" y="23117"/>
                  </a:lnTo>
                  <a:lnTo>
                    <a:pt x="39583" y="24783"/>
                  </a:lnTo>
                  <a:lnTo>
                    <a:pt x="27227" y="26614"/>
                  </a:lnTo>
                  <a:lnTo>
                    <a:pt x="14708" y="2877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8051" y="3874487"/>
              <a:ext cx="4705" cy="284270"/>
            </a:xfrm>
            <a:custGeom>
              <a:avLst/>
              <a:gdLst/>
              <a:ahLst/>
              <a:cxnLst/>
              <a:rect l="0" t="0" r="0" b="0"/>
              <a:pathLst>
                <a:path w="4705" h="28427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77"/>
                  </a:lnTo>
                  <a:lnTo>
                    <a:pt x="0" y="95344"/>
                  </a:lnTo>
                  <a:lnTo>
                    <a:pt x="0" y="109193"/>
                  </a:lnTo>
                  <a:lnTo>
                    <a:pt x="0" y="123102"/>
                  </a:lnTo>
                  <a:lnTo>
                    <a:pt x="0" y="137051"/>
                  </a:lnTo>
                  <a:lnTo>
                    <a:pt x="0" y="151030"/>
                  </a:lnTo>
                  <a:lnTo>
                    <a:pt x="5" y="165023"/>
                  </a:lnTo>
                  <a:lnTo>
                    <a:pt x="178" y="178862"/>
                  </a:lnTo>
                  <a:lnTo>
                    <a:pt x="826" y="192233"/>
                  </a:lnTo>
                  <a:lnTo>
                    <a:pt x="2070" y="205006"/>
                  </a:lnTo>
                  <a:lnTo>
                    <a:pt x="3550" y="217210"/>
                  </a:lnTo>
                  <a:lnTo>
                    <a:pt x="4550" y="228947"/>
                  </a:lnTo>
                  <a:lnTo>
                    <a:pt x="4704" y="240311"/>
                  </a:lnTo>
                  <a:lnTo>
                    <a:pt x="4138" y="250947"/>
                  </a:lnTo>
                  <a:lnTo>
                    <a:pt x="3239" y="261090"/>
                  </a:lnTo>
                  <a:lnTo>
                    <a:pt x="1924" y="27163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8012" y="3927129"/>
              <a:ext cx="88455" cy="153191"/>
            </a:xfrm>
            <a:custGeom>
              <a:avLst/>
              <a:gdLst/>
              <a:ahLst/>
              <a:cxnLst/>
              <a:rect l="0" t="0" r="0" b="0"/>
              <a:pathLst>
                <a:path w="88455" h="153191">
                  <a:moveTo>
                    <a:pt x="88454" y="84228"/>
                  </a:moveTo>
                  <a:lnTo>
                    <a:pt x="82586" y="90095"/>
                  </a:lnTo>
                  <a:lnTo>
                    <a:pt x="77022" y="95661"/>
                  </a:lnTo>
                  <a:lnTo>
                    <a:pt x="71223" y="101459"/>
                  </a:lnTo>
                  <a:lnTo>
                    <a:pt x="65142" y="107540"/>
                  </a:lnTo>
                  <a:lnTo>
                    <a:pt x="58812" y="113870"/>
                  </a:lnTo>
                  <a:lnTo>
                    <a:pt x="52284" y="120398"/>
                  </a:lnTo>
                  <a:lnTo>
                    <a:pt x="45608" y="127074"/>
                  </a:lnTo>
                  <a:lnTo>
                    <a:pt x="38825" y="133857"/>
                  </a:lnTo>
                  <a:lnTo>
                    <a:pt x="31968" y="140695"/>
                  </a:lnTo>
                  <a:lnTo>
                    <a:pt x="25058" y="146914"/>
                  </a:lnTo>
                  <a:lnTo>
                    <a:pt x="18113" y="151266"/>
                  </a:lnTo>
                  <a:lnTo>
                    <a:pt x="11165" y="153190"/>
                  </a:lnTo>
                  <a:lnTo>
                    <a:pt x="4990" y="151690"/>
                  </a:lnTo>
                  <a:lnTo>
                    <a:pt x="1126" y="146475"/>
                  </a:lnTo>
                  <a:lnTo>
                    <a:pt x="0" y="139387"/>
                  </a:lnTo>
                  <a:lnTo>
                    <a:pt x="832" y="131281"/>
                  </a:lnTo>
                  <a:lnTo>
                    <a:pt x="2829" y="122480"/>
                  </a:lnTo>
                  <a:lnTo>
                    <a:pt x="5480" y="113168"/>
                  </a:lnTo>
                  <a:lnTo>
                    <a:pt x="8495" y="103486"/>
                  </a:lnTo>
                  <a:lnTo>
                    <a:pt x="11708" y="93536"/>
                  </a:lnTo>
                  <a:lnTo>
                    <a:pt x="14870" y="83231"/>
                  </a:lnTo>
                  <a:lnTo>
                    <a:pt x="17624" y="72323"/>
                  </a:lnTo>
                  <a:lnTo>
                    <a:pt x="19819" y="60736"/>
                  </a:lnTo>
                  <a:lnTo>
                    <a:pt x="21666" y="48949"/>
                  </a:lnTo>
                  <a:lnTo>
                    <a:pt x="23934" y="36641"/>
                  </a:lnTo>
                  <a:lnTo>
                    <a:pt x="27938" y="21614"/>
                  </a:lnTo>
                  <a:lnTo>
                    <a:pt x="358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5115" y="3937658"/>
              <a:ext cx="179637" cy="157904"/>
            </a:xfrm>
            <a:custGeom>
              <a:avLst/>
              <a:gdLst/>
              <a:ahLst/>
              <a:cxnLst/>
              <a:rect l="0" t="0" r="0" b="0"/>
              <a:pathLst>
                <a:path w="179637" h="157904">
                  <a:moveTo>
                    <a:pt x="90335" y="0"/>
                  </a:moveTo>
                  <a:lnTo>
                    <a:pt x="78734" y="134"/>
                  </a:lnTo>
                  <a:lnTo>
                    <a:pt x="68886" y="1414"/>
                  </a:lnTo>
                  <a:lnTo>
                    <a:pt x="59881" y="4012"/>
                  </a:lnTo>
                  <a:lnTo>
                    <a:pt x="51439" y="7904"/>
                  </a:lnTo>
                  <a:lnTo>
                    <a:pt x="43412" y="13185"/>
                  </a:lnTo>
                  <a:lnTo>
                    <a:pt x="35693" y="19771"/>
                  </a:lnTo>
                  <a:lnTo>
                    <a:pt x="28361" y="27444"/>
                  </a:lnTo>
                  <a:lnTo>
                    <a:pt x="21659" y="35955"/>
                  </a:lnTo>
                  <a:lnTo>
                    <a:pt x="15672" y="45086"/>
                  </a:lnTo>
                  <a:lnTo>
                    <a:pt x="10499" y="54825"/>
                  </a:lnTo>
                  <a:lnTo>
                    <a:pt x="6323" y="65347"/>
                  </a:lnTo>
                  <a:lnTo>
                    <a:pt x="3149" y="76681"/>
                  </a:lnTo>
                  <a:lnTo>
                    <a:pt x="1000" y="88563"/>
                  </a:lnTo>
                  <a:lnTo>
                    <a:pt x="0" y="100538"/>
                  </a:lnTo>
                  <a:lnTo>
                    <a:pt x="117" y="112325"/>
                  </a:lnTo>
                  <a:lnTo>
                    <a:pt x="1670" y="123511"/>
                  </a:lnTo>
                  <a:lnTo>
                    <a:pt x="5372" y="133490"/>
                  </a:lnTo>
                  <a:lnTo>
                    <a:pt x="11422" y="142041"/>
                  </a:lnTo>
                  <a:lnTo>
                    <a:pt x="19570" y="148951"/>
                  </a:lnTo>
                  <a:lnTo>
                    <a:pt x="29398" y="153851"/>
                  </a:lnTo>
                  <a:lnTo>
                    <a:pt x="40484" y="156740"/>
                  </a:lnTo>
                  <a:lnTo>
                    <a:pt x="52315" y="157903"/>
                  </a:lnTo>
                  <a:lnTo>
                    <a:pt x="64314" y="157712"/>
                  </a:lnTo>
                  <a:lnTo>
                    <a:pt x="76155" y="156511"/>
                  </a:lnTo>
                  <a:lnTo>
                    <a:pt x="87730" y="154420"/>
                  </a:lnTo>
                  <a:lnTo>
                    <a:pt x="99042" y="151349"/>
                  </a:lnTo>
                  <a:lnTo>
                    <a:pt x="110132" y="147322"/>
                  </a:lnTo>
                  <a:lnTo>
                    <a:pt x="120886" y="142484"/>
                  </a:lnTo>
                  <a:lnTo>
                    <a:pt x="131041" y="137012"/>
                  </a:lnTo>
                  <a:lnTo>
                    <a:pt x="140501" y="131066"/>
                  </a:lnTo>
                  <a:lnTo>
                    <a:pt x="149160" y="124615"/>
                  </a:lnTo>
                  <a:lnTo>
                    <a:pt x="156831" y="117453"/>
                  </a:lnTo>
                  <a:lnTo>
                    <a:pt x="163504" y="109519"/>
                  </a:lnTo>
                  <a:lnTo>
                    <a:pt x="169155" y="100733"/>
                  </a:lnTo>
                  <a:lnTo>
                    <a:pt x="173661" y="90924"/>
                  </a:lnTo>
                  <a:lnTo>
                    <a:pt x="177054" y="80105"/>
                  </a:lnTo>
                  <a:lnTo>
                    <a:pt x="179182" y="68585"/>
                  </a:lnTo>
                  <a:lnTo>
                    <a:pt x="179636" y="56860"/>
                  </a:lnTo>
                  <a:lnTo>
                    <a:pt x="178339" y="45249"/>
                  </a:lnTo>
                  <a:lnTo>
                    <a:pt x="175180" y="34353"/>
                  </a:lnTo>
                  <a:lnTo>
                    <a:pt x="169861" y="25101"/>
                  </a:lnTo>
                  <a:lnTo>
                    <a:pt x="162429" y="17847"/>
                  </a:lnTo>
                  <a:lnTo>
                    <a:pt x="153202" y="12453"/>
                  </a:lnTo>
                  <a:lnTo>
                    <a:pt x="142575" y="8577"/>
                  </a:lnTo>
                  <a:lnTo>
                    <a:pt x="130922" y="5858"/>
                  </a:lnTo>
                  <a:lnTo>
                    <a:pt x="118759" y="4172"/>
                  </a:lnTo>
                  <a:lnTo>
                    <a:pt x="105350" y="3575"/>
                  </a:lnTo>
                  <a:lnTo>
                    <a:pt x="87288" y="5127"/>
                  </a:lnTo>
                  <a:lnTo>
                    <a:pt x="5875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221305" y="3728141"/>
              <a:ext cx="157929" cy="9476"/>
            </a:xfrm>
            <a:custGeom>
              <a:avLst/>
              <a:gdLst/>
              <a:ahLst/>
              <a:cxnLst/>
              <a:rect l="0" t="0" r="0" b="0"/>
              <a:pathLst>
                <a:path w="157929" h="9476">
                  <a:moveTo>
                    <a:pt x="157928" y="9475"/>
                  </a:moveTo>
                  <a:lnTo>
                    <a:pt x="149059" y="6608"/>
                  </a:lnTo>
                  <a:lnTo>
                    <a:pt x="140073" y="4467"/>
                  </a:lnTo>
                  <a:lnTo>
                    <a:pt x="130077" y="2864"/>
                  </a:lnTo>
                  <a:lnTo>
                    <a:pt x="119097" y="1683"/>
                  </a:lnTo>
                  <a:lnTo>
                    <a:pt x="107285" y="835"/>
                  </a:lnTo>
                  <a:lnTo>
                    <a:pt x="94831" y="242"/>
                  </a:lnTo>
                  <a:lnTo>
                    <a:pt x="82066" y="0"/>
                  </a:lnTo>
                  <a:lnTo>
                    <a:pt x="69434" y="364"/>
                  </a:lnTo>
                  <a:lnTo>
                    <a:pt x="57174" y="1419"/>
                  </a:lnTo>
                  <a:lnTo>
                    <a:pt x="45589" y="2949"/>
                  </a:lnTo>
                  <a:lnTo>
                    <a:pt x="33889" y="4674"/>
                  </a:lnTo>
                  <a:lnTo>
                    <a:pt x="19932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73948" y="365338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84476" y="38323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484518" y="3527046"/>
            <a:ext cx="1073908" cy="684354"/>
            <a:chOff x="1484518" y="3527046"/>
            <a:chExt cx="1073908" cy="684354"/>
          </a:xfrm>
        </p:grpSpPr>
        <p:sp>
          <p:nvSpPr>
            <p:cNvPr id="93" name="Freeform 92"/>
            <p:cNvSpPr/>
            <p:nvPr/>
          </p:nvSpPr>
          <p:spPr>
            <a:xfrm>
              <a:off x="1631917" y="3527046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528" y="11802"/>
                  </a:lnTo>
                  <a:lnTo>
                    <a:pt x="10528" y="23571"/>
                  </a:lnTo>
                  <a:lnTo>
                    <a:pt x="10524" y="36467"/>
                  </a:lnTo>
                  <a:lnTo>
                    <a:pt x="10351" y="50488"/>
                  </a:lnTo>
                  <a:lnTo>
                    <a:pt x="9702" y="65464"/>
                  </a:lnTo>
                  <a:lnTo>
                    <a:pt x="8454" y="81173"/>
                  </a:lnTo>
                  <a:lnTo>
                    <a:pt x="6792" y="97047"/>
                  </a:lnTo>
                  <a:lnTo>
                    <a:pt x="4966" y="113959"/>
                  </a:lnTo>
                  <a:lnTo>
                    <a:pt x="2812" y="13562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23207" y="3548103"/>
              <a:ext cx="134426" cy="155076"/>
            </a:xfrm>
            <a:custGeom>
              <a:avLst/>
              <a:gdLst/>
              <a:ahLst/>
              <a:cxnLst/>
              <a:rect l="0" t="0" r="0" b="0"/>
              <a:pathLst>
                <a:path w="134426" h="155076">
                  <a:moveTo>
                    <a:pt x="66637" y="0"/>
                  </a:moveTo>
                  <a:lnTo>
                    <a:pt x="57903" y="3068"/>
                  </a:lnTo>
                  <a:lnTo>
                    <a:pt x="50196" y="7131"/>
                  </a:lnTo>
                  <a:lnTo>
                    <a:pt x="42794" y="12623"/>
                  </a:lnTo>
                  <a:lnTo>
                    <a:pt x="35533" y="19383"/>
                  </a:lnTo>
                  <a:lnTo>
                    <a:pt x="28354" y="27181"/>
                  </a:lnTo>
                  <a:lnTo>
                    <a:pt x="21238" y="35782"/>
                  </a:lnTo>
                  <a:lnTo>
                    <a:pt x="14493" y="45141"/>
                  </a:lnTo>
                  <a:lnTo>
                    <a:pt x="8723" y="55395"/>
                  </a:lnTo>
                  <a:lnTo>
                    <a:pt x="4188" y="66543"/>
                  </a:lnTo>
                  <a:lnTo>
                    <a:pt x="1144" y="78298"/>
                  </a:lnTo>
                  <a:lnTo>
                    <a:pt x="0" y="90187"/>
                  </a:lnTo>
                  <a:lnTo>
                    <a:pt x="791" y="101921"/>
                  </a:lnTo>
                  <a:lnTo>
                    <a:pt x="3253" y="113240"/>
                  </a:lnTo>
                  <a:lnTo>
                    <a:pt x="7032" y="123842"/>
                  </a:lnTo>
                  <a:lnTo>
                    <a:pt x="11795" y="133623"/>
                  </a:lnTo>
                  <a:lnTo>
                    <a:pt x="17430" y="142174"/>
                  </a:lnTo>
                  <a:lnTo>
                    <a:pt x="24035" y="148715"/>
                  </a:lnTo>
                  <a:lnTo>
                    <a:pt x="31587" y="152997"/>
                  </a:lnTo>
                  <a:lnTo>
                    <a:pt x="39946" y="155075"/>
                  </a:lnTo>
                  <a:lnTo>
                    <a:pt x="48934" y="155041"/>
                  </a:lnTo>
                  <a:lnTo>
                    <a:pt x="58385" y="153169"/>
                  </a:lnTo>
                  <a:lnTo>
                    <a:pt x="68003" y="149829"/>
                  </a:lnTo>
                  <a:lnTo>
                    <a:pt x="77379" y="145388"/>
                  </a:lnTo>
                  <a:lnTo>
                    <a:pt x="86313" y="140149"/>
                  </a:lnTo>
                  <a:lnTo>
                    <a:pt x="94786" y="134348"/>
                  </a:lnTo>
                  <a:lnTo>
                    <a:pt x="102863" y="128155"/>
                  </a:lnTo>
                  <a:lnTo>
                    <a:pt x="110623" y="121685"/>
                  </a:lnTo>
                  <a:lnTo>
                    <a:pt x="117818" y="114696"/>
                  </a:lnTo>
                  <a:lnTo>
                    <a:pt x="123899" y="106633"/>
                  </a:lnTo>
                  <a:lnTo>
                    <a:pt x="128651" y="97281"/>
                  </a:lnTo>
                  <a:lnTo>
                    <a:pt x="132012" y="86897"/>
                  </a:lnTo>
                  <a:lnTo>
                    <a:pt x="133901" y="76009"/>
                  </a:lnTo>
                  <a:lnTo>
                    <a:pt x="134425" y="64987"/>
                  </a:lnTo>
                  <a:lnTo>
                    <a:pt x="133659" y="54163"/>
                  </a:lnTo>
                  <a:lnTo>
                    <a:pt x="131559" y="43902"/>
                  </a:lnTo>
                  <a:lnTo>
                    <a:pt x="128213" y="34353"/>
                  </a:lnTo>
                  <a:lnTo>
                    <a:pt x="123511" y="25960"/>
                  </a:lnTo>
                  <a:lnTo>
                    <a:pt x="117074" y="19526"/>
                  </a:lnTo>
                  <a:lnTo>
                    <a:pt x="108858" y="15311"/>
                  </a:lnTo>
                  <a:lnTo>
                    <a:pt x="99255" y="13107"/>
                  </a:lnTo>
                  <a:lnTo>
                    <a:pt x="88901" y="12525"/>
                  </a:lnTo>
                  <a:lnTo>
                    <a:pt x="78249" y="13161"/>
                  </a:lnTo>
                  <a:lnTo>
                    <a:pt x="67978" y="14525"/>
                  </a:lnTo>
                  <a:lnTo>
                    <a:pt x="58063" y="16177"/>
                  </a:lnTo>
                  <a:lnTo>
                    <a:pt x="47640" y="18253"/>
                  </a:lnTo>
                  <a:lnTo>
                    <a:pt x="3505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484518" y="3790259"/>
              <a:ext cx="400084" cy="31586"/>
            </a:xfrm>
            <a:custGeom>
              <a:avLst/>
              <a:gdLst/>
              <a:ahLst/>
              <a:cxnLst/>
              <a:rect l="0" t="0" r="0" b="0"/>
              <a:pathLst>
                <a:path w="400084" h="31586">
                  <a:moveTo>
                    <a:pt x="400083" y="0"/>
                  </a:moveTo>
                  <a:lnTo>
                    <a:pt x="388280" y="2867"/>
                  </a:lnTo>
                  <a:lnTo>
                    <a:pt x="376512" y="5008"/>
                  </a:lnTo>
                  <a:lnTo>
                    <a:pt x="363621" y="6611"/>
                  </a:lnTo>
                  <a:lnTo>
                    <a:pt x="349773" y="7792"/>
                  </a:lnTo>
                  <a:lnTo>
                    <a:pt x="335445" y="8641"/>
                  </a:lnTo>
                  <a:lnTo>
                    <a:pt x="320976" y="9238"/>
                  </a:lnTo>
                  <a:lnTo>
                    <a:pt x="306525" y="9652"/>
                  </a:lnTo>
                  <a:lnTo>
                    <a:pt x="292150" y="9937"/>
                  </a:lnTo>
                  <a:lnTo>
                    <a:pt x="277850" y="10130"/>
                  </a:lnTo>
                  <a:lnTo>
                    <a:pt x="263453" y="10261"/>
                  </a:lnTo>
                  <a:lnTo>
                    <a:pt x="248635" y="10349"/>
                  </a:lnTo>
                  <a:lnTo>
                    <a:pt x="233256" y="10408"/>
                  </a:lnTo>
                  <a:lnTo>
                    <a:pt x="217503" y="10448"/>
                  </a:lnTo>
                  <a:lnTo>
                    <a:pt x="201773" y="10475"/>
                  </a:lnTo>
                  <a:lnTo>
                    <a:pt x="186304" y="10497"/>
                  </a:lnTo>
                  <a:lnTo>
                    <a:pt x="171153" y="10682"/>
                  </a:lnTo>
                  <a:lnTo>
                    <a:pt x="156294" y="11338"/>
                  </a:lnTo>
                  <a:lnTo>
                    <a:pt x="141669" y="12592"/>
                  </a:lnTo>
                  <a:lnTo>
                    <a:pt x="127220" y="14249"/>
                  </a:lnTo>
                  <a:lnTo>
                    <a:pt x="112899" y="15899"/>
                  </a:lnTo>
                  <a:lnTo>
                    <a:pt x="98667" y="17308"/>
                  </a:lnTo>
                  <a:lnTo>
                    <a:pt x="84498" y="18574"/>
                  </a:lnTo>
                  <a:lnTo>
                    <a:pt x="70371" y="20031"/>
                  </a:lnTo>
                  <a:lnTo>
                    <a:pt x="56291" y="21859"/>
                  </a:lnTo>
                  <a:lnTo>
                    <a:pt x="42856" y="23926"/>
                  </a:lnTo>
                  <a:lnTo>
                    <a:pt x="29925" y="26077"/>
                  </a:lnTo>
                  <a:lnTo>
                    <a:pt x="16362" y="285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579274" y="3885015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4"/>
                  </a:lnTo>
                  <a:lnTo>
                    <a:pt x="0" y="85869"/>
                  </a:lnTo>
                  <a:lnTo>
                    <a:pt x="0" y="100082"/>
                  </a:lnTo>
                  <a:lnTo>
                    <a:pt x="0" y="115037"/>
                  </a:lnTo>
                  <a:lnTo>
                    <a:pt x="0" y="130278"/>
                  </a:lnTo>
                  <a:lnTo>
                    <a:pt x="0" y="146636"/>
                  </a:lnTo>
                  <a:lnTo>
                    <a:pt x="0" y="16778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651691" y="3885015"/>
              <a:ext cx="143483" cy="176933"/>
            </a:xfrm>
            <a:custGeom>
              <a:avLst/>
              <a:gdLst/>
              <a:ahLst/>
              <a:cxnLst/>
              <a:rect l="0" t="0" r="0" b="0"/>
              <a:pathLst>
                <a:path w="143483" h="176933">
                  <a:moveTo>
                    <a:pt x="74982" y="0"/>
                  </a:moveTo>
                  <a:lnTo>
                    <a:pt x="66248" y="5868"/>
                  </a:lnTo>
                  <a:lnTo>
                    <a:pt x="58542" y="11432"/>
                  </a:lnTo>
                  <a:lnTo>
                    <a:pt x="51139" y="17231"/>
                  </a:lnTo>
                  <a:lnTo>
                    <a:pt x="43878" y="23312"/>
                  </a:lnTo>
                  <a:lnTo>
                    <a:pt x="36699" y="29642"/>
                  </a:lnTo>
                  <a:lnTo>
                    <a:pt x="29579" y="36179"/>
                  </a:lnTo>
                  <a:lnTo>
                    <a:pt x="22661" y="43201"/>
                  </a:lnTo>
                  <a:lnTo>
                    <a:pt x="16242" y="51280"/>
                  </a:lnTo>
                  <a:lnTo>
                    <a:pt x="10454" y="60644"/>
                  </a:lnTo>
                  <a:lnTo>
                    <a:pt x="5585" y="71204"/>
                  </a:lnTo>
                  <a:lnTo>
                    <a:pt x="2145" y="82742"/>
                  </a:lnTo>
                  <a:lnTo>
                    <a:pt x="283" y="95014"/>
                  </a:lnTo>
                  <a:lnTo>
                    <a:pt x="0" y="107491"/>
                  </a:lnTo>
                  <a:lnTo>
                    <a:pt x="1323" y="119400"/>
                  </a:lnTo>
                  <a:lnTo>
                    <a:pt x="4100" y="130366"/>
                  </a:lnTo>
                  <a:lnTo>
                    <a:pt x="8065" y="140371"/>
                  </a:lnTo>
                  <a:lnTo>
                    <a:pt x="12934" y="149558"/>
                  </a:lnTo>
                  <a:lnTo>
                    <a:pt x="18468" y="158097"/>
                  </a:lnTo>
                  <a:lnTo>
                    <a:pt x="24640" y="165664"/>
                  </a:lnTo>
                  <a:lnTo>
                    <a:pt x="31613" y="171471"/>
                  </a:lnTo>
                  <a:lnTo>
                    <a:pt x="39411" y="175224"/>
                  </a:lnTo>
                  <a:lnTo>
                    <a:pt x="47766" y="176932"/>
                  </a:lnTo>
                  <a:lnTo>
                    <a:pt x="56221" y="176641"/>
                  </a:lnTo>
                  <a:lnTo>
                    <a:pt x="64500" y="174591"/>
                  </a:lnTo>
                  <a:lnTo>
                    <a:pt x="72516" y="171133"/>
                  </a:lnTo>
                  <a:lnTo>
                    <a:pt x="80280" y="166610"/>
                  </a:lnTo>
                  <a:lnTo>
                    <a:pt x="87834" y="161312"/>
                  </a:lnTo>
                  <a:lnTo>
                    <a:pt x="95229" y="155301"/>
                  </a:lnTo>
                  <a:lnTo>
                    <a:pt x="102509" y="148436"/>
                  </a:lnTo>
                  <a:lnTo>
                    <a:pt x="109702" y="140706"/>
                  </a:lnTo>
                  <a:lnTo>
                    <a:pt x="116670" y="132226"/>
                  </a:lnTo>
                  <a:lnTo>
                    <a:pt x="123122" y="123156"/>
                  </a:lnTo>
                  <a:lnTo>
                    <a:pt x="128939" y="113640"/>
                  </a:lnTo>
                  <a:lnTo>
                    <a:pt x="133996" y="103640"/>
                  </a:lnTo>
                  <a:lnTo>
                    <a:pt x="138095" y="92941"/>
                  </a:lnTo>
                  <a:lnTo>
                    <a:pt x="141212" y="81493"/>
                  </a:lnTo>
                  <a:lnTo>
                    <a:pt x="143153" y="69704"/>
                  </a:lnTo>
                  <a:lnTo>
                    <a:pt x="143482" y="58323"/>
                  </a:lnTo>
                  <a:lnTo>
                    <a:pt x="142105" y="47749"/>
                  </a:lnTo>
                  <a:lnTo>
                    <a:pt x="139062" y="38192"/>
                  </a:lnTo>
                  <a:lnTo>
                    <a:pt x="134353" y="29844"/>
                  </a:lnTo>
                  <a:lnTo>
                    <a:pt x="128154" y="22686"/>
                  </a:lnTo>
                  <a:lnTo>
                    <a:pt x="120819" y="16873"/>
                  </a:lnTo>
                  <a:lnTo>
                    <a:pt x="111871" y="12373"/>
                  </a:lnTo>
                  <a:lnTo>
                    <a:pt x="98290" y="9905"/>
                  </a:lnTo>
                  <a:lnTo>
                    <a:pt x="7498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79357" y="376920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2866"/>
                  </a:lnTo>
                  <a:lnTo>
                    <a:pt x="103478" y="5009"/>
                  </a:lnTo>
                  <a:lnTo>
                    <a:pt x="91880" y="6612"/>
                  </a:lnTo>
                  <a:lnTo>
                    <a:pt x="79719" y="7792"/>
                  </a:lnTo>
                  <a:lnTo>
                    <a:pt x="67058" y="8641"/>
                  </a:lnTo>
                  <a:lnTo>
                    <a:pt x="54021" y="9238"/>
                  </a:lnTo>
                  <a:lnTo>
                    <a:pt x="41313" y="9653"/>
                  </a:lnTo>
                  <a:lnTo>
                    <a:pt x="28962" y="9983"/>
                  </a:lnTo>
                  <a:lnTo>
                    <a:pt x="1588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00414" y="384290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21554" y="3548103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31585" y="0"/>
                  </a:moveTo>
                  <a:lnTo>
                    <a:pt x="28652" y="8936"/>
                  </a:lnTo>
                  <a:lnTo>
                    <a:pt x="25870" y="18563"/>
                  </a:lnTo>
                  <a:lnTo>
                    <a:pt x="22975" y="29850"/>
                  </a:lnTo>
                  <a:lnTo>
                    <a:pt x="20107" y="42518"/>
                  </a:lnTo>
                  <a:lnTo>
                    <a:pt x="17590" y="55997"/>
                  </a:lnTo>
                  <a:lnTo>
                    <a:pt x="15575" y="69869"/>
                  </a:lnTo>
                  <a:lnTo>
                    <a:pt x="13890" y="83905"/>
                  </a:lnTo>
                  <a:lnTo>
                    <a:pt x="12146" y="97996"/>
                  </a:lnTo>
                  <a:lnTo>
                    <a:pt x="10125" y="112097"/>
                  </a:lnTo>
                  <a:lnTo>
                    <a:pt x="7936" y="126191"/>
                  </a:lnTo>
                  <a:lnTo>
                    <a:pt x="5920" y="140273"/>
                  </a:lnTo>
                  <a:lnTo>
                    <a:pt x="4267" y="154329"/>
                  </a:lnTo>
                  <a:lnTo>
                    <a:pt x="3001" y="167950"/>
                  </a:lnTo>
                  <a:lnTo>
                    <a:pt x="1940" y="181770"/>
                  </a:lnTo>
                  <a:lnTo>
                    <a:pt x="993" y="19812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68870" y="3824520"/>
              <a:ext cx="389556" cy="7854"/>
            </a:xfrm>
            <a:custGeom>
              <a:avLst/>
              <a:gdLst/>
              <a:ahLst/>
              <a:cxnLst/>
              <a:rect l="0" t="0" r="0" b="0"/>
              <a:pathLst>
                <a:path w="389556" h="7854">
                  <a:moveTo>
                    <a:pt x="389555" y="7853"/>
                  </a:moveTo>
                  <a:lnTo>
                    <a:pt x="377819" y="7853"/>
                  </a:lnTo>
                  <a:lnTo>
                    <a:pt x="366691" y="7853"/>
                  </a:lnTo>
                  <a:lnTo>
                    <a:pt x="355097" y="7848"/>
                  </a:lnTo>
                  <a:lnTo>
                    <a:pt x="343108" y="7675"/>
                  </a:lnTo>
                  <a:lnTo>
                    <a:pt x="331097" y="7027"/>
                  </a:lnTo>
                  <a:lnTo>
                    <a:pt x="319285" y="5779"/>
                  </a:lnTo>
                  <a:lnTo>
                    <a:pt x="307413" y="4126"/>
                  </a:lnTo>
                  <a:lnTo>
                    <a:pt x="294848" y="2477"/>
                  </a:lnTo>
                  <a:lnTo>
                    <a:pt x="281282" y="1079"/>
                  </a:lnTo>
                  <a:lnTo>
                    <a:pt x="266730" y="159"/>
                  </a:lnTo>
                  <a:lnTo>
                    <a:pt x="251351" y="0"/>
                  </a:lnTo>
                  <a:lnTo>
                    <a:pt x="235340" y="670"/>
                  </a:lnTo>
                  <a:lnTo>
                    <a:pt x="219028" y="1918"/>
                  </a:lnTo>
                  <a:lnTo>
                    <a:pt x="202858" y="3287"/>
                  </a:lnTo>
                  <a:lnTo>
                    <a:pt x="187055" y="4498"/>
                  </a:lnTo>
                  <a:lnTo>
                    <a:pt x="171497" y="5461"/>
                  </a:lnTo>
                  <a:lnTo>
                    <a:pt x="155824" y="6182"/>
                  </a:lnTo>
                  <a:lnTo>
                    <a:pt x="139831" y="6701"/>
                  </a:lnTo>
                  <a:lnTo>
                    <a:pt x="123479" y="7066"/>
                  </a:lnTo>
                  <a:lnTo>
                    <a:pt x="106808" y="7319"/>
                  </a:lnTo>
                  <a:lnTo>
                    <a:pt x="89897" y="7493"/>
                  </a:lnTo>
                  <a:lnTo>
                    <a:pt x="73186" y="7610"/>
                  </a:lnTo>
                  <a:lnTo>
                    <a:pt x="55606" y="7703"/>
                  </a:lnTo>
                  <a:lnTo>
                    <a:pt x="33380" y="7779"/>
                  </a:lnTo>
                  <a:lnTo>
                    <a:pt x="0" y="7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68911" y="3927129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31586" y="0"/>
                  </a:moveTo>
                  <a:lnTo>
                    <a:pt x="28652" y="8802"/>
                  </a:lnTo>
                  <a:lnTo>
                    <a:pt x="25870" y="17148"/>
                  </a:lnTo>
                  <a:lnTo>
                    <a:pt x="22975" y="25856"/>
                  </a:lnTo>
                  <a:lnTo>
                    <a:pt x="20107" y="35322"/>
                  </a:lnTo>
                  <a:lnTo>
                    <a:pt x="17591" y="46114"/>
                  </a:lnTo>
                  <a:lnTo>
                    <a:pt x="15580" y="58408"/>
                  </a:lnTo>
                  <a:lnTo>
                    <a:pt x="14067" y="71900"/>
                  </a:lnTo>
                  <a:lnTo>
                    <a:pt x="12973" y="86019"/>
                  </a:lnTo>
                  <a:lnTo>
                    <a:pt x="12195" y="100364"/>
                  </a:lnTo>
                  <a:lnTo>
                    <a:pt x="11486" y="114739"/>
                  </a:lnTo>
                  <a:lnTo>
                    <a:pt x="10470" y="129069"/>
                  </a:lnTo>
                  <a:lnTo>
                    <a:pt x="8970" y="143336"/>
                  </a:lnTo>
                  <a:lnTo>
                    <a:pt x="7149" y="157542"/>
                  </a:lnTo>
                  <a:lnTo>
                    <a:pt x="5386" y="171701"/>
                  </a:lnTo>
                  <a:lnTo>
                    <a:pt x="3907" y="185823"/>
                  </a:lnTo>
                  <a:lnTo>
                    <a:pt x="2762" y="199919"/>
                  </a:lnTo>
                  <a:lnTo>
                    <a:pt x="1920" y="213997"/>
                  </a:lnTo>
                  <a:lnTo>
                    <a:pt x="1318" y="228044"/>
                  </a:lnTo>
                  <a:lnTo>
                    <a:pt x="897" y="241458"/>
                  </a:lnTo>
                  <a:lnTo>
                    <a:pt x="561" y="254371"/>
                  </a:lnTo>
                  <a:lnTo>
                    <a:pt x="279" y="267920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70742" y="3927129"/>
              <a:ext cx="98170" cy="175825"/>
            </a:xfrm>
            <a:custGeom>
              <a:avLst/>
              <a:gdLst/>
              <a:ahLst/>
              <a:cxnLst/>
              <a:rect l="0" t="0" r="0" b="0"/>
              <a:pathLst>
                <a:path w="98170" h="175825">
                  <a:moveTo>
                    <a:pt x="98169" y="115814"/>
                  </a:moveTo>
                  <a:lnTo>
                    <a:pt x="92235" y="121681"/>
                  </a:lnTo>
                  <a:lnTo>
                    <a:pt x="86030" y="127246"/>
                  </a:lnTo>
                  <a:lnTo>
                    <a:pt x="78939" y="133045"/>
                  </a:lnTo>
                  <a:lnTo>
                    <a:pt x="71171" y="139125"/>
                  </a:lnTo>
                  <a:lnTo>
                    <a:pt x="63173" y="145455"/>
                  </a:lnTo>
                  <a:lnTo>
                    <a:pt x="55228" y="151978"/>
                  </a:lnTo>
                  <a:lnTo>
                    <a:pt x="47281" y="158482"/>
                  </a:lnTo>
                  <a:lnTo>
                    <a:pt x="39039" y="164616"/>
                  </a:lnTo>
                  <a:lnTo>
                    <a:pt x="30362" y="170198"/>
                  </a:lnTo>
                  <a:lnTo>
                    <a:pt x="21740" y="174418"/>
                  </a:lnTo>
                  <a:lnTo>
                    <a:pt x="14164" y="175824"/>
                  </a:lnTo>
                  <a:lnTo>
                    <a:pt x="8112" y="173876"/>
                  </a:lnTo>
                  <a:lnTo>
                    <a:pt x="3727" y="168989"/>
                  </a:lnTo>
                  <a:lnTo>
                    <a:pt x="1076" y="162046"/>
                  </a:lnTo>
                  <a:lnTo>
                    <a:pt x="0" y="153790"/>
                  </a:lnTo>
                  <a:lnTo>
                    <a:pt x="209" y="144710"/>
                  </a:lnTo>
                  <a:lnTo>
                    <a:pt x="1396" y="135112"/>
                  </a:lnTo>
                  <a:lnTo>
                    <a:pt x="3297" y="125178"/>
                  </a:lnTo>
                  <a:lnTo>
                    <a:pt x="5704" y="114697"/>
                  </a:lnTo>
                  <a:lnTo>
                    <a:pt x="8464" y="103130"/>
                  </a:lnTo>
                  <a:lnTo>
                    <a:pt x="11462" y="90275"/>
                  </a:lnTo>
                  <a:lnTo>
                    <a:pt x="14469" y="76413"/>
                  </a:lnTo>
                  <a:lnTo>
                    <a:pt x="17427" y="60466"/>
                  </a:lnTo>
                  <a:lnTo>
                    <a:pt x="20594" y="37679"/>
                  </a:lnTo>
                  <a:lnTo>
                    <a:pt x="244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307097" y="4730834"/>
            <a:ext cx="1046862" cy="785754"/>
            <a:chOff x="1307097" y="4730834"/>
            <a:chExt cx="1046862" cy="785754"/>
          </a:xfrm>
        </p:grpSpPr>
        <p:sp>
          <p:nvSpPr>
            <p:cNvPr id="105" name="Freeform 104"/>
            <p:cNvSpPr/>
            <p:nvPr/>
          </p:nvSpPr>
          <p:spPr>
            <a:xfrm>
              <a:off x="1589803" y="4779938"/>
              <a:ext cx="115814" cy="200042"/>
            </a:xfrm>
            <a:custGeom>
              <a:avLst/>
              <a:gdLst/>
              <a:ahLst/>
              <a:cxnLst/>
              <a:rect l="0" t="0" r="0" b="0"/>
              <a:pathLst>
                <a:path w="115814" h="200042">
                  <a:moveTo>
                    <a:pt x="0" y="0"/>
                  </a:moveTo>
                  <a:lnTo>
                    <a:pt x="3001" y="11734"/>
                  </a:lnTo>
                  <a:lnTo>
                    <a:pt x="6423" y="22864"/>
                  </a:lnTo>
                  <a:lnTo>
                    <a:pt x="10619" y="34457"/>
                  </a:lnTo>
                  <a:lnTo>
                    <a:pt x="15519" y="46445"/>
                  </a:lnTo>
                  <a:lnTo>
                    <a:pt x="21001" y="58457"/>
                  </a:lnTo>
                  <a:lnTo>
                    <a:pt x="26931" y="70255"/>
                  </a:lnTo>
                  <a:lnTo>
                    <a:pt x="33193" y="81609"/>
                  </a:lnTo>
                  <a:lnTo>
                    <a:pt x="39691" y="92229"/>
                  </a:lnTo>
                  <a:lnTo>
                    <a:pt x="46355" y="102040"/>
                  </a:lnTo>
                  <a:lnTo>
                    <a:pt x="53134" y="111287"/>
                  </a:lnTo>
                  <a:lnTo>
                    <a:pt x="59991" y="120425"/>
                  </a:lnTo>
                  <a:lnTo>
                    <a:pt x="66901" y="129723"/>
                  </a:lnTo>
                  <a:lnTo>
                    <a:pt x="73847" y="139105"/>
                  </a:lnTo>
                  <a:lnTo>
                    <a:pt x="80817" y="148258"/>
                  </a:lnTo>
                  <a:lnTo>
                    <a:pt x="87794" y="157005"/>
                  </a:lnTo>
                  <a:lnTo>
                    <a:pt x="94470" y="165223"/>
                  </a:lnTo>
                  <a:lnTo>
                    <a:pt x="100902" y="173677"/>
                  </a:lnTo>
                  <a:lnTo>
                    <a:pt x="107657" y="184224"/>
                  </a:lnTo>
                  <a:lnTo>
                    <a:pt x="115813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68746" y="4822052"/>
              <a:ext cx="294799" cy="589596"/>
            </a:xfrm>
            <a:custGeom>
              <a:avLst/>
              <a:gdLst/>
              <a:ahLst/>
              <a:cxnLst/>
              <a:rect l="0" t="0" r="0" b="0"/>
              <a:pathLst>
                <a:path w="294799" h="589596">
                  <a:moveTo>
                    <a:pt x="294798" y="0"/>
                  </a:moveTo>
                  <a:lnTo>
                    <a:pt x="288930" y="8801"/>
                  </a:lnTo>
                  <a:lnTo>
                    <a:pt x="283366" y="17147"/>
                  </a:lnTo>
                  <a:lnTo>
                    <a:pt x="277562" y="25851"/>
                  </a:lnTo>
                  <a:lnTo>
                    <a:pt x="271309" y="35145"/>
                  </a:lnTo>
                  <a:lnTo>
                    <a:pt x="264330" y="45288"/>
                  </a:lnTo>
                  <a:lnTo>
                    <a:pt x="256558" y="56329"/>
                  </a:lnTo>
                  <a:lnTo>
                    <a:pt x="248402" y="67996"/>
                  </a:lnTo>
                  <a:lnTo>
                    <a:pt x="240620" y="79817"/>
                  </a:lnTo>
                  <a:lnTo>
                    <a:pt x="233608" y="91506"/>
                  </a:lnTo>
                  <a:lnTo>
                    <a:pt x="227258" y="102963"/>
                  </a:lnTo>
                  <a:lnTo>
                    <a:pt x="221154" y="114188"/>
                  </a:lnTo>
                  <a:lnTo>
                    <a:pt x="215009" y="125221"/>
                  </a:lnTo>
                  <a:lnTo>
                    <a:pt x="208711" y="136104"/>
                  </a:lnTo>
                  <a:lnTo>
                    <a:pt x="202243" y="146879"/>
                  </a:lnTo>
                  <a:lnTo>
                    <a:pt x="195626" y="157576"/>
                  </a:lnTo>
                  <a:lnTo>
                    <a:pt x="188892" y="168220"/>
                  </a:lnTo>
                  <a:lnTo>
                    <a:pt x="182072" y="178825"/>
                  </a:lnTo>
                  <a:lnTo>
                    <a:pt x="175194" y="189411"/>
                  </a:lnTo>
                  <a:lnTo>
                    <a:pt x="168441" y="200148"/>
                  </a:lnTo>
                  <a:lnTo>
                    <a:pt x="162133" y="211348"/>
                  </a:lnTo>
                  <a:lnTo>
                    <a:pt x="156406" y="223145"/>
                  </a:lnTo>
                  <a:lnTo>
                    <a:pt x="151068" y="235509"/>
                  </a:lnTo>
                  <a:lnTo>
                    <a:pt x="145716" y="248341"/>
                  </a:lnTo>
                  <a:lnTo>
                    <a:pt x="140113" y="261531"/>
                  </a:lnTo>
                  <a:lnTo>
                    <a:pt x="134195" y="274981"/>
                  </a:lnTo>
                  <a:lnTo>
                    <a:pt x="127990" y="288617"/>
                  </a:lnTo>
                  <a:lnTo>
                    <a:pt x="121557" y="302375"/>
                  </a:lnTo>
                  <a:lnTo>
                    <a:pt x="115119" y="316055"/>
                  </a:lnTo>
                  <a:lnTo>
                    <a:pt x="109029" y="329320"/>
                  </a:lnTo>
                  <a:lnTo>
                    <a:pt x="103451" y="342025"/>
                  </a:lnTo>
                  <a:lnTo>
                    <a:pt x="98215" y="354355"/>
                  </a:lnTo>
                  <a:lnTo>
                    <a:pt x="92933" y="366707"/>
                  </a:lnTo>
                  <a:lnTo>
                    <a:pt x="87381" y="379313"/>
                  </a:lnTo>
                  <a:lnTo>
                    <a:pt x="81667" y="392068"/>
                  </a:lnTo>
                  <a:lnTo>
                    <a:pt x="76131" y="404638"/>
                  </a:lnTo>
                  <a:lnTo>
                    <a:pt x="70957" y="416842"/>
                  </a:lnTo>
                  <a:lnTo>
                    <a:pt x="66007" y="428817"/>
                  </a:lnTo>
                  <a:lnTo>
                    <a:pt x="60924" y="440925"/>
                  </a:lnTo>
                  <a:lnTo>
                    <a:pt x="55509" y="453362"/>
                  </a:lnTo>
                  <a:lnTo>
                    <a:pt x="49889" y="466002"/>
                  </a:lnTo>
                  <a:lnTo>
                    <a:pt x="44416" y="478496"/>
                  </a:lnTo>
                  <a:lnTo>
                    <a:pt x="39289" y="490648"/>
                  </a:lnTo>
                  <a:lnTo>
                    <a:pt x="34541" y="502588"/>
                  </a:lnTo>
                  <a:lnTo>
                    <a:pt x="30125" y="514671"/>
                  </a:lnTo>
                  <a:lnTo>
                    <a:pt x="25972" y="527084"/>
                  </a:lnTo>
                  <a:lnTo>
                    <a:pt x="21971" y="539444"/>
                  </a:lnTo>
                  <a:lnTo>
                    <a:pt x="17486" y="552206"/>
                  </a:lnTo>
                  <a:lnTo>
                    <a:pt x="11003" y="567612"/>
                  </a:lnTo>
                  <a:lnTo>
                    <a:pt x="0" y="58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41872" y="5098426"/>
              <a:ext cx="163787" cy="265023"/>
            </a:xfrm>
            <a:custGeom>
              <a:avLst/>
              <a:gdLst/>
              <a:ahLst/>
              <a:cxnLst/>
              <a:rect l="0" t="0" r="0" b="0"/>
              <a:pathLst>
                <a:path w="163787" h="265023">
                  <a:moveTo>
                    <a:pt x="26915" y="81595"/>
                  </a:moveTo>
                  <a:lnTo>
                    <a:pt x="32917" y="87328"/>
                  </a:lnTo>
                  <a:lnTo>
                    <a:pt x="39761" y="91613"/>
                  </a:lnTo>
                  <a:lnTo>
                    <a:pt x="48149" y="94814"/>
                  </a:lnTo>
                  <a:lnTo>
                    <a:pt x="57776" y="97002"/>
                  </a:lnTo>
                  <a:lnTo>
                    <a:pt x="68091" y="98050"/>
                  </a:lnTo>
                  <a:lnTo>
                    <a:pt x="78699" y="97993"/>
                  </a:lnTo>
                  <a:lnTo>
                    <a:pt x="89397" y="96996"/>
                  </a:lnTo>
                  <a:lnTo>
                    <a:pt x="100097" y="95267"/>
                  </a:lnTo>
                  <a:lnTo>
                    <a:pt x="110760" y="92984"/>
                  </a:lnTo>
                  <a:lnTo>
                    <a:pt x="121054" y="89810"/>
                  </a:lnTo>
                  <a:lnTo>
                    <a:pt x="130366" y="84936"/>
                  </a:lnTo>
                  <a:lnTo>
                    <a:pt x="138436" y="78065"/>
                  </a:lnTo>
                  <a:lnTo>
                    <a:pt x="145008" y="69518"/>
                  </a:lnTo>
                  <a:lnTo>
                    <a:pt x="149675" y="59946"/>
                  </a:lnTo>
                  <a:lnTo>
                    <a:pt x="152399" y="49846"/>
                  </a:lnTo>
                  <a:lnTo>
                    <a:pt x="153280" y="39660"/>
                  </a:lnTo>
                  <a:lnTo>
                    <a:pt x="152366" y="29836"/>
                  </a:lnTo>
                  <a:lnTo>
                    <a:pt x="149863" y="20583"/>
                  </a:lnTo>
                  <a:lnTo>
                    <a:pt x="145913" y="12389"/>
                  </a:lnTo>
                  <a:lnTo>
                    <a:pt x="140523" y="6090"/>
                  </a:lnTo>
                  <a:lnTo>
                    <a:pt x="133825" y="1970"/>
                  </a:lnTo>
                  <a:lnTo>
                    <a:pt x="126058" y="0"/>
                  </a:lnTo>
                  <a:lnTo>
                    <a:pt x="117475" y="106"/>
                  </a:lnTo>
                  <a:lnTo>
                    <a:pt x="108295" y="2032"/>
                  </a:lnTo>
                  <a:lnTo>
                    <a:pt x="98691" y="5577"/>
                  </a:lnTo>
                  <a:lnTo>
                    <a:pt x="88792" y="10688"/>
                  </a:lnTo>
                  <a:lnTo>
                    <a:pt x="78693" y="17190"/>
                  </a:lnTo>
                  <a:lnTo>
                    <a:pt x="68624" y="24654"/>
                  </a:lnTo>
                  <a:lnTo>
                    <a:pt x="58937" y="32501"/>
                  </a:lnTo>
                  <a:lnTo>
                    <a:pt x="49795" y="40374"/>
                  </a:lnTo>
                  <a:lnTo>
                    <a:pt x="41352" y="48285"/>
                  </a:lnTo>
                  <a:lnTo>
                    <a:pt x="33826" y="56510"/>
                  </a:lnTo>
                  <a:lnTo>
                    <a:pt x="27245" y="65197"/>
                  </a:lnTo>
                  <a:lnTo>
                    <a:pt x="21486" y="74507"/>
                  </a:lnTo>
                  <a:lnTo>
                    <a:pt x="16376" y="84675"/>
                  </a:lnTo>
                  <a:lnTo>
                    <a:pt x="11754" y="95744"/>
                  </a:lnTo>
                  <a:lnTo>
                    <a:pt x="7647" y="107604"/>
                  </a:lnTo>
                  <a:lnTo>
                    <a:pt x="4261" y="120089"/>
                  </a:lnTo>
                  <a:lnTo>
                    <a:pt x="1657" y="133042"/>
                  </a:lnTo>
                  <a:lnTo>
                    <a:pt x="79" y="146332"/>
                  </a:lnTo>
                  <a:lnTo>
                    <a:pt x="0" y="159860"/>
                  </a:lnTo>
                  <a:lnTo>
                    <a:pt x="1545" y="173542"/>
                  </a:lnTo>
                  <a:lnTo>
                    <a:pt x="4532" y="187001"/>
                  </a:lnTo>
                  <a:lnTo>
                    <a:pt x="8671" y="199585"/>
                  </a:lnTo>
                  <a:lnTo>
                    <a:pt x="13680" y="211011"/>
                  </a:lnTo>
                  <a:lnTo>
                    <a:pt x="19481" y="221327"/>
                  </a:lnTo>
                  <a:lnTo>
                    <a:pt x="26199" y="230725"/>
                  </a:lnTo>
                  <a:lnTo>
                    <a:pt x="33831" y="239410"/>
                  </a:lnTo>
                  <a:lnTo>
                    <a:pt x="42413" y="247244"/>
                  </a:lnTo>
                  <a:lnTo>
                    <a:pt x="52084" y="253763"/>
                  </a:lnTo>
                  <a:lnTo>
                    <a:pt x="62815" y="258812"/>
                  </a:lnTo>
                  <a:lnTo>
                    <a:pt x="74446" y="262373"/>
                  </a:lnTo>
                  <a:lnTo>
                    <a:pt x="86778" y="264397"/>
                  </a:lnTo>
                  <a:lnTo>
                    <a:pt x="99614" y="265022"/>
                  </a:lnTo>
                  <a:lnTo>
                    <a:pt x="112393" y="264656"/>
                  </a:lnTo>
                  <a:lnTo>
                    <a:pt x="125547" y="263856"/>
                  </a:lnTo>
                  <a:lnTo>
                    <a:pt x="141347" y="262556"/>
                  </a:lnTo>
                  <a:lnTo>
                    <a:pt x="163786" y="260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71548" y="5092198"/>
              <a:ext cx="236643" cy="253864"/>
            </a:xfrm>
            <a:custGeom>
              <a:avLst/>
              <a:gdLst/>
              <a:ahLst/>
              <a:cxnLst/>
              <a:rect l="0" t="0" r="0" b="0"/>
              <a:pathLst>
                <a:path w="236643" h="253864">
                  <a:moveTo>
                    <a:pt x="134151" y="3594"/>
                  </a:moveTo>
                  <a:lnTo>
                    <a:pt x="125350" y="862"/>
                  </a:lnTo>
                  <a:lnTo>
                    <a:pt x="117003" y="0"/>
                  </a:lnTo>
                  <a:lnTo>
                    <a:pt x="108304" y="986"/>
                  </a:lnTo>
                  <a:lnTo>
                    <a:pt x="99183" y="3351"/>
                  </a:lnTo>
                  <a:lnTo>
                    <a:pt x="89688" y="6487"/>
                  </a:lnTo>
                  <a:lnTo>
                    <a:pt x="79901" y="9975"/>
                  </a:lnTo>
                  <a:lnTo>
                    <a:pt x="70060" y="13755"/>
                  </a:lnTo>
                  <a:lnTo>
                    <a:pt x="60534" y="18036"/>
                  </a:lnTo>
                  <a:lnTo>
                    <a:pt x="51501" y="22911"/>
                  </a:lnTo>
                  <a:lnTo>
                    <a:pt x="42962" y="28335"/>
                  </a:lnTo>
                  <a:lnTo>
                    <a:pt x="34841" y="34208"/>
                  </a:lnTo>
                  <a:lnTo>
                    <a:pt x="27048" y="40426"/>
                  </a:lnTo>
                  <a:lnTo>
                    <a:pt x="19661" y="47061"/>
                  </a:lnTo>
                  <a:lnTo>
                    <a:pt x="12918" y="54346"/>
                  </a:lnTo>
                  <a:lnTo>
                    <a:pt x="6918" y="62350"/>
                  </a:lnTo>
                  <a:lnTo>
                    <a:pt x="2245" y="70673"/>
                  </a:lnTo>
                  <a:lnTo>
                    <a:pt x="0" y="78574"/>
                  </a:lnTo>
                  <a:lnTo>
                    <a:pt x="577" y="85653"/>
                  </a:lnTo>
                  <a:lnTo>
                    <a:pt x="3899" y="91541"/>
                  </a:lnTo>
                  <a:lnTo>
                    <a:pt x="9784" y="95739"/>
                  </a:lnTo>
                  <a:lnTo>
                    <a:pt x="17853" y="98150"/>
                  </a:lnTo>
                  <a:lnTo>
                    <a:pt x="27641" y="98989"/>
                  </a:lnTo>
                  <a:lnTo>
                    <a:pt x="38710" y="98579"/>
                  </a:lnTo>
                  <a:lnTo>
                    <a:pt x="50697" y="97246"/>
                  </a:lnTo>
                  <a:lnTo>
                    <a:pt x="63165" y="95575"/>
                  </a:lnTo>
                  <a:lnTo>
                    <a:pt x="75607" y="94383"/>
                  </a:lnTo>
                  <a:lnTo>
                    <a:pt x="87752" y="94071"/>
                  </a:lnTo>
                  <a:lnTo>
                    <a:pt x="99534" y="94680"/>
                  </a:lnTo>
                  <a:lnTo>
                    <a:pt x="110986" y="96078"/>
                  </a:lnTo>
                  <a:lnTo>
                    <a:pt x="122174" y="98096"/>
                  </a:lnTo>
                  <a:lnTo>
                    <a:pt x="133165" y="100738"/>
                  </a:lnTo>
                  <a:lnTo>
                    <a:pt x="144012" y="104180"/>
                  </a:lnTo>
                  <a:lnTo>
                    <a:pt x="154758" y="108455"/>
                  </a:lnTo>
                  <a:lnTo>
                    <a:pt x="165434" y="113459"/>
                  </a:lnTo>
                  <a:lnTo>
                    <a:pt x="176062" y="119043"/>
                  </a:lnTo>
                  <a:lnTo>
                    <a:pt x="186653" y="125068"/>
                  </a:lnTo>
                  <a:lnTo>
                    <a:pt x="197053" y="131741"/>
                  </a:lnTo>
                  <a:lnTo>
                    <a:pt x="206964" y="139584"/>
                  </a:lnTo>
                  <a:lnTo>
                    <a:pt x="216246" y="148785"/>
                  </a:lnTo>
                  <a:lnTo>
                    <a:pt x="224444" y="159065"/>
                  </a:lnTo>
                  <a:lnTo>
                    <a:pt x="230740" y="169883"/>
                  </a:lnTo>
                  <a:lnTo>
                    <a:pt x="234850" y="180855"/>
                  </a:lnTo>
                  <a:lnTo>
                    <a:pt x="236642" y="191474"/>
                  </a:lnTo>
                  <a:lnTo>
                    <a:pt x="235882" y="201065"/>
                  </a:lnTo>
                  <a:lnTo>
                    <a:pt x="232704" y="209365"/>
                  </a:lnTo>
                  <a:lnTo>
                    <a:pt x="227504" y="216614"/>
                  </a:lnTo>
                  <a:lnTo>
                    <a:pt x="220743" y="223338"/>
                  </a:lnTo>
                  <a:lnTo>
                    <a:pt x="212823" y="229897"/>
                  </a:lnTo>
                  <a:lnTo>
                    <a:pt x="203747" y="236137"/>
                  </a:lnTo>
                  <a:lnTo>
                    <a:pt x="193146" y="241502"/>
                  </a:lnTo>
                  <a:lnTo>
                    <a:pt x="180945" y="245743"/>
                  </a:lnTo>
                  <a:lnTo>
                    <a:pt x="167497" y="248913"/>
                  </a:lnTo>
                  <a:lnTo>
                    <a:pt x="153400" y="251199"/>
                  </a:lnTo>
                  <a:lnTo>
                    <a:pt x="139065" y="252804"/>
                  </a:lnTo>
                  <a:lnTo>
                    <a:pt x="124694" y="253747"/>
                  </a:lnTo>
                  <a:lnTo>
                    <a:pt x="110366" y="253863"/>
                  </a:lnTo>
                  <a:lnTo>
                    <a:pt x="96110" y="253135"/>
                  </a:lnTo>
                  <a:lnTo>
                    <a:pt x="82142" y="251825"/>
                  </a:lnTo>
                  <a:lnTo>
                    <a:pt x="67301" y="250274"/>
                  </a:lnTo>
                  <a:lnTo>
                    <a:pt x="48045" y="248345"/>
                  </a:lnTo>
                  <a:lnTo>
                    <a:pt x="18338" y="245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307097" y="4730834"/>
              <a:ext cx="1046862" cy="785754"/>
            </a:xfrm>
            <a:custGeom>
              <a:avLst/>
              <a:gdLst/>
              <a:ahLst/>
              <a:cxnLst/>
              <a:rect l="0" t="0" r="0" b="0"/>
              <a:pathLst>
                <a:path w="1046862" h="785754">
                  <a:moveTo>
                    <a:pt x="788074" y="122803"/>
                  </a:moveTo>
                  <a:lnTo>
                    <a:pt x="782072" y="114136"/>
                  </a:lnTo>
                  <a:lnTo>
                    <a:pt x="775227" y="107069"/>
                  </a:lnTo>
                  <a:lnTo>
                    <a:pt x="766839" y="100959"/>
                  </a:lnTo>
                  <a:lnTo>
                    <a:pt x="757212" y="95384"/>
                  </a:lnTo>
                  <a:lnTo>
                    <a:pt x="746897" y="89874"/>
                  </a:lnTo>
                  <a:lnTo>
                    <a:pt x="736294" y="84162"/>
                  </a:lnTo>
                  <a:lnTo>
                    <a:pt x="725770" y="78170"/>
                  </a:lnTo>
                  <a:lnTo>
                    <a:pt x="715718" y="71914"/>
                  </a:lnTo>
                  <a:lnTo>
                    <a:pt x="706294" y="65446"/>
                  </a:lnTo>
                  <a:lnTo>
                    <a:pt x="697308" y="58985"/>
                  </a:lnTo>
                  <a:lnTo>
                    <a:pt x="688347" y="52880"/>
                  </a:lnTo>
                  <a:lnTo>
                    <a:pt x="679154" y="47296"/>
                  </a:lnTo>
                  <a:lnTo>
                    <a:pt x="669333" y="42226"/>
                  </a:lnTo>
                  <a:lnTo>
                    <a:pt x="658288" y="37587"/>
                  </a:lnTo>
                  <a:lnTo>
                    <a:pt x="645821" y="33281"/>
                  </a:lnTo>
                  <a:lnTo>
                    <a:pt x="632380" y="29218"/>
                  </a:lnTo>
                  <a:lnTo>
                    <a:pt x="618826" y="25328"/>
                  </a:lnTo>
                  <a:lnTo>
                    <a:pt x="605663" y="21560"/>
                  </a:lnTo>
                  <a:lnTo>
                    <a:pt x="592557" y="17875"/>
                  </a:lnTo>
                  <a:lnTo>
                    <a:pt x="578553" y="14248"/>
                  </a:lnTo>
                  <a:lnTo>
                    <a:pt x="563161" y="10664"/>
                  </a:lnTo>
                  <a:lnTo>
                    <a:pt x="546211" y="7274"/>
                  </a:lnTo>
                  <a:lnTo>
                    <a:pt x="527612" y="4377"/>
                  </a:lnTo>
                  <a:lnTo>
                    <a:pt x="507502" y="2102"/>
                  </a:lnTo>
                  <a:lnTo>
                    <a:pt x="486317" y="575"/>
                  </a:lnTo>
                  <a:lnTo>
                    <a:pt x="464659" y="0"/>
                  </a:lnTo>
                  <a:lnTo>
                    <a:pt x="442922" y="392"/>
                  </a:lnTo>
                  <a:lnTo>
                    <a:pt x="421601" y="1622"/>
                  </a:lnTo>
                  <a:lnTo>
                    <a:pt x="401358" y="3511"/>
                  </a:lnTo>
                  <a:lnTo>
                    <a:pt x="382453" y="5889"/>
                  </a:lnTo>
                  <a:lnTo>
                    <a:pt x="364962" y="8620"/>
                  </a:lnTo>
                  <a:lnTo>
                    <a:pt x="348965" y="11597"/>
                  </a:lnTo>
                  <a:lnTo>
                    <a:pt x="334348" y="14747"/>
                  </a:lnTo>
                  <a:lnTo>
                    <a:pt x="320867" y="18013"/>
                  </a:lnTo>
                  <a:lnTo>
                    <a:pt x="308258" y="21359"/>
                  </a:lnTo>
                  <a:lnTo>
                    <a:pt x="296285" y="24759"/>
                  </a:lnTo>
                  <a:lnTo>
                    <a:pt x="284767" y="28195"/>
                  </a:lnTo>
                  <a:lnTo>
                    <a:pt x="273565" y="31655"/>
                  </a:lnTo>
                  <a:lnTo>
                    <a:pt x="262580" y="35132"/>
                  </a:lnTo>
                  <a:lnTo>
                    <a:pt x="251744" y="38619"/>
                  </a:lnTo>
                  <a:lnTo>
                    <a:pt x="241009" y="42114"/>
                  </a:lnTo>
                  <a:lnTo>
                    <a:pt x="230342" y="45618"/>
                  </a:lnTo>
                  <a:lnTo>
                    <a:pt x="219721" y="49294"/>
                  </a:lnTo>
                  <a:lnTo>
                    <a:pt x="209131" y="53448"/>
                  </a:lnTo>
                  <a:lnTo>
                    <a:pt x="198556" y="58212"/>
                  </a:lnTo>
                  <a:lnTo>
                    <a:pt x="187827" y="63718"/>
                  </a:lnTo>
                  <a:lnTo>
                    <a:pt x="176632" y="70171"/>
                  </a:lnTo>
                  <a:lnTo>
                    <a:pt x="164847" y="77584"/>
                  </a:lnTo>
                  <a:lnTo>
                    <a:pt x="152830" y="85664"/>
                  </a:lnTo>
                  <a:lnTo>
                    <a:pt x="141297" y="93926"/>
                  </a:lnTo>
                  <a:lnTo>
                    <a:pt x="130615" y="102072"/>
                  </a:lnTo>
                  <a:lnTo>
                    <a:pt x="120817" y="109997"/>
                  </a:lnTo>
                  <a:lnTo>
                    <a:pt x="111775" y="117699"/>
                  </a:lnTo>
                  <a:lnTo>
                    <a:pt x="103319" y="125225"/>
                  </a:lnTo>
                  <a:lnTo>
                    <a:pt x="95130" y="133111"/>
                  </a:lnTo>
                  <a:lnTo>
                    <a:pt x="86778" y="142317"/>
                  </a:lnTo>
                  <a:lnTo>
                    <a:pt x="78043" y="153257"/>
                  </a:lnTo>
                  <a:lnTo>
                    <a:pt x="69055" y="165692"/>
                  </a:lnTo>
                  <a:lnTo>
                    <a:pt x="60175" y="179029"/>
                  </a:lnTo>
                  <a:lnTo>
                    <a:pt x="51614" y="192818"/>
                  </a:lnTo>
                  <a:lnTo>
                    <a:pt x="43579" y="206974"/>
                  </a:lnTo>
                  <a:lnTo>
                    <a:pt x="36336" y="221681"/>
                  </a:lnTo>
                  <a:lnTo>
                    <a:pt x="29949" y="237006"/>
                  </a:lnTo>
                  <a:lnTo>
                    <a:pt x="24322" y="252568"/>
                  </a:lnTo>
                  <a:lnTo>
                    <a:pt x="19301" y="267641"/>
                  </a:lnTo>
                  <a:lnTo>
                    <a:pt x="14738" y="281865"/>
                  </a:lnTo>
                  <a:lnTo>
                    <a:pt x="10672" y="295536"/>
                  </a:lnTo>
                  <a:lnTo>
                    <a:pt x="7313" y="309396"/>
                  </a:lnTo>
                  <a:lnTo>
                    <a:pt x="4718" y="323872"/>
                  </a:lnTo>
                  <a:lnTo>
                    <a:pt x="2806" y="339055"/>
                  </a:lnTo>
                  <a:lnTo>
                    <a:pt x="1439" y="354866"/>
                  </a:lnTo>
                  <a:lnTo>
                    <a:pt x="487" y="371166"/>
                  </a:lnTo>
                  <a:lnTo>
                    <a:pt x="0" y="387504"/>
                  </a:lnTo>
                  <a:lnTo>
                    <a:pt x="197" y="403159"/>
                  </a:lnTo>
                  <a:lnTo>
                    <a:pt x="1144" y="417803"/>
                  </a:lnTo>
                  <a:lnTo>
                    <a:pt x="2762" y="431769"/>
                  </a:lnTo>
                  <a:lnTo>
                    <a:pt x="4920" y="445834"/>
                  </a:lnTo>
                  <a:lnTo>
                    <a:pt x="7482" y="460442"/>
                  </a:lnTo>
                  <a:lnTo>
                    <a:pt x="10338" y="475374"/>
                  </a:lnTo>
                  <a:lnTo>
                    <a:pt x="13400" y="489953"/>
                  </a:lnTo>
                  <a:lnTo>
                    <a:pt x="16611" y="503804"/>
                  </a:lnTo>
                  <a:lnTo>
                    <a:pt x="20088" y="517038"/>
                  </a:lnTo>
                  <a:lnTo>
                    <a:pt x="24108" y="530065"/>
                  </a:lnTo>
                  <a:lnTo>
                    <a:pt x="28778" y="543156"/>
                  </a:lnTo>
                  <a:lnTo>
                    <a:pt x="34051" y="556252"/>
                  </a:lnTo>
                  <a:lnTo>
                    <a:pt x="39816" y="569059"/>
                  </a:lnTo>
                  <a:lnTo>
                    <a:pt x="45953" y="581415"/>
                  </a:lnTo>
                  <a:lnTo>
                    <a:pt x="52363" y="593155"/>
                  </a:lnTo>
                  <a:lnTo>
                    <a:pt x="58964" y="604039"/>
                  </a:lnTo>
                  <a:lnTo>
                    <a:pt x="65704" y="614029"/>
                  </a:lnTo>
                  <a:lnTo>
                    <a:pt x="72704" y="623398"/>
                  </a:lnTo>
                  <a:lnTo>
                    <a:pt x="80242" y="632618"/>
                  </a:lnTo>
                  <a:lnTo>
                    <a:pt x="88423" y="641969"/>
                  </a:lnTo>
                  <a:lnTo>
                    <a:pt x="97037" y="651389"/>
                  </a:lnTo>
                  <a:lnTo>
                    <a:pt x="105665" y="660566"/>
                  </a:lnTo>
                  <a:lnTo>
                    <a:pt x="114066" y="669334"/>
                  </a:lnTo>
                  <a:lnTo>
                    <a:pt x="122333" y="677680"/>
                  </a:lnTo>
                  <a:lnTo>
                    <a:pt x="130796" y="685664"/>
                  </a:lnTo>
                  <a:lnTo>
                    <a:pt x="139648" y="693367"/>
                  </a:lnTo>
                  <a:lnTo>
                    <a:pt x="149238" y="700861"/>
                  </a:lnTo>
                  <a:lnTo>
                    <a:pt x="160126" y="708207"/>
                  </a:lnTo>
                  <a:lnTo>
                    <a:pt x="172492" y="715449"/>
                  </a:lnTo>
                  <a:lnTo>
                    <a:pt x="186036" y="722619"/>
                  </a:lnTo>
                  <a:lnTo>
                    <a:pt x="200191" y="729740"/>
                  </a:lnTo>
                  <a:lnTo>
                    <a:pt x="214566" y="736827"/>
                  </a:lnTo>
                  <a:lnTo>
                    <a:pt x="229131" y="743891"/>
                  </a:lnTo>
                  <a:lnTo>
                    <a:pt x="244121" y="750941"/>
                  </a:lnTo>
                  <a:lnTo>
                    <a:pt x="259648" y="757972"/>
                  </a:lnTo>
                  <a:lnTo>
                    <a:pt x="275686" y="764659"/>
                  </a:lnTo>
                  <a:lnTo>
                    <a:pt x="292144" y="770391"/>
                  </a:lnTo>
                  <a:lnTo>
                    <a:pt x="308930" y="774909"/>
                  </a:lnTo>
                  <a:lnTo>
                    <a:pt x="326119" y="778282"/>
                  </a:lnTo>
                  <a:lnTo>
                    <a:pt x="343950" y="780710"/>
                  </a:lnTo>
                  <a:lnTo>
                    <a:pt x="362499" y="782419"/>
                  </a:lnTo>
                  <a:lnTo>
                    <a:pt x="381531" y="783603"/>
                  </a:lnTo>
                  <a:lnTo>
                    <a:pt x="400614" y="784414"/>
                  </a:lnTo>
                  <a:lnTo>
                    <a:pt x="419493" y="784965"/>
                  </a:lnTo>
                  <a:lnTo>
                    <a:pt x="438255" y="785337"/>
                  </a:lnTo>
                  <a:lnTo>
                    <a:pt x="457225" y="785589"/>
                  </a:lnTo>
                  <a:lnTo>
                    <a:pt x="476567" y="785753"/>
                  </a:lnTo>
                  <a:lnTo>
                    <a:pt x="495812" y="785694"/>
                  </a:lnTo>
                  <a:lnTo>
                    <a:pt x="513980" y="785121"/>
                  </a:lnTo>
                  <a:lnTo>
                    <a:pt x="530617" y="783918"/>
                  </a:lnTo>
                  <a:lnTo>
                    <a:pt x="546078" y="782126"/>
                  </a:lnTo>
                  <a:lnTo>
                    <a:pt x="561221" y="779852"/>
                  </a:lnTo>
                  <a:lnTo>
                    <a:pt x="576589" y="777211"/>
                  </a:lnTo>
                  <a:lnTo>
                    <a:pt x="592049" y="774303"/>
                  </a:lnTo>
                  <a:lnTo>
                    <a:pt x="606989" y="771204"/>
                  </a:lnTo>
                  <a:lnTo>
                    <a:pt x="621096" y="767971"/>
                  </a:lnTo>
                  <a:lnTo>
                    <a:pt x="634842" y="764478"/>
                  </a:lnTo>
                  <a:lnTo>
                    <a:pt x="649277" y="760447"/>
                  </a:lnTo>
                  <a:lnTo>
                    <a:pt x="664950" y="755770"/>
                  </a:lnTo>
                  <a:lnTo>
                    <a:pt x="681748" y="750493"/>
                  </a:lnTo>
                  <a:lnTo>
                    <a:pt x="699181" y="744725"/>
                  </a:lnTo>
                  <a:lnTo>
                    <a:pt x="716877" y="738586"/>
                  </a:lnTo>
                  <a:lnTo>
                    <a:pt x="734641" y="732174"/>
                  </a:lnTo>
                  <a:lnTo>
                    <a:pt x="752393" y="725572"/>
                  </a:lnTo>
                  <a:lnTo>
                    <a:pt x="770093" y="718836"/>
                  </a:lnTo>
                  <a:lnTo>
                    <a:pt x="787247" y="712008"/>
                  </a:lnTo>
                  <a:lnTo>
                    <a:pt x="802941" y="705118"/>
                  </a:lnTo>
                  <a:lnTo>
                    <a:pt x="816802" y="698186"/>
                  </a:lnTo>
                  <a:lnTo>
                    <a:pt x="829263" y="691225"/>
                  </a:lnTo>
                  <a:lnTo>
                    <a:pt x="841248" y="684245"/>
                  </a:lnTo>
                  <a:lnTo>
                    <a:pt x="853355" y="677252"/>
                  </a:lnTo>
                  <a:lnTo>
                    <a:pt x="865813" y="670251"/>
                  </a:lnTo>
                  <a:lnTo>
                    <a:pt x="878649" y="663243"/>
                  </a:lnTo>
                  <a:lnTo>
                    <a:pt x="891804" y="656232"/>
                  </a:lnTo>
                  <a:lnTo>
                    <a:pt x="904877" y="649218"/>
                  </a:lnTo>
                  <a:lnTo>
                    <a:pt x="917187" y="642202"/>
                  </a:lnTo>
                  <a:lnTo>
                    <a:pt x="928427" y="635181"/>
                  </a:lnTo>
                  <a:lnTo>
                    <a:pt x="938785" y="627990"/>
                  </a:lnTo>
                  <a:lnTo>
                    <a:pt x="948742" y="620324"/>
                  </a:lnTo>
                  <a:lnTo>
                    <a:pt x="958625" y="612048"/>
                  </a:lnTo>
                  <a:lnTo>
                    <a:pt x="968417" y="603031"/>
                  </a:lnTo>
                  <a:lnTo>
                    <a:pt x="977852" y="593067"/>
                  </a:lnTo>
                  <a:lnTo>
                    <a:pt x="986797" y="582140"/>
                  </a:lnTo>
                  <a:lnTo>
                    <a:pt x="995263" y="570377"/>
                  </a:lnTo>
                  <a:lnTo>
                    <a:pt x="1003329" y="557957"/>
                  </a:lnTo>
                  <a:lnTo>
                    <a:pt x="1011081" y="545048"/>
                  </a:lnTo>
                  <a:lnTo>
                    <a:pt x="1018440" y="531787"/>
                  </a:lnTo>
                  <a:lnTo>
                    <a:pt x="1025162" y="518280"/>
                  </a:lnTo>
                  <a:lnTo>
                    <a:pt x="1031162" y="504601"/>
                  </a:lnTo>
                  <a:lnTo>
                    <a:pt x="1036345" y="490806"/>
                  </a:lnTo>
                  <a:lnTo>
                    <a:pt x="1040528" y="476932"/>
                  </a:lnTo>
                  <a:lnTo>
                    <a:pt x="1043707" y="463003"/>
                  </a:lnTo>
                  <a:lnTo>
                    <a:pt x="1045858" y="449038"/>
                  </a:lnTo>
                  <a:lnTo>
                    <a:pt x="1046861" y="435050"/>
                  </a:lnTo>
                  <a:lnTo>
                    <a:pt x="1046758" y="421040"/>
                  </a:lnTo>
                  <a:lnTo>
                    <a:pt x="1045725" y="406851"/>
                  </a:lnTo>
                  <a:lnTo>
                    <a:pt x="1043969" y="392180"/>
                  </a:lnTo>
                  <a:lnTo>
                    <a:pt x="1041674" y="376903"/>
                  </a:lnTo>
                  <a:lnTo>
                    <a:pt x="1038830" y="361219"/>
                  </a:lnTo>
                  <a:lnTo>
                    <a:pt x="1035244" y="345537"/>
                  </a:lnTo>
                  <a:lnTo>
                    <a:pt x="1030868" y="330108"/>
                  </a:lnTo>
                  <a:lnTo>
                    <a:pt x="1025794" y="315325"/>
                  </a:lnTo>
                  <a:lnTo>
                    <a:pt x="1020163" y="301777"/>
                  </a:lnTo>
                  <a:lnTo>
                    <a:pt x="1014115" y="289668"/>
                  </a:lnTo>
                  <a:lnTo>
                    <a:pt x="1007767" y="278876"/>
                  </a:lnTo>
                  <a:lnTo>
                    <a:pt x="1001205" y="269152"/>
                  </a:lnTo>
                  <a:lnTo>
                    <a:pt x="994497" y="260236"/>
                  </a:lnTo>
                  <a:lnTo>
                    <a:pt x="987688" y="251905"/>
                  </a:lnTo>
                  <a:lnTo>
                    <a:pt x="980810" y="243988"/>
                  </a:lnTo>
                  <a:lnTo>
                    <a:pt x="973876" y="236355"/>
                  </a:lnTo>
                  <a:lnTo>
                    <a:pt x="966575" y="228751"/>
                  </a:lnTo>
                  <a:lnTo>
                    <a:pt x="958302" y="220807"/>
                  </a:lnTo>
                  <a:lnTo>
                    <a:pt x="948814" y="212353"/>
                  </a:lnTo>
                  <a:lnTo>
                    <a:pt x="938509" y="203556"/>
                  </a:lnTo>
                  <a:lnTo>
                    <a:pt x="928206" y="194805"/>
                  </a:lnTo>
                  <a:lnTo>
                    <a:pt x="918385" y="186332"/>
                  </a:lnTo>
                  <a:lnTo>
                    <a:pt x="909014" y="178356"/>
                  </a:lnTo>
                  <a:lnTo>
                    <a:pt x="899734" y="171152"/>
                  </a:lnTo>
                  <a:lnTo>
                    <a:pt x="890308" y="164787"/>
                  </a:lnTo>
                  <a:lnTo>
                    <a:pt x="880656" y="159005"/>
                  </a:lnTo>
                  <a:lnTo>
                    <a:pt x="870782" y="153347"/>
                  </a:lnTo>
                  <a:lnTo>
                    <a:pt x="860721" y="147539"/>
                  </a:lnTo>
                  <a:lnTo>
                    <a:pt x="850352" y="141653"/>
                  </a:lnTo>
                  <a:lnTo>
                    <a:pt x="839405" y="136000"/>
                  </a:lnTo>
                  <a:lnTo>
                    <a:pt x="827786" y="130747"/>
                  </a:lnTo>
                  <a:lnTo>
                    <a:pt x="815711" y="125745"/>
                  </a:lnTo>
                  <a:lnTo>
                    <a:pt x="803607" y="120628"/>
                  </a:lnTo>
                  <a:lnTo>
                    <a:pt x="791720" y="115188"/>
                  </a:lnTo>
                  <a:lnTo>
                    <a:pt x="779959" y="109553"/>
                  </a:lnTo>
                  <a:lnTo>
                    <a:pt x="767996" y="104069"/>
                  </a:lnTo>
                  <a:lnTo>
                    <a:pt x="755651" y="98935"/>
                  </a:lnTo>
                  <a:lnTo>
                    <a:pt x="742902" y="94183"/>
                  </a:lnTo>
                  <a:lnTo>
                    <a:pt x="729804" y="89764"/>
                  </a:lnTo>
                  <a:lnTo>
                    <a:pt x="716433" y="85608"/>
                  </a:lnTo>
                  <a:lnTo>
                    <a:pt x="702859" y="81648"/>
                  </a:lnTo>
                  <a:lnTo>
                    <a:pt x="689141" y="77828"/>
                  </a:lnTo>
                  <a:lnTo>
                    <a:pt x="675316" y="74111"/>
                  </a:lnTo>
                  <a:lnTo>
                    <a:pt x="661252" y="70632"/>
                  </a:lnTo>
                  <a:lnTo>
                    <a:pt x="646665" y="67673"/>
                  </a:lnTo>
                  <a:lnTo>
                    <a:pt x="631446" y="65347"/>
                  </a:lnTo>
                  <a:lnTo>
                    <a:pt x="615800" y="63447"/>
                  </a:lnTo>
                  <a:lnTo>
                    <a:pt x="600144" y="61557"/>
                  </a:lnTo>
                  <a:lnTo>
                    <a:pt x="584732" y="59434"/>
                  </a:lnTo>
                  <a:lnTo>
                    <a:pt x="569851" y="57169"/>
                  </a:lnTo>
                  <a:lnTo>
                    <a:pt x="554231" y="54861"/>
                  </a:lnTo>
                  <a:lnTo>
                    <a:pt x="534267" y="52307"/>
                  </a:lnTo>
                  <a:lnTo>
                    <a:pt x="503804" y="49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263271" y="2621201"/>
            <a:ext cx="1526633" cy="777480"/>
            <a:chOff x="6263271" y="2621201"/>
            <a:chExt cx="1526633" cy="777480"/>
          </a:xfrm>
        </p:grpSpPr>
        <p:sp>
          <p:nvSpPr>
            <p:cNvPr id="111" name="Freeform 110"/>
            <p:cNvSpPr/>
            <p:nvPr/>
          </p:nvSpPr>
          <p:spPr>
            <a:xfrm>
              <a:off x="6331049" y="2621201"/>
              <a:ext cx="211062" cy="330922"/>
            </a:xfrm>
            <a:custGeom>
              <a:avLst/>
              <a:gdLst/>
              <a:ahLst/>
              <a:cxnLst/>
              <a:rect l="0" t="0" r="0" b="0"/>
              <a:pathLst>
                <a:path w="211062" h="330922">
                  <a:moveTo>
                    <a:pt x="69093" y="0"/>
                  </a:moveTo>
                  <a:lnTo>
                    <a:pt x="63292" y="8801"/>
                  </a:lnTo>
                  <a:lnTo>
                    <a:pt x="58367" y="17148"/>
                  </a:lnTo>
                  <a:lnTo>
                    <a:pt x="53865" y="25846"/>
                  </a:lnTo>
                  <a:lnTo>
                    <a:pt x="49645" y="34967"/>
                  </a:lnTo>
                  <a:lnTo>
                    <a:pt x="45631" y="44462"/>
                  </a:lnTo>
                  <a:lnTo>
                    <a:pt x="41765" y="54254"/>
                  </a:lnTo>
                  <a:lnTo>
                    <a:pt x="37840" y="64268"/>
                  </a:lnTo>
                  <a:lnTo>
                    <a:pt x="33516" y="74442"/>
                  </a:lnTo>
                  <a:lnTo>
                    <a:pt x="28641" y="84728"/>
                  </a:lnTo>
                  <a:lnTo>
                    <a:pt x="23229" y="95093"/>
                  </a:lnTo>
                  <a:lnTo>
                    <a:pt x="17372" y="105510"/>
                  </a:lnTo>
                  <a:lnTo>
                    <a:pt x="11189" y="115891"/>
                  </a:lnTo>
                  <a:lnTo>
                    <a:pt x="5401" y="123633"/>
                  </a:lnTo>
                  <a:lnTo>
                    <a:pt x="1465" y="125611"/>
                  </a:lnTo>
                  <a:lnTo>
                    <a:pt x="0" y="123007"/>
                  </a:lnTo>
                  <a:lnTo>
                    <a:pt x="426" y="117454"/>
                  </a:lnTo>
                  <a:lnTo>
                    <a:pt x="2054" y="110069"/>
                  </a:lnTo>
                  <a:lnTo>
                    <a:pt x="4413" y="101550"/>
                  </a:lnTo>
                  <a:lnTo>
                    <a:pt x="7378" y="92485"/>
                  </a:lnTo>
                  <a:lnTo>
                    <a:pt x="11084" y="83443"/>
                  </a:lnTo>
                  <a:lnTo>
                    <a:pt x="15562" y="74716"/>
                  </a:lnTo>
                  <a:lnTo>
                    <a:pt x="20884" y="66372"/>
                  </a:lnTo>
                  <a:lnTo>
                    <a:pt x="27219" y="58377"/>
                  </a:lnTo>
                  <a:lnTo>
                    <a:pt x="34559" y="50666"/>
                  </a:lnTo>
                  <a:lnTo>
                    <a:pt x="42760" y="43332"/>
                  </a:lnTo>
                  <a:lnTo>
                    <a:pt x="51636" y="36625"/>
                  </a:lnTo>
                  <a:lnTo>
                    <a:pt x="61013" y="30639"/>
                  </a:lnTo>
                  <a:lnTo>
                    <a:pt x="70749" y="25636"/>
                  </a:lnTo>
                  <a:lnTo>
                    <a:pt x="80737" y="22104"/>
                  </a:lnTo>
                  <a:lnTo>
                    <a:pt x="90885" y="20191"/>
                  </a:lnTo>
                  <a:lnTo>
                    <a:pt x="100648" y="20212"/>
                  </a:lnTo>
                  <a:lnTo>
                    <a:pt x="109066" y="22804"/>
                  </a:lnTo>
                  <a:lnTo>
                    <a:pt x="115723" y="28074"/>
                  </a:lnTo>
                  <a:lnTo>
                    <a:pt x="120700" y="35850"/>
                  </a:lnTo>
                  <a:lnTo>
                    <a:pt x="124289" y="45952"/>
                  </a:lnTo>
                  <a:lnTo>
                    <a:pt x="126812" y="58032"/>
                  </a:lnTo>
                  <a:lnTo>
                    <a:pt x="128390" y="71344"/>
                  </a:lnTo>
                  <a:lnTo>
                    <a:pt x="128942" y="84875"/>
                  </a:lnTo>
                  <a:lnTo>
                    <a:pt x="128501" y="98040"/>
                  </a:lnTo>
                  <a:lnTo>
                    <a:pt x="127055" y="110656"/>
                  </a:lnTo>
                  <a:lnTo>
                    <a:pt x="124482" y="122741"/>
                  </a:lnTo>
                  <a:lnTo>
                    <a:pt x="120889" y="134324"/>
                  </a:lnTo>
                  <a:lnTo>
                    <a:pt x="118802" y="143222"/>
                  </a:lnTo>
                  <a:lnTo>
                    <a:pt x="121243" y="147353"/>
                  </a:lnTo>
                  <a:lnTo>
                    <a:pt x="127225" y="148919"/>
                  </a:lnTo>
                  <a:lnTo>
                    <a:pt x="135290" y="149800"/>
                  </a:lnTo>
                  <a:lnTo>
                    <a:pt x="144483" y="150867"/>
                  </a:lnTo>
                  <a:lnTo>
                    <a:pt x="154113" y="152568"/>
                  </a:lnTo>
                  <a:lnTo>
                    <a:pt x="163591" y="155231"/>
                  </a:lnTo>
                  <a:lnTo>
                    <a:pt x="172633" y="158916"/>
                  </a:lnTo>
                  <a:lnTo>
                    <a:pt x="181031" y="163660"/>
                  </a:lnTo>
                  <a:lnTo>
                    <a:pt x="188535" y="169584"/>
                  </a:lnTo>
                  <a:lnTo>
                    <a:pt x="195104" y="176649"/>
                  </a:lnTo>
                  <a:lnTo>
                    <a:pt x="200686" y="185000"/>
                  </a:lnTo>
                  <a:lnTo>
                    <a:pt x="205147" y="195040"/>
                  </a:lnTo>
                  <a:lnTo>
                    <a:pt x="208511" y="206824"/>
                  </a:lnTo>
                  <a:lnTo>
                    <a:pt x="210619" y="219804"/>
                  </a:lnTo>
                  <a:lnTo>
                    <a:pt x="211061" y="233048"/>
                  </a:lnTo>
                  <a:lnTo>
                    <a:pt x="209765" y="245984"/>
                  </a:lnTo>
                  <a:lnTo>
                    <a:pt x="206946" y="258259"/>
                  </a:lnTo>
                  <a:lnTo>
                    <a:pt x="202920" y="269577"/>
                  </a:lnTo>
                  <a:lnTo>
                    <a:pt x="197987" y="279889"/>
                  </a:lnTo>
                  <a:lnTo>
                    <a:pt x="192237" y="289321"/>
                  </a:lnTo>
                  <a:lnTo>
                    <a:pt x="185554" y="298059"/>
                  </a:lnTo>
                  <a:lnTo>
                    <a:pt x="177945" y="306268"/>
                  </a:lnTo>
                  <a:lnTo>
                    <a:pt x="169378" y="313768"/>
                  </a:lnTo>
                  <a:lnTo>
                    <a:pt x="159717" y="320055"/>
                  </a:lnTo>
                  <a:lnTo>
                    <a:pt x="148992" y="324946"/>
                  </a:lnTo>
                  <a:lnTo>
                    <a:pt x="137366" y="328399"/>
                  </a:lnTo>
                  <a:lnTo>
                    <a:pt x="125037" y="330351"/>
                  </a:lnTo>
                  <a:lnTo>
                    <a:pt x="112194" y="330921"/>
                  </a:lnTo>
                  <a:lnTo>
                    <a:pt x="99147" y="330356"/>
                  </a:lnTo>
                  <a:lnTo>
                    <a:pt x="86315" y="328922"/>
                  </a:lnTo>
                  <a:lnTo>
                    <a:pt x="73917" y="326856"/>
                  </a:lnTo>
                  <a:lnTo>
                    <a:pt x="62237" y="324496"/>
                  </a:lnTo>
                  <a:lnTo>
                    <a:pt x="50461" y="322051"/>
                  </a:lnTo>
                  <a:lnTo>
                    <a:pt x="36443" y="319312"/>
                  </a:lnTo>
                  <a:lnTo>
                    <a:pt x="16450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63271" y="2981883"/>
              <a:ext cx="357970" cy="49930"/>
            </a:xfrm>
            <a:custGeom>
              <a:avLst/>
              <a:gdLst/>
              <a:ahLst/>
              <a:cxnLst/>
              <a:rect l="0" t="0" r="0" b="0"/>
              <a:pathLst>
                <a:path w="357970" h="49930">
                  <a:moveTo>
                    <a:pt x="357969" y="7815"/>
                  </a:moveTo>
                  <a:lnTo>
                    <a:pt x="346167" y="4948"/>
                  </a:lnTo>
                  <a:lnTo>
                    <a:pt x="334399" y="2806"/>
                  </a:lnTo>
                  <a:lnTo>
                    <a:pt x="321508" y="1208"/>
                  </a:lnTo>
                  <a:lnTo>
                    <a:pt x="307660" y="200"/>
                  </a:lnTo>
                  <a:lnTo>
                    <a:pt x="293331" y="0"/>
                  </a:lnTo>
                  <a:lnTo>
                    <a:pt x="278863" y="656"/>
                  </a:lnTo>
                  <a:lnTo>
                    <a:pt x="264412" y="2067"/>
                  </a:lnTo>
                  <a:lnTo>
                    <a:pt x="250036" y="4079"/>
                  </a:lnTo>
                  <a:lnTo>
                    <a:pt x="235737" y="6537"/>
                  </a:lnTo>
                  <a:lnTo>
                    <a:pt x="221340" y="9152"/>
                  </a:lnTo>
                  <a:lnTo>
                    <a:pt x="206521" y="11520"/>
                  </a:lnTo>
                  <a:lnTo>
                    <a:pt x="191147" y="13446"/>
                  </a:lnTo>
                  <a:lnTo>
                    <a:pt x="175566" y="15077"/>
                  </a:lnTo>
                  <a:lnTo>
                    <a:pt x="160485" y="16786"/>
                  </a:lnTo>
                  <a:lnTo>
                    <a:pt x="146264" y="18791"/>
                  </a:lnTo>
                  <a:lnTo>
                    <a:pt x="132767" y="21139"/>
                  </a:lnTo>
                  <a:lnTo>
                    <a:pt x="119556" y="23795"/>
                  </a:lnTo>
                  <a:lnTo>
                    <a:pt x="106334" y="26691"/>
                  </a:lnTo>
                  <a:lnTo>
                    <a:pt x="92978" y="29602"/>
                  </a:lnTo>
                  <a:lnTo>
                    <a:pt x="79465" y="32170"/>
                  </a:lnTo>
                  <a:lnTo>
                    <a:pt x="65824" y="34231"/>
                  </a:lnTo>
                  <a:lnTo>
                    <a:pt x="52501" y="35984"/>
                  </a:lnTo>
                  <a:lnTo>
                    <a:pt x="38921" y="38177"/>
                  </a:lnTo>
                  <a:lnTo>
                    <a:pt x="22773" y="42118"/>
                  </a:lnTo>
                  <a:lnTo>
                    <a:pt x="0" y="49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68556" y="315815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62"/>
                  </a:lnTo>
                  <a:lnTo>
                    <a:pt x="13265" y="46624"/>
                  </a:lnTo>
                  <a:lnTo>
                    <a:pt x="12416" y="59284"/>
                  </a:lnTo>
                  <a:lnTo>
                    <a:pt x="11818" y="72340"/>
                  </a:lnTo>
                  <a:lnTo>
                    <a:pt x="11404" y="85692"/>
                  </a:lnTo>
                  <a:lnTo>
                    <a:pt x="11120" y="99257"/>
                  </a:lnTo>
                  <a:lnTo>
                    <a:pt x="10926" y="112972"/>
                  </a:lnTo>
                  <a:lnTo>
                    <a:pt x="10796" y="126791"/>
                  </a:lnTo>
                  <a:lnTo>
                    <a:pt x="10708" y="140681"/>
                  </a:lnTo>
                  <a:lnTo>
                    <a:pt x="10644" y="154610"/>
                  </a:lnTo>
                  <a:lnTo>
                    <a:pt x="10402" y="168342"/>
                  </a:lnTo>
                  <a:lnTo>
                    <a:pt x="9470" y="182993"/>
                  </a:lnTo>
                  <a:lnTo>
                    <a:pt x="6646" y="20208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63313" y="3148347"/>
              <a:ext cx="252685" cy="250334"/>
            </a:xfrm>
            <a:custGeom>
              <a:avLst/>
              <a:gdLst/>
              <a:ahLst/>
              <a:cxnLst/>
              <a:rect l="0" t="0" r="0" b="0"/>
              <a:pathLst>
                <a:path w="252685" h="250334">
                  <a:moveTo>
                    <a:pt x="0" y="41392"/>
                  </a:moveTo>
                  <a:lnTo>
                    <a:pt x="5868" y="35525"/>
                  </a:lnTo>
                  <a:lnTo>
                    <a:pt x="11432" y="29960"/>
                  </a:lnTo>
                  <a:lnTo>
                    <a:pt x="17236" y="24166"/>
                  </a:lnTo>
                  <a:lnTo>
                    <a:pt x="23489" y="18258"/>
                  </a:lnTo>
                  <a:lnTo>
                    <a:pt x="30468" y="12577"/>
                  </a:lnTo>
                  <a:lnTo>
                    <a:pt x="38249" y="7316"/>
                  </a:lnTo>
                  <a:lnTo>
                    <a:pt x="46750" y="2983"/>
                  </a:lnTo>
                  <a:lnTo>
                    <a:pt x="55830" y="442"/>
                  </a:lnTo>
                  <a:lnTo>
                    <a:pt x="65338" y="0"/>
                  </a:lnTo>
                  <a:lnTo>
                    <a:pt x="74993" y="1486"/>
                  </a:lnTo>
                  <a:lnTo>
                    <a:pt x="84395" y="4535"/>
                  </a:lnTo>
                  <a:lnTo>
                    <a:pt x="93340" y="8772"/>
                  </a:lnTo>
                  <a:lnTo>
                    <a:pt x="101650" y="14038"/>
                  </a:lnTo>
                  <a:lnTo>
                    <a:pt x="109086" y="20387"/>
                  </a:lnTo>
                  <a:lnTo>
                    <a:pt x="115601" y="27769"/>
                  </a:lnTo>
                  <a:lnTo>
                    <a:pt x="121147" y="36180"/>
                  </a:lnTo>
                  <a:lnTo>
                    <a:pt x="125582" y="45737"/>
                  </a:lnTo>
                  <a:lnTo>
                    <a:pt x="128941" y="56387"/>
                  </a:lnTo>
                  <a:lnTo>
                    <a:pt x="131556" y="67793"/>
                  </a:lnTo>
                  <a:lnTo>
                    <a:pt x="133934" y="79442"/>
                  </a:lnTo>
                  <a:lnTo>
                    <a:pt x="136383" y="91016"/>
                  </a:lnTo>
                  <a:lnTo>
                    <a:pt x="138690" y="102396"/>
                  </a:lnTo>
                  <a:lnTo>
                    <a:pt x="140254" y="113570"/>
                  </a:lnTo>
                  <a:lnTo>
                    <a:pt x="140786" y="124568"/>
                  </a:lnTo>
                  <a:lnTo>
                    <a:pt x="140311" y="135429"/>
                  </a:lnTo>
                  <a:lnTo>
                    <a:pt x="138997" y="146189"/>
                  </a:lnTo>
                  <a:lnTo>
                    <a:pt x="137031" y="156876"/>
                  </a:lnTo>
                  <a:lnTo>
                    <a:pt x="134422" y="167512"/>
                  </a:lnTo>
                  <a:lnTo>
                    <a:pt x="131001" y="178113"/>
                  </a:lnTo>
                  <a:lnTo>
                    <a:pt x="126740" y="188687"/>
                  </a:lnTo>
                  <a:lnTo>
                    <a:pt x="121744" y="199075"/>
                  </a:lnTo>
                  <a:lnTo>
                    <a:pt x="116167" y="208978"/>
                  </a:lnTo>
                  <a:lnTo>
                    <a:pt x="110150" y="218263"/>
                  </a:lnTo>
                  <a:lnTo>
                    <a:pt x="103652" y="226803"/>
                  </a:lnTo>
                  <a:lnTo>
                    <a:pt x="96460" y="234394"/>
                  </a:lnTo>
                  <a:lnTo>
                    <a:pt x="88509" y="241004"/>
                  </a:lnTo>
                  <a:lnTo>
                    <a:pt x="79881" y="246273"/>
                  </a:lnTo>
                  <a:lnTo>
                    <a:pt x="70712" y="249458"/>
                  </a:lnTo>
                  <a:lnTo>
                    <a:pt x="61144" y="250333"/>
                  </a:lnTo>
                  <a:lnTo>
                    <a:pt x="51618" y="248971"/>
                  </a:lnTo>
                  <a:lnTo>
                    <a:pt x="42835" y="245474"/>
                  </a:lnTo>
                  <a:lnTo>
                    <a:pt x="35127" y="240122"/>
                  </a:lnTo>
                  <a:lnTo>
                    <a:pt x="28801" y="233294"/>
                  </a:lnTo>
                  <a:lnTo>
                    <a:pt x="24300" y="225357"/>
                  </a:lnTo>
                  <a:lnTo>
                    <a:pt x="21688" y="216618"/>
                  </a:lnTo>
                  <a:lnTo>
                    <a:pt x="20882" y="207314"/>
                  </a:lnTo>
                  <a:lnTo>
                    <a:pt x="21846" y="197615"/>
                  </a:lnTo>
                  <a:lnTo>
                    <a:pt x="24383" y="187657"/>
                  </a:lnTo>
                  <a:lnTo>
                    <a:pt x="28355" y="177852"/>
                  </a:lnTo>
                  <a:lnTo>
                    <a:pt x="33761" y="168873"/>
                  </a:lnTo>
                  <a:lnTo>
                    <a:pt x="40469" y="161031"/>
                  </a:lnTo>
                  <a:lnTo>
                    <a:pt x="48243" y="154613"/>
                  </a:lnTo>
                  <a:lnTo>
                    <a:pt x="56830" y="150050"/>
                  </a:lnTo>
                  <a:lnTo>
                    <a:pt x="66013" y="147390"/>
                  </a:lnTo>
                  <a:lnTo>
                    <a:pt x="75619" y="146384"/>
                  </a:lnTo>
                  <a:lnTo>
                    <a:pt x="85519" y="146680"/>
                  </a:lnTo>
                  <a:lnTo>
                    <a:pt x="95619" y="147951"/>
                  </a:lnTo>
                  <a:lnTo>
                    <a:pt x="105688" y="150089"/>
                  </a:lnTo>
                  <a:lnTo>
                    <a:pt x="115376" y="153193"/>
                  </a:lnTo>
                  <a:lnTo>
                    <a:pt x="124527" y="157236"/>
                  </a:lnTo>
                  <a:lnTo>
                    <a:pt x="133316" y="161916"/>
                  </a:lnTo>
                  <a:lnTo>
                    <a:pt x="142139" y="166749"/>
                  </a:lnTo>
                  <a:lnTo>
                    <a:pt x="151226" y="171443"/>
                  </a:lnTo>
                  <a:lnTo>
                    <a:pt x="160636" y="175899"/>
                  </a:lnTo>
                  <a:lnTo>
                    <a:pt x="170339" y="180119"/>
                  </a:lnTo>
                  <a:lnTo>
                    <a:pt x="180278" y="184132"/>
                  </a:lnTo>
                  <a:lnTo>
                    <a:pt x="190394" y="187657"/>
                  </a:lnTo>
                  <a:lnTo>
                    <a:pt x="200639" y="190121"/>
                  </a:lnTo>
                  <a:lnTo>
                    <a:pt x="210958" y="191300"/>
                  </a:lnTo>
                  <a:lnTo>
                    <a:pt x="220873" y="191443"/>
                  </a:lnTo>
                  <a:lnTo>
                    <a:pt x="230444" y="191107"/>
                  </a:lnTo>
                  <a:lnTo>
                    <a:pt x="240512" y="190258"/>
                  </a:lnTo>
                  <a:lnTo>
                    <a:pt x="252684" y="188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47707" y="2652786"/>
              <a:ext cx="2" cy="273742"/>
            </a:xfrm>
            <a:custGeom>
              <a:avLst/>
              <a:gdLst/>
              <a:ahLst/>
              <a:cxnLst/>
              <a:rect l="0" t="0" r="0" b="0"/>
              <a:pathLst>
                <a:path w="2" h="273742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4"/>
                  </a:lnTo>
                  <a:lnTo>
                    <a:pt x="1" y="59284"/>
                  </a:lnTo>
                  <a:lnTo>
                    <a:pt x="1" y="72340"/>
                  </a:lnTo>
                  <a:lnTo>
                    <a:pt x="1" y="85692"/>
                  </a:lnTo>
                  <a:lnTo>
                    <a:pt x="1" y="99257"/>
                  </a:lnTo>
                  <a:lnTo>
                    <a:pt x="1" y="112972"/>
                  </a:lnTo>
                  <a:lnTo>
                    <a:pt x="1" y="126791"/>
                  </a:lnTo>
                  <a:lnTo>
                    <a:pt x="1" y="140681"/>
                  </a:lnTo>
                  <a:lnTo>
                    <a:pt x="1" y="154619"/>
                  </a:lnTo>
                  <a:lnTo>
                    <a:pt x="1" y="168591"/>
                  </a:lnTo>
                  <a:lnTo>
                    <a:pt x="1" y="182584"/>
                  </a:lnTo>
                  <a:lnTo>
                    <a:pt x="1" y="196583"/>
                  </a:lnTo>
                  <a:lnTo>
                    <a:pt x="1" y="210362"/>
                  </a:lnTo>
                  <a:lnTo>
                    <a:pt x="0" y="225049"/>
                  </a:lnTo>
                  <a:lnTo>
                    <a:pt x="0" y="24417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38945" y="2684372"/>
              <a:ext cx="236521" cy="239193"/>
            </a:xfrm>
            <a:custGeom>
              <a:avLst/>
              <a:gdLst/>
              <a:ahLst/>
              <a:cxnLst/>
              <a:rect l="0" t="0" r="0" b="0"/>
              <a:pathLst>
                <a:path w="236521" h="239193">
                  <a:moveTo>
                    <a:pt x="119331" y="0"/>
                  </a:moveTo>
                  <a:lnTo>
                    <a:pt x="107664" y="133"/>
                  </a:lnTo>
                  <a:lnTo>
                    <a:pt x="97174" y="1414"/>
                  </a:lnTo>
                  <a:lnTo>
                    <a:pt x="86877" y="4007"/>
                  </a:lnTo>
                  <a:lnTo>
                    <a:pt x="76748" y="7727"/>
                  </a:lnTo>
                  <a:lnTo>
                    <a:pt x="67053" y="12360"/>
                  </a:lnTo>
                  <a:lnTo>
                    <a:pt x="57916" y="17692"/>
                  </a:lnTo>
                  <a:lnTo>
                    <a:pt x="49314" y="23540"/>
                  </a:lnTo>
                  <a:lnTo>
                    <a:pt x="41153" y="29754"/>
                  </a:lnTo>
                  <a:lnTo>
                    <a:pt x="33338" y="36234"/>
                  </a:lnTo>
                  <a:lnTo>
                    <a:pt x="26107" y="43228"/>
                  </a:lnTo>
                  <a:lnTo>
                    <a:pt x="20002" y="51293"/>
                  </a:lnTo>
                  <a:lnTo>
                    <a:pt x="15226" y="60646"/>
                  </a:lnTo>
                  <a:lnTo>
                    <a:pt x="11509" y="71030"/>
                  </a:lnTo>
                  <a:lnTo>
                    <a:pt x="8317" y="81918"/>
                  </a:lnTo>
                  <a:lnTo>
                    <a:pt x="5286" y="92945"/>
                  </a:lnTo>
                  <a:lnTo>
                    <a:pt x="2570" y="103941"/>
                  </a:lnTo>
                  <a:lnTo>
                    <a:pt x="724" y="114850"/>
                  </a:lnTo>
                  <a:lnTo>
                    <a:pt x="0" y="125666"/>
                  </a:lnTo>
                  <a:lnTo>
                    <a:pt x="344" y="136404"/>
                  </a:lnTo>
                  <a:lnTo>
                    <a:pt x="1570" y="147080"/>
                  </a:lnTo>
                  <a:lnTo>
                    <a:pt x="3476" y="157706"/>
                  </a:lnTo>
                  <a:lnTo>
                    <a:pt x="6046" y="168132"/>
                  </a:lnTo>
                  <a:lnTo>
                    <a:pt x="9439" y="178060"/>
                  </a:lnTo>
                  <a:lnTo>
                    <a:pt x="13683" y="187368"/>
                  </a:lnTo>
                  <a:lnTo>
                    <a:pt x="18668" y="196092"/>
                  </a:lnTo>
                  <a:lnTo>
                    <a:pt x="24237" y="204339"/>
                  </a:lnTo>
                  <a:lnTo>
                    <a:pt x="30253" y="212212"/>
                  </a:lnTo>
                  <a:lnTo>
                    <a:pt x="36921" y="219483"/>
                  </a:lnTo>
                  <a:lnTo>
                    <a:pt x="44760" y="225615"/>
                  </a:lnTo>
                  <a:lnTo>
                    <a:pt x="53962" y="230406"/>
                  </a:lnTo>
                  <a:lnTo>
                    <a:pt x="64414" y="233962"/>
                  </a:lnTo>
                  <a:lnTo>
                    <a:pt x="75879" y="236515"/>
                  </a:lnTo>
                  <a:lnTo>
                    <a:pt x="88102" y="238298"/>
                  </a:lnTo>
                  <a:lnTo>
                    <a:pt x="100547" y="239192"/>
                  </a:lnTo>
                  <a:lnTo>
                    <a:pt x="112433" y="238743"/>
                  </a:lnTo>
                  <a:lnTo>
                    <a:pt x="123389" y="236813"/>
                  </a:lnTo>
                  <a:lnTo>
                    <a:pt x="133556" y="233552"/>
                  </a:lnTo>
                  <a:lnTo>
                    <a:pt x="143385" y="229221"/>
                  </a:lnTo>
                  <a:lnTo>
                    <a:pt x="153183" y="224085"/>
                  </a:lnTo>
                  <a:lnTo>
                    <a:pt x="162919" y="218366"/>
                  </a:lnTo>
                  <a:lnTo>
                    <a:pt x="172316" y="212236"/>
                  </a:lnTo>
                  <a:lnTo>
                    <a:pt x="181236" y="205817"/>
                  </a:lnTo>
                  <a:lnTo>
                    <a:pt x="189684" y="199033"/>
                  </a:lnTo>
                  <a:lnTo>
                    <a:pt x="197738" y="191640"/>
                  </a:lnTo>
                  <a:lnTo>
                    <a:pt x="205484" y="183552"/>
                  </a:lnTo>
                  <a:lnTo>
                    <a:pt x="212838" y="174831"/>
                  </a:lnTo>
                  <a:lnTo>
                    <a:pt x="219557" y="165598"/>
                  </a:lnTo>
                  <a:lnTo>
                    <a:pt x="225551" y="155974"/>
                  </a:lnTo>
                  <a:lnTo>
                    <a:pt x="230558" y="145900"/>
                  </a:lnTo>
                  <a:lnTo>
                    <a:pt x="234092" y="135153"/>
                  </a:lnTo>
                  <a:lnTo>
                    <a:pt x="236021" y="123668"/>
                  </a:lnTo>
                  <a:lnTo>
                    <a:pt x="236520" y="111684"/>
                  </a:lnTo>
                  <a:lnTo>
                    <a:pt x="235874" y="99640"/>
                  </a:lnTo>
                  <a:lnTo>
                    <a:pt x="234359" y="87803"/>
                  </a:lnTo>
                  <a:lnTo>
                    <a:pt x="231887" y="76414"/>
                  </a:lnTo>
                  <a:lnTo>
                    <a:pt x="228026" y="65766"/>
                  </a:lnTo>
                  <a:lnTo>
                    <a:pt x="222651" y="55939"/>
                  </a:lnTo>
                  <a:lnTo>
                    <a:pt x="215924" y="46849"/>
                  </a:lnTo>
                  <a:lnTo>
                    <a:pt x="208113" y="38349"/>
                  </a:lnTo>
                  <a:lnTo>
                    <a:pt x="199483" y="30307"/>
                  </a:lnTo>
                  <a:lnTo>
                    <a:pt x="190095" y="23091"/>
                  </a:lnTo>
                  <a:lnTo>
                    <a:pt x="179817" y="17528"/>
                  </a:lnTo>
                  <a:lnTo>
                    <a:pt x="168658" y="13932"/>
                  </a:lnTo>
                  <a:lnTo>
                    <a:pt x="157161" y="11993"/>
                  </a:lnTo>
                  <a:lnTo>
                    <a:pt x="145080" y="10849"/>
                  </a:lnTo>
                  <a:lnTo>
                    <a:pt x="130237" y="10399"/>
                  </a:lnTo>
                  <a:lnTo>
                    <a:pt x="10880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74007" y="2958113"/>
              <a:ext cx="515897" cy="52643"/>
            </a:xfrm>
            <a:custGeom>
              <a:avLst/>
              <a:gdLst/>
              <a:ahLst/>
              <a:cxnLst/>
              <a:rect l="0" t="0" r="0" b="0"/>
              <a:pathLst>
                <a:path w="515897" h="52643">
                  <a:moveTo>
                    <a:pt x="515896" y="52642"/>
                  </a:moveTo>
                  <a:lnTo>
                    <a:pt x="504094" y="49775"/>
                  </a:lnTo>
                  <a:lnTo>
                    <a:pt x="492325" y="47633"/>
                  </a:lnTo>
                  <a:lnTo>
                    <a:pt x="479435" y="46026"/>
                  </a:lnTo>
                  <a:lnTo>
                    <a:pt x="465587" y="44672"/>
                  </a:lnTo>
                  <a:lnTo>
                    <a:pt x="451259" y="43175"/>
                  </a:lnTo>
                  <a:lnTo>
                    <a:pt x="436789" y="41325"/>
                  </a:lnTo>
                  <a:lnTo>
                    <a:pt x="422339" y="39085"/>
                  </a:lnTo>
                  <a:lnTo>
                    <a:pt x="407963" y="36504"/>
                  </a:lnTo>
                  <a:lnTo>
                    <a:pt x="393665" y="33659"/>
                  </a:lnTo>
                  <a:lnTo>
                    <a:pt x="379267" y="30783"/>
                  </a:lnTo>
                  <a:lnTo>
                    <a:pt x="364449" y="28239"/>
                  </a:lnTo>
                  <a:lnTo>
                    <a:pt x="349074" y="26194"/>
                  </a:lnTo>
                  <a:lnTo>
                    <a:pt x="333494" y="24484"/>
                  </a:lnTo>
                  <a:lnTo>
                    <a:pt x="318414" y="22721"/>
                  </a:lnTo>
                  <a:lnTo>
                    <a:pt x="304192" y="20685"/>
                  </a:lnTo>
                  <a:lnTo>
                    <a:pt x="290694" y="18486"/>
                  </a:lnTo>
                  <a:lnTo>
                    <a:pt x="277484" y="16463"/>
                  </a:lnTo>
                  <a:lnTo>
                    <a:pt x="264257" y="14805"/>
                  </a:lnTo>
                  <a:lnTo>
                    <a:pt x="250728" y="13539"/>
                  </a:lnTo>
                  <a:lnTo>
                    <a:pt x="236566" y="12614"/>
                  </a:lnTo>
                  <a:lnTo>
                    <a:pt x="221659" y="11958"/>
                  </a:lnTo>
                  <a:lnTo>
                    <a:pt x="206068" y="11501"/>
                  </a:lnTo>
                  <a:lnTo>
                    <a:pt x="189925" y="11186"/>
                  </a:lnTo>
                  <a:lnTo>
                    <a:pt x="173367" y="10971"/>
                  </a:lnTo>
                  <a:lnTo>
                    <a:pt x="156673" y="10826"/>
                  </a:lnTo>
                  <a:lnTo>
                    <a:pt x="140241" y="10728"/>
                  </a:lnTo>
                  <a:lnTo>
                    <a:pt x="124262" y="10657"/>
                  </a:lnTo>
                  <a:lnTo>
                    <a:pt x="108753" y="10440"/>
                  </a:lnTo>
                  <a:lnTo>
                    <a:pt x="93647" y="9762"/>
                  </a:lnTo>
                  <a:lnTo>
                    <a:pt x="78862" y="8494"/>
                  </a:lnTo>
                  <a:lnTo>
                    <a:pt x="64534" y="6819"/>
                  </a:lnTo>
                  <a:lnTo>
                    <a:pt x="49413" y="4982"/>
                  </a:lnTo>
                  <a:lnTo>
                    <a:pt x="29927" y="28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53704" y="3084454"/>
              <a:ext cx="20346" cy="252685"/>
            </a:xfrm>
            <a:custGeom>
              <a:avLst/>
              <a:gdLst/>
              <a:ahLst/>
              <a:cxnLst/>
              <a:rect l="0" t="0" r="0" b="0"/>
              <a:pathLst>
                <a:path w="20346" h="252685">
                  <a:moveTo>
                    <a:pt x="20345" y="0"/>
                  </a:moveTo>
                  <a:lnTo>
                    <a:pt x="14612" y="11736"/>
                  </a:lnTo>
                  <a:lnTo>
                    <a:pt x="10327" y="22864"/>
                  </a:lnTo>
                  <a:lnTo>
                    <a:pt x="7121" y="34468"/>
                  </a:lnTo>
                  <a:lnTo>
                    <a:pt x="4760" y="46801"/>
                  </a:lnTo>
                  <a:lnTo>
                    <a:pt x="3063" y="60110"/>
                  </a:lnTo>
                  <a:lnTo>
                    <a:pt x="1868" y="74415"/>
                  </a:lnTo>
                  <a:lnTo>
                    <a:pt x="1039" y="89419"/>
                  </a:lnTo>
                  <a:lnTo>
                    <a:pt x="471" y="104632"/>
                  </a:lnTo>
                  <a:lnTo>
                    <a:pt x="89" y="119750"/>
                  </a:lnTo>
                  <a:lnTo>
                    <a:pt x="0" y="134662"/>
                  </a:lnTo>
                  <a:lnTo>
                    <a:pt x="472" y="149360"/>
                  </a:lnTo>
                  <a:lnTo>
                    <a:pt x="1602" y="163873"/>
                  </a:lnTo>
                  <a:lnTo>
                    <a:pt x="3183" y="178212"/>
                  </a:lnTo>
                  <a:lnTo>
                    <a:pt x="4948" y="194088"/>
                  </a:lnTo>
                  <a:lnTo>
                    <a:pt x="7052" y="216251"/>
                  </a:lnTo>
                  <a:lnTo>
                    <a:pt x="981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29946" y="3105511"/>
              <a:ext cx="123047" cy="102269"/>
            </a:xfrm>
            <a:custGeom>
              <a:avLst/>
              <a:gdLst/>
              <a:ahLst/>
              <a:cxnLst/>
              <a:rect l="0" t="0" r="0" b="0"/>
              <a:pathLst>
                <a:path w="123047" h="102269">
                  <a:moveTo>
                    <a:pt x="123046" y="94757"/>
                  </a:moveTo>
                  <a:lnTo>
                    <a:pt x="111378" y="94824"/>
                  </a:lnTo>
                  <a:lnTo>
                    <a:pt x="100889" y="95464"/>
                  </a:lnTo>
                  <a:lnTo>
                    <a:pt x="90583" y="96756"/>
                  </a:lnTo>
                  <a:lnTo>
                    <a:pt x="80108" y="98443"/>
                  </a:lnTo>
                  <a:lnTo>
                    <a:pt x="69116" y="100111"/>
                  </a:lnTo>
                  <a:lnTo>
                    <a:pt x="57482" y="101515"/>
                  </a:lnTo>
                  <a:lnTo>
                    <a:pt x="45574" y="102268"/>
                  </a:lnTo>
                  <a:lnTo>
                    <a:pt x="34116" y="101782"/>
                  </a:lnTo>
                  <a:lnTo>
                    <a:pt x="23501" y="99850"/>
                  </a:lnTo>
                  <a:lnTo>
                    <a:pt x="14257" y="96432"/>
                  </a:lnTo>
                  <a:lnTo>
                    <a:pt x="7185" y="91470"/>
                  </a:lnTo>
                  <a:lnTo>
                    <a:pt x="2514" y="85096"/>
                  </a:lnTo>
                  <a:lnTo>
                    <a:pt x="158" y="77564"/>
                  </a:lnTo>
                  <a:lnTo>
                    <a:pt x="0" y="69146"/>
                  </a:lnTo>
                  <a:lnTo>
                    <a:pt x="1735" y="60086"/>
                  </a:lnTo>
                  <a:lnTo>
                    <a:pt x="4857" y="50640"/>
                  </a:lnTo>
                  <a:lnTo>
                    <a:pt x="9154" y="39956"/>
                  </a:lnTo>
                  <a:lnTo>
                    <a:pt x="16116" y="24861"/>
                  </a:lnTo>
                  <a:lnTo>
                    <a:pt x="282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45103" y="3116040"/>
              <a:ext cx="187474" cy="226094"/>
            </a:xfrm>
            <a:custGeom>
              <a:avLst/>
              <a:gdLst/>
              <a:ahLst/>
              <a:cxnLst/>
              <a:rect l="0" t="0" r="0" b="0"/>
              <a:pathLst>
                <a:path w="187474" h="226094">
                  <a:moveTo>
                    <a:pt x="86873" y="10529"/>
                  </a:moveTo>
                  <a:lnTo>
                    <a:pt x="75272" y="10729"/>
                  </a:lnTo>
                  <a:lnTo>
                    <a:pt x="65423" y="12650"/>
                  </a:lnTo>
                  <a:lnTo>
                    <a:pt x="56423" y="16540"/>
                  </a:lnTo>
                  <a:lnTo>
                    <a:pt x="48155" y="22119"/>
                  </a:lnTo>
                  <a:lnTo>
                    <a:pt x="40775" y="29068"/>
                  </a:lnTo>
                  <a:lnTo>
                    <a:pt x="34304" y="37068"/>
                  </a:lnTo>
                  <a:lnTo>
                    <a:pt x="28626" y="45839"/>
                  </a:lnTo>
                  <a:lnTo>
                    <a:pt x="23571" y="55160"/>
                  </a:lnTo>
                  <a:lnTo>
                    <a:pt x="18984" y="64866"/>
                  </a:lnTo>
                  <a:lnTo>
                    <a:pt x="14730" y="74838"/>
                  </a:lnTo>
                  <a:lnTo>
                    <a:pt x="10713" y="84991"/>
                  </a:lnTo>
                  <a:lnTo>
                    <a:pt x="6868" y="95267"/>
                  </a:lnTo>
                  <a:lnTo>
                    <a:pt x="3472" y="105626"/>
                  </a:lnTo>
                  <a:lnTo>
                    <a:pt x="1103" y="116041"/>
                  </a:lnTo>
                  <a:lnTo>
                    <a:pt x="0" y="126494"/>
                  </a:lnTo>
                  <a:lnTo>
                    <a:pt x="244" y="136972"/>
                  </a:lnTo>
                  <a:lnTo>
                    <a:pt x="1929" y="147467"/>
                  </a:lnTo>
                  <a:lnTo>
                    <a:pt x="4958" y="157964"/>
                  </a:lnTo>
                  <a:lnTo>
                    <a:pt x="9263" y="168132"/>
                  </a:lnTo>
                  <a:lnTo>
                    <a:pt x="14893" y="177353"/>
                  </a:lnTo>
                  <a:lnTo>
                    <a:pt x="21747" y="185373"/>
                  </a:lnTo>
                  <a:lnTo>
                    <a:pt x="29448" y="192419"/>
                  </a:lnTo>
                  <a:lnTo>
                    <a:pt x="37455" y="199000"/>
                  </a:lnTo>
                  <a:lnTo>
                    <a:pt x="45440" y="205458"/>
                  </a:lnTo>
                  <a:lnTo>
                    <a:pt x="53596" y="211628"/>
                  </a:lnTo>
                  <a:lnTo>
                    <a:pt x="62517" y="216947"/>
                  </a:lnTo>
                  <a:lnTo>
                    <a:pt x="72481" y="221152"/>
                  </a:lnTo>
                  <a:lnTo>
                    <a:pt x="83292" y="224128"/>
                  </a:lnTo>
                  <a:lnTo>
                    <a:pt x="94475" y="225751"/>
                  </a:lnTo>
                  <a:lnTo>
                    <a:pt x="105699" y="226093"/>
                  </a:lnTo>
                  <a:lnTo>
                    <a:pt x="116659" y="225204"/>
                  </a:lnTo>
                  <a:lnTo>
                    <a:pt x="127011" y="223019"/>
                  </a:lnTo>
                  <a:lnTo>
                    <a:pt x="136631" y="219623"/>
                  </a:lnTo>
                  <a:lnTo>
                    <a:pt x="145412" y="215055"/>
                  </a:lnTo>
                  <a:lnTo>
                    <a:pt x="153171" y="209242"/>
                  </a:lnTo>
                  <a:lnTo>
                    <a:pt x="159911" y="202257"/>
                  </a:lnTo>
                  <a:lnTo>
                    <a:pt x="165779" y="194296"/>
                  </a:lnTo>
                  <a:lnTo>
                    <a:pt x="170962" y="185582"/>
                  </a:lnTo>
                  <a:lnTo>
                    <a:pt x="175634" y="176305"/>
                  </a:lnTo>
                  <a:lnTo>
                    <a:pt x="179773" y="166297"/>
                  </a:lnTo>
                  <a:lnTo>
                    <a:pt x="183181" y="155061"/>
                  </a:lnTo>
                  <a:lnTo>
                    <a:pt x="185800" y="142434"/>
                  </a:lnTo>
                  <a:lnTo>
                    <a:pt x="187389" y="128870"/>
                  </a:lnTo>
                  <a:lnTo>
                    <a:pt x="187473" y="115225"/>
                  </a:lnTo>
                  <a:lnTo>
                    <a:pt x="185933" y="102017"/>
                  </a:lnTo>
                  <a:lnTo>
                    <a:pt x="182950" y="89557"/>
                  </a:lnTo>
                  <a:lnTo>
                    <a:pt x="178811" y="78115"/>
                  </a:lnTo>
                  <a:lnTo>
                    <a:pt x="173808" y="67720"/>
                  </a:lnTo>
                  <a:lnTo>
                    <a:pt x="168181" y="58232"/>
                  </a:lnTo>
                  <a:lnTo>
                    <a:pt x="162113" y="49457"/>
                  </a:lnTo>
                  <a:lnTo>
                    <a:pt x="155730" y="41217"/>
                  </a:lnTo>
                  <a:lnTo>
                    <a:pt x="148802" y="33528"/>
                  </a:lnTo>
                  <a:lnTo>
                    <a:pt x="140779" y="26582"/>
                  </a:lnTo>
                  <a:lnTo>
                    <a:pt x="131469" y="20430"/>
                  </a:lnTo>
                  <a:lnTo>
                    <a:pt x="121580" y="15130"/>
                  </a:lnTo>
                  <a:lnTo>
                    <a:pt x="111580" y="10301"/>
                  </a:lnTo>
                  <a:lnTo>
                    <a:pt x="100586" y="5518"/>
                  </a:lnTo>
                  <a:lnTo>
                    <a:pt x="868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84453" y="2942972"/>
              <a:ext cx="178985" cy="4613"/>
            </a:xfrm>
            <a:custGeom>
              <a:avLst/>
              <a:gdLst/>
              <a:ahLst/>
              <a:cxnLst/>
              <a:rect l="0" t="0" r="0" b="0"/>
              <a:pathLst>
                <a:path w="178985" h="4613">
                  <a:moveTo>
                    <a:pt x="178984" y="4612"/>
                  </a:moveTo>
                  <a:lnTo>
                    <a:pt x="167316" y="1812"/>
                  </a:lnTo>
                  <a:lnTo>
                    <a:pt x="156828" y="311"/>
                  </a:lnTo>
                  <a:lnTo>
                    <a:pt x="146522" y="0"/>
                  </a:lnTo>
                  <a:lnTo>
                    <a:pt x="136047" y="506"/>
                  </a:lnTo>
                  <a:lnTo>
                    <a:pt x="125055" y="1326"/>
                  </a:lnTo>
                  <a:lnTo>
                    <a:pt x="113412" y="2141"/>
                  </a:lnTo>
                  <a:lnTo>
                    <a:pt x="101158" y="2825"/>
                  </a:lnTo>
                  <a:lnTo>
                    <a:pt x="88404" y="3352"/>
                  </a:lnTo>
                  <a:lnTo>
                    <a:pt x="75277" y="3738"/>
                  </a:lnTo>
                  <a:lnTo>
                    <a:pt x="62104" y="4013"/>
                  </a:lnTo>
                  <a:lnTo>
                    <a:pt x="47898" y="4234"/>
                  </a:lnTo>
                  <a:lnTo>
                    <a:pt x="29177" y="4423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94981" y="3021283"/>
              <a:ext cx="189514" cy="21059"/>
            </a:xfrm>
            <a:custGeom>
              <a:avLst/>
              <a:gdLst/>
              <a:ahLst/>
              <a:cxnLst/>
              <a:rect l="0" t="0" r="0" b="0"/>
              <a:pathLst>
                <a:path w="189514" h="21059">
                  <a:moveTo>
                    <a:pt x="189513" y="21058"/>
                  </a:moveTo>
                  <a:lnTo>
                    <a:pt x="177778" y="20990"/>
                  </a:lnTo>
                  <a:lnTo>
                    <a:pt x="166649" y="20350"/>
                  </a:lnTo>
                  <a:lnTo>
                    <a:pt x="155050" y="19058"/>
                  </a:lnTo>
                  <a:lnTo>
                    <a:pt x="142889" y="17372"/>
                  </a:lnTo>
                  <a:lnTo>
                    <a:pt x="130230" y="15703"/>
                  </a:lnTo>
                  <a:lnTo>
                    <a:pt x="117179" y="14285"/>
                  </a:lnTo>
                  <a:lnTo>
                    <a:pt x="104000" y="13014"/>
                  </a:lnTo>
                  <a:lnTo>
                    <a:pt x="91083" y="11556"/>
                  </a:lnTo>
                  <a:lnTo>
                    <a:pt x="78621" y="9727"/>
                  </a:lnTo>
                  <a:lnTo>
                    <a:pt x="66500" y="7660"/>
                  </a:lnTo>
                  <a:lnTo>
                    <a:pt x="52894" y="5509"/>
                  </a:lnTo>
                  <a:lnTo>
                    <a:pt x="33257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37095" y="2658711"/>
              <a:ext cx="80912" cy="120418"/>
            </a:xfrm>
            <a:custGeom>
              <a:avLst/>
              <a:gdLst/>
              <a:ahLst/>
              <a:cxnLst/>
              <a:rect l="0" t="0" r="0" b="0"/>
              <a:pathLst>
                <a:path w="80912" h="120418">
                  <a:moveTo>
                    <a:pt x="0" y="4604"/>
                  </a:moveTo>
                  <a:lnTo>
                    <a:pt x="8868" y="1804"/>
                  </a:lnTo>
                  <a:lnTo>
                    <a:pt x="17855" y="302"/>
                  </a:lnTo>
                  <a:lnTo>
                    <a:pt x="27842" y="0"/>
                  </a:lnTo>
                  <a:lnTo>
                    <a:pt x="38476" y="852"/>
                  </a:lnTo>
                  <a:lnTo>
                    <a:pt x="48991" y="2968"/>
                  </a:lnTo>
                  <a:lnTo>
                    <a:pt x="58929" y="6295"/>
                  </a:lnTo>
                  <a:lnTo>
                    <a:pt x="67697" y="10803"/>
                  </a:lnTo>
                  <a:lnTo>
                    <a:pt x="74441" y="16571"/>
                  </a:lnTo>
                  <a:lnTo>
                    <a:pt x="78882" y="23513"/>
                  </a:lnTo>
                  <a:lnTo>
                    <a:pt x="80911" y="31104"/>
                  </a:lnTo>
                  <a:lnTo>
                    <a:pt x="80317" y="38505"/>
                  </a:lnTo>
                  <a:lnTo>
                    <a:pt x="77254" y="45254"/>
                  </a:lnTo>
                  <a:lnTo>
                    <a:pt x="72132" y="51258"/>
                  </a:lnTo>
                  <a:lnTo>
                    <a:pt x="65424" y="56599"/>
                  </a:lnTo>
                  <a:lnTo>
                    <a:pt x="57568" y="61422"/>
                  </a:lnTo>
                  <a:lnTo>
                    <a:pt x="49553" y="66188"/>
                  </a:lnTo>
                  <a:lnTo>
                    <a:pt x="42860" y="71621"/>
                  </a:lnTo>
                  <a:lnTo>
                    <a:pt x="38184" y="78057"/>
                  </a:lnTo>
                  <a:lnTo>
                    <a:pt x="35552" y="85221"/>
                  </a:lnTo>
                  <a:lnTo>
                    <a:pt x="34529" y="93229"/>
                  </a:lnTo>
                  <a:lnTo>
                    <a:pt x="36152" y="103907"/>
                  </a:lnTo>
                  <a:lnTo>
                    <a:pt x="42114" y="120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989738" y="287388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6130119" y="2528259"/>
            <a:ext cx="1706669" cy="1073507"/>
          </a:xfrm>
          <a:custGeom>
            <a:avLst/>
            <a:gdLst/>
            <a:ahLst/>
            <a:cxnLst/>
            <a:rect l="0" t="0" r="0" b="0"/>
            <a:pathLst>
              <a:path w="1706669" h="1073507">
                <a:moveTo>
                  <a:pt x="375308" y="545667"/>
                </a:moveTo>
                <a:lnTo>
                  <a:pt x="366506" y="548601"/>
                </a:lnTo>
                <a:lnTo>
                  <a:pt x="358160" y="551383"/>
                </a:lnTo>
                <a:lnTo>
                  <a:pt x="349461" y="554283"/>
                </a:lnTo>
                <a:lnTo>
                  <a:pt x="340341" y="557323"/>
                </a:lnTo>
                <a:lnTo>
                  <a:pt x="330845" y="560488"/>
                </a:lnTo>
                <a:lnTo>
                  <a:pt x="321057" y="563756"/>
                </a:lnTo>
                <a:lnTo>
                  <a:pt x="311216" y="567267"/>
                </a:lnTo>
                <a:lnTo>
                  <a:pt x="301691" y="571307"/>
                </a:lnTo>
                <a:lnTo>
                  <a:pt x="292658" y="575989"/>
                </a:lnTo>
                <a:lnTo>
                  <a:pt x="284120" y="581269"/>
                </a:lnTo>
                <a:lnTo>
                  <a:pt x="275998" y="587038"/>
                </a:lnTo>
                <a:lnTo>
                  <a:pt x="268195" y="593174"/>
                </a:lnTo>
                <a:lnTo>
                  <a:pt x="260463" y="599413"/>
                </a:lnTo>
                <a:lnTo>
                  <a:pt x="252425" y="605367"/>
                </a:lnTo>
                <a:lnTo>
                  <a:pt x="243900" y="610855"/>
                </a:lnTo>
                <a:lnTo>
                  <a:pt x="234883" y="616030"/>
                </a:lnTo>
                <a:lnTo>
                  <a:pt x="225452" y="621272"/>
                </a:lnTo>
                <a:lnTo>
                  <a:pt x="215704" y="626802"/>
                </a:lnTo>
                <a:lnTo>
                  <a:pt x="205887" y="632670"/>
                </a:lnTo>
                <a:lnTo>
                  <a:pt x="196377" y="638842"/>
                </a:lnTo>
                <a:lnTo>
                  <a:pt x="187354" y="645257"/>
                </a:lnTo>
                <a:lnTo>
                  <a:pt x="178821" y="651853"/>
                </a:lnTo>
                <a:lnTo>
                  <a:pt x="170704" y="658581"/>
                </a:lnTo>
                <a:lnTo>
                  <a:pt x="162909" y="665402"/>
                </a:lnTo>
                <a:lnTo>
                  <a:pt x="155351" y="672285"/>
                </a:lnTo>
                <a:lnTo>
                  <a:pt x="147962" y="679214"/>
                </a:lnTo>
                <a:lnTo>
                  <a:pt x="140691" y="686171"/>
                </a:lnTo>
                <a:lnTo>
                  <a:pt x="133501" y="693149"/>
                </a:lnTo>
                <a:lnTo>
                  <a:pt x="126367" y="700141"/>
                </a:lnTo>
                <a:lnTo>
                  <a:pt x="119271" y="707146"/>
                </a:lnTo>
                <a:lnTo>
                  <a:pt x="112200" y="714325"/>
                </a:lnTo>
                <a:lnTo>
                  <a:pt x="105146" y="721984"/>
                </a:lnTo>
                <a:lnTo>
                  <a:pt x="98104" y="730246"/>
                </a:lnTo>
                <a:lnTo>
                  <a:pt x="91069" y="738915"/>
                </a:lnTo>
                <a:lnTo>
                  <a:pt x="84040" y="747579"/>
                </a:lnTo>
                <a:lnTo>
                  <a:pt x="77019" y="756004"/>
                </a:lnTo>
                <a:lnTo>
                  <a:pt x="70168" y="764288"/>
                </a:lnTo>
                <a:lnTo>
                  <a:pt x="63794" y="772762"/>
                </a:lnTo>
                <a:lnTo>
                  <a:pt x="58021" y="781616"/>
                </a:lnTo>
                <a:lnTo>
                  <a:pt x="52654" y="791038"/>
                </a:lnTo>
                <a:lnTo>
                  <a:pt x="47282" y="801281"/>
                </a:lnTo>
                <a:lnTo>
                  <a:pt x="41670" y="812396"/>
                </a:lnTo>
                <a:lnTo>
                  <a:pt x="35916" y="824116"/>
                </a:lnTo>
                <a:lnTo>
                  <a:pt x="30353" y="835975"/>
                </a:lnTo>
                <a:lnTo>
                  <a:pt x="25165" y="847690"/>
                </a:lnTo>
                <a:lnTo>
                  <a:pt x="20377" y="859164"/>
                </a:lnTo>
                <a:lnTo>
                  <a:pt x="15934" y="870402"/>
                </a:lnTo>
                <a:lnTo>
                  <a:pt x="11766" y="881446"/>
                </a:lnTo>
                <a:lnTo>
                  <a:pt x="7968" y="892508"/>
                </a:lnTo>
                <a:lnTo>
                  <a:pt x="4790" y="903934"/>
                </a:lnTo>
                <a:lnTo>
                  <a:pt x="2321" y="915883"/>
                </a:lnTo>
                <a:lnTo>
                  <a:pt x="664" y="928181"/>
                </a:lnTo>
                <a:lnTo>
                  <a:pt x="0" y="940436"/>
                </a:lnTo>
                <a:lnTo>
                  <a:pt x="338" y="952416"/>
                </a:lnTo>
                <a:lnTo>
                  <a:pt x="1700" y="963900"/>
                </a:lnTo>
                <a:lnTo>
                  <a:pt x="4210" y="974612"/>
                </a:lnTo>
                <a:lnTo>
                  <a:pt x="7820" y="984486"/>
                </a:lnTo>
                <a:lnTo>
                  <a:pt x="12191" y="993777"/>
                </a:lnTo>
                <a:lnTo>
                  <a:pt x="16810" y="1002944"/>
                </a:lnTo>
                <a:lnTo>
                  <a:pt x="21361" y="1012261"/>
                </a:lnTo>
                <a:lnTo>
                  <a:pt x="25889" y="1021657"/>
                </a:lnTo>
                <a:lnTo>
                  <a:pt x="30689" y="1030819"/>
                </a:lnTo>
                <a:lnTo>
                  <a:pt x="35923" y="1039572"/>
                </a:lnTo>
                <a:lnTo>
                  <a:pt x="41761" y="1047738"/>
                </a:lnTo>
                <a:lnTo>
                  <a:pt x="48445" y="1055069"/>
                </a:lnTo>
                <a:lnTo>
                  <a:pt x="56022" y="1061506"/>
                </a:lnTo>
                <a:lnTo>
                  <a:pt x="64383" y="1066828"/>
                </a:lnTo>
                <a:lnTo>
                  <a:pt x="73365" y="1070579"/>
                </a:lnTo>
                <a:lnTo>
                  <a:pt x="82819" y="1072662"/>
                </a:lnTo>
                <a:lnTo>
                  <a:pt x="92776" y="1073435"/>
                </a:lnTo>
                <a:lnTo>
                  <a:pt x="103445" y="1073506"/>
                </a:lnTo>
                <a:lnTo>
                  <a:pt x="114876" y="1073295"/>
                </a:lnTo>
                <a:lnTo>
                  <a:pt x="126825" y="1072853"/>
                </a:lnTo>
                <a:lnTo>
                  <a:pt x="138845" y="1071958"/>
                </a:lnTo>
                <a:lnTo>
                  <a:pt x="150680" y="1070507"/>
                </a:lnTo>
                <a:lnTo>
                  <a:pt x="162577" y="1068533"/>
                </a:lnTo>
                <a:lnTo>
                  <a:pt x="175163" y="1066129"/>
                </a:lnTo>
                <a:lnTo>
                  <a:pt x="188735" y="1063398"/>
                </a:lnTo>
                <a:lnTo>
                  <a:pt x="202953" y="1060427"/>
                </a:lnTo>
                <a:lnTo>
                  <a:pt x="217043" y="1057286"/>
                </a:lnTo>
                <a:lnTo>
                  <a:pt x="230559" y="1054023"/>
                </a:lnTo>
                <a:lnTo>
                  <a:pt x="243397" y="1050511"/>
                </a:lnTo>
                <a:lnTo>
                  <a:pt x="255624" y="1046467"/>
                </a:lnTo>
                <a:lnTo>
                  <a:pt x="267366" y="1041786"/>
                </a:lnTo>
                <a:lnTo>
                  <a:pt x="278742" y="1036676"/>
                </a:lnTo>
                <a:lnTo>
                  <a:pt x="289855" y="1031552"/>
                </a:lnTo>
                <a:lnTo>
                  <a:pt x="300782" y="1026663"/>
                </a:lnTo>
                <a:lnTo>
                  <a:pt x="311581" y="1022076"/>
                </a:lnTo>
                <a:lnTo>
                  <a:pt x="322293" y="1017769"/>
                </a:lnTo>
                <a:lnTo>
                  <a:pt x="332945" y="1013688"/>
                </a:lnTo>
                <a:lnTo>
                  <a:pt x="343556" y="1009778"/>
                </a:lnTo>
                <a:lnTo>
                  <a:pt x="354139" y="1005992"/>
                </a:lnTo>
                <a:lnTo>
                  <a:pt x="364705" y="1002289"/>
                </a:lnTo>
                <a:lnTo>
                  <a:pt x="375259" y="998479"/>
                </a:lnTo>
                <a:lnTo>
                  <a:pt x="385804" y="994234"/>
                </a:lnTo>
                <a:lnTo>
                  <a:pt x="396343" y="989417"/>
                </a:lnTo>
                <a:lnTo>
                  <a:pt x="406878" y="984216"/>
                </a:lnTo>
                <a:lnTo>
                  <a:pt x="417413" y="979032"/>
                </a:lnTo>
                <a:lnTo>
                  <a:pt x="427939" y="974098"/>
                </a:lnTo>
                <a:lnTo>
                  <a:pt x="438297" y="969311"/>
                </a:lnTo>
                <a:lnTo>
                  <a:pt x="448178" y="964337"/>
                </a:lnTo>
                <a:lnTo>
                  <a:pt x="457460" y="958996"/>
                </a:lnTo>
                <a:lnTo>
                  <a:pt x="466335" y="953425"/>
                </a:lnTo>
                <a:lnTo>
                  <a:pt x="475217" y="947985"/>
                </a:lnTo>
                <a:lnTo>
                  <a:pt x="484342" y="942876"/>
                </a:lnTo>
                <a:lnTo>
                  <a:pt x="493779" y="937970"/>
                </a:lnTo>
                <a:lnTo>
                  <a:pt x="503499" y="932916"/>
                </a:lnTo>
                <a:lnTo>
                  <a:pt x="513449" y="927515"/>
                </a:lnTo>
                <a:lnTo>
                  <a:pt x="523573" y="921735"/>
                </a:lnTo>
                <a:lnTo>
                  <a:pt x="533823" y="915623"/>
                </a:lnTo>
                <a:lnTo>
                  <a:pt x="544165" y="909253"/>
                </a:lnTo>
                <a:lnTo>
                  <a:pt x="554736" y="902857"/>
                </a:lnTo>
                <a:lnTo>
                  <a:pt x="565825" y="896795"/>
                </a:lnTo>
                <a:lnTo>
                  <a:pt x="577539" y="891236"/>
                </a:lnTo>
                <a:lnTo>
                  <a:pt x="589507" y="886013"/>
                </a:lnTo>
                <a:lnTo>
                  <a:pt x="601009" y="880739"/>
                </a:lnTo>
                <a:lnTo>
                  <a:pt x="611674" y="875187"/>
                </a:lnTo>
                <a:lnTo>
                  <a:pt x="621631" y="869305"/>
                </a:lnTo>
                <a:lnTo>
                  <a:pt x="631311" y="863123"/>
                </a:lnTo>
                <a:lnTo>
                  <a:pt x="641009" y="856706"/>
                </a:lnTo>
                <a:lnTo>
                  <a:pt x="650846" y="850278"/>
                </a:lnTo>
                <a:lnTo>
                  <a:pt x="660844" y="844196"/>
                </a:lnTo>
                <a:lnTo>
                  <a:pt x="670984" y="838622"/>
                </a:lnTo>
                <a:lnTo>
                  <a:pt x="681237" y="833390"/>
                </a:lnTo>
                <a:lnTo>
                  <a:pt x="691573" y="828109"/>
                </a:lnTo>
                <a:lnTo>
                  <a:pt x="701968" y="822553"/>
                </a:lnTo>
                <a:lnTo>
                  <a:pt x="712405" y="816668"/>
                </a:lnTo>
                <a:lnTo>
                  <a:pt x="722873" y="810484"/>
                </a:lnTo>
                <a:lnTo>
                  <a:pt x="733365" y="804062"/>
                </a:lnTo>
                <a:lnTo>
                  <a:pt x="744038" y="797460"/>
                </a:lnTo>
                <a:lnTo>
                  <a:pt x="755197" y="790729"/>
                </a:lnTo>
                <a:lnTo>
                  <a:pt x="766957" y="783906"/>
                </a:lnTo>
                <a:lnTo>
                  <a:pt x="778957" y="777021"/>
                </a:lnTo>
                <a:lnTo>
                  <a:pt x="790480" y="770092"/>
                </a:lnTo>
                <a:lnTo>
                  <a:pt x="801159" y="763138"/>
                </a:lnTo>
                <a:lnTo>
                  <a:pt x="811125" y="756332"/>
                </a:lnTo>
                <a:lnTo>
                  <a:pt x="820811" y="749989"/>
                </a:lnTo>
                <a:lnTo>
                  <a:pt x="830513" y="744237"/>
                </a:lnTo>
                <a:lnTo>
                  <a:pt x="840353" y="738882"/>
                </a:lnTo>
                <a:lnTo>
                  <a:pt x="850354" y="733520"/>
                </a:lnTo>
                <a:lnTo>
                  <a:pt x="860495" y="727909"/>
                </a:lnTo>
                <a:lnTo>
                  <a:pt x="870749" y="721986"/>
                </a:lnTo>
                <a:lnTo>
                  <a:pt x="881085" y="715778"/>
                </a:lnTo>
                <a:lnTo>
                  <a:pt x="891481" y="709343"/>
                </a:lnTo>
                <a:lnTo>
                  <a:pt x="901918" y="702903"/>
                </a:lnTo>
                <a:lnTo>
                  <a:pt x="912386" y="696813"/>
                </a:lnTo>
                <a:lnTo>
                  <a:pt x="922869" y="691234"/>
                </a:lnTo>
                <a:lnTo>
                  <a:pt x="933197" y="685998"/>
                </a:lnTo>
                <a:lnTo>
                  <a:pt x="943058" y="680715"/>
                </a:lnTo>
                <a:lnTo>
                  <a:pt x="952326" y="675162"/>
                </a:lnTo>
                <a:lnTo>
                  <a:pt x="961193" y="669448"/>
                </a:lnTo>
                <a:lnTo>
                  <a:pt x="970069" y="663913"/>
                </a:lnTo>
                <a:lnTo>
                  <a:pt x="979186" y="658738"/>
                </a:lnTo>
                <a:lnTo>
                  <a:pt x="988445" y="653789"/>
                </a:lnTo>
                <a:lnTo>
                  <a:pt x="997517" y="648705"/>
                </a:lnTo>
                <a:lnTo>
                  <a:pt x="1006218" y="643290"/>
                </a:lnTo>
                <a:lnTo>
                  <a:pt x="1014688" y="637670"/>
                </a:lnTo>
                <a:lnTo>
                  <a:pt x="1023288" y="632197"/>
                </a:lnTo>
                <a:lnTo>
                  <a:pt x="1032222" y="627066"/>
                </a:lnTo>
                <a:lnTo>
                  <a:pt x="1041528" y="622145"/>
                </a:lnTo>
                <a:lnTo>
                  <a:pt x="1051160" y="617081"/>
                </a:lnTo>
                <a:lnTo>
                  <a:pt x="1061051" y="611674"/>
                </a:lnTo>
                <a:lnTo>
                  <a:pt x="1071136" y="605890"/>
                </a:lnTo>
                <a:lnTo>
                  <a:pt x="1081357" y="599774"/>
                </a:lnTo>
                <a:lnTo>
                  <a:pt x="1091677" y="593403"/>
                </a:lnTo>
                <a:lnTo>
                  <a:pt x="1102065" y="587005"/>
                </a:lnTo>
                <a:lnTo>
                  <a:pt x="1112498" y="580942"/>
                </a:lnTo>
                <a:lnTo>
                  <a:pt x="1122966" y="575382"/>
                </a:lnTo>
                <a:lnTo>
                  <a:pt x="1133624" y="570159"/>
                </a:lnTo>
                <a:lnTo>
                  <a:pt x="1144772" y="564884"/>
                </a:lnTo>
                <a:lnTo>
                  <a:pt x="1156534" y="559333"/>
                </a:lnTo>
                <a:lnTo>
                  <a:pt x="1168876" y="553450"/>
                </a:lnTo>
                <a:lnTo>
                  <a:pt x="1181692" y="547268"/>
                </a:lnTo>
                <a:lnTo>
                  <a:pt x="1194866" y="540847"/>
                </a:lnTo>
                <a:lnTo>
                  <a:pt x="1208136" y="534246"/>
                </a:lnTo>
                <a:lnTo>
                  <a:pt x="1221118" y="527515"/>
                </a:lnTo>
                <a:lnTo>
                  <a:pt x="1233626" y="520697"/>
                </a:lnTo>
                <a:lnTo>
                  <a:pt x="1245652" y="513985"/>
                </a:lnTo>
                <a:lnTo>
                  <a:pt x="1257266" y="507705"/>
                </a:lnTo>
                <a:lnTo>
                  <a:pt x="1268563" y="501995"/>
                </a:lnTo>
                <a:lnTo>
                  <a:pt x="1279627" y="496669"/>
                </a:lnTo>
                <a:lnTo>
                  <a:pt x="1290522" y="491326"/>
                </a:lnTo>
                <a:lnTo>
                  <a:pt x="1301301" y="485732"/>
                </a:lnTo>
                <a:lnTo>
                  <a:pt x="1311998" y="479991"/>
                </a:lnTo>
                <a:lnTo>
                  <a:pt x="1322640" y="474436"/>
                </a:lnTo>
                <a:lnTo>
                  <a:pt x="1333246" y="469254"/>
                </a:lnTo>
                <a:lnTo>
                  <a:pt x="1343825" y="464469"/>
                </a:lnTo>
                <a:lnTo>
                  <a:pt x="1354389" y="460029"/>
                </a:lnTo>
                <a:lnTo>
                  <a:pt x="1364940" y="455854"/>
                </a:lnTo>
                <a:lnTo>
                  <a:pt x="1375484" y="451712"/>
                </a:lnTo>
                <a:lnTo>
                  <a:pt x="1386023" y="447237"/>
                </a:lnTo>
                <a:lnTo>
                  <a:pt x="1396558" y="442263"/>
                </a:lnTo>
                <a:lnTo>
                  <a:pt x="1407091" y="436954"/>
                </a:lnTo>
                <a:lnTo>
                  <a:pt x="1417623" y="431698"/>
                </a:lnTo>
                <a:lnTo>
                  <a:pt x="1428149" y="426715"/>
                </a:lnTo>
                <a:lnTo>
                  <a:pt x="1438506" y="421895"/>
                </a:lnTo>
                <a:lnTo>
                  <a:pt x="1448387" y="416899"/>
                </a:lnTo>
                <a:lnTo>
                  <a:pt x="1457668" y="411539"/>
                </a:lnTo>
                <a:lnTo>
                  <a:pt x="1466544" y="405786"/>
                </a:lnTo>
                <a:lnTo>
                  <a:pt x="1475425" y="399691"/>
                </a:lnTo>
                <a:lnTo>
                  <a:pt x="1484551" y="393333"/>
                </a:lnTo>
                <a:lnTo>
                  <a:pt x="1493986" y="386944"/>
                </a:lnTo>
                <a:lnTo>
                  <a:pt x="1503707" y="380888"/>
                </a:lnTo>
                <a:lnTo>
                  <a:pt x="1513653" y="375333"/>
                </a:lnTo>
                <a:lnTo>
                  <a:pt x="1523604" y="370112"/>
                </a:lnTo>
                <a:lnTo>
                  <a:pt x="1533204" y="364839"/>
                </a:lnTo>
                <a:lnTo>
                  <a:pt x="1542293" y="359289"/>
                </a:lnTo>
                <a:lnTo>
                  <a:pt x="1551039" y="353407"/>
                </a:lnTo>
                <a:lnTo>
                  <a:pt x="1559831" y="347226"/>
                </a:lnTo>
                <a:lnTo>
                  <a:pt x="1568894" y="340805"/>
                </a:lnTo>
                <a:lnTo>
                  <a:pt x="1578117" y="334204"/>
                </a:lnTo>
                <a:lnTo>
                  <a:pt x="1587163" y="327473"/>
                </a:lnTo>
                <a:lnTo>
                  <a:pt x="1595842" y="320651"/>
                </a:lnTo>
                <a:lnTo>
                  <a:pt x="1604128" y="313766"/>
                </a:lnTo>
                <a:lnTo>
                  <a:pt x="1612073" y="306837"/>
                </a:lnTo>
                <a:lnTo>
                  <a:pt x="1619749" y="299874"/>
                </a:lnTo>
                <a:lnTo>
                  <a:pt x="1627226" y="292723"/>
                </a:lnTo>
                <a:lnTo>
                  <a:pt x="1634560" y="285083"/>
                </a:lnTo>
                <a:lnTo>
                  <a:pt x="1641793" y="276829"/>
                </a:lnTo>
                <a:lnTo>
                  <a:pt x="1648958" y="267997"/>
                </a:lnTo>
                <a:lnTo>
                  <a:pt x="1656074" y="258690"/>
                </a:lnTo>
                <a:lnTo>
                  <a:pt x="1663160" y="249020"/>
                </a:lnTo>
                <a:lnTo>
                  <a:pt x="1670223" y="239087"/>
                </a:lnTo>
                <a:lnTo>
                  <a:pt x="1677272" y="228965"/>
                </a:lnTo>
                <a:lnTo>
                  <a:pt x="1684302" y="218709"/>
                </a:lnTo>
                <a:lnTo>
                  <a:pt x="1690988" y="208195"/>
                </a:lnTo>
                <a:lnTo>
                  <a:pt x="1696719" y="197145"/>
                </a:lnTo>
                <a:lnTo>
                  <a:pt x="1701233" y="185452"/>
                </a:lnTo>
                <a:lnTo>
                  <a:pt x="1704432" y="173328"/>
                </a:lnTo>
                <a:lnTo>
                  <a:pt x="1706212" y="161189"/>
                </a:lnTo>
                <a:lnTo>
                  <a:pt x="1706668" y="149283"/>
                </a:lnTo>
                <a:lnTo>
                  <a:pt x="1706026" y="137679"/>
                </a:lnTo>
                <a:lnTo>
                  <a:pt x="1704540" y="126354"/>
                </a:lnTo>
                <a:lnTo>
                  <a:pt x="1702431" y="115260"/>
                </a:lnTo>
                <a:lnTo>
                  <a:pt x="1699712" y="104504"/>
                </a:lnTo>
                <a:lnTo>
                  <a:pt x="1696211" y="94348"/>
                </a:lnTo>
                <a:lnTo>
                  <a:pt x="1691893" y="84884"/>
                </a:lnTo>
                <a:lnTo>
                  <a:pt x="1686858" y="76052"/>
                </a:lnTo>
                <a:lnTo>
                  <a:pt x="1681252" y="67734"/>
                </a:lnTo>
                <a:lnTo>
                  <a:pt x="1675216" y="59803"/>
                </a:lnTo>
                <a:lnTo>
                  <a:pt x="1668706" y="52154"/>
                </a:lnTo>
                <a:lnTo>
                  <a:pt x="1661505" y="44704"/>
                </a:lnTo>
                <a:lnTo>
                  <a:pt x="1653544" y="37396"/>
                </a:lnTo>
                <a:lnTo>
                  <a:pt x="1644739" y="30352"/>
                </a:lnTo>
                <a:lnTo>
                  <a:pt x="1634920" y="23848"/>
                </a:lnTo>
                <a:lnTo>
                  <a:pt x="1624088" y="17997"/>
                </a:lnTo>
                <a:lnTo>
                  <a:pt x="1612390" y="12916"/>
                </a:lnTo>
                <a:lnTo>
                  <a:pt x="1600013" y="8802"/>
                </a:lnTo>
                <a:lnTo>
                  <a:pt x="1587133" y="5665"/>
                </a:lnTo>
                <a:lnTo>
                  <a:pt x="1573891" y="3372"/>
                </a:lnTo>
                <a:lnTo>
                  <a:pt x="1560396" y="1742"/>
                </a:lnTo>
                <a:lnTo>
                  <a:pt x="1546731" y="610"/>
                </a:lnTo>
                <a:lnTo>
                  <a:pt x="1533114" y="0"/>
                </a:lnTo>
                <a:lnTo>
                  <a:pt x="1519892" y="114"/>
                </a:lnTo>
                <a:lnTo>
                  <a:pt x="1507219" y="1006"/>
                </a:lnTo>
                <a:lnTo>
                  <a:pt x="1495083" y="2587"/>
                </a:lnTo>
                <a:lnTo>
                  <a:pt x="1483390" y="4719"/>
                </a:lnTo>
                <a:lnTo>
                  <a:pt x="1472042" y="7265"/>
                </a:lnTo>
                <a:lnTo>
                  <a:pt x="1460944" y="10109"/>
                </a:lnTo>
                <a:lnTo>
                  <a:pt x="1450026" y="13164"/>
                </a:lnTo>
                <a:lnTo>
                  <a:pt x="1439232" y="16365"/>
                </a:lnTo>
                <a:lnTo>
                  <a:pt x="1428524" y="19666"/>
                </a:lnTo>
                <a:lnTo>
                  <a:pt x="1417875" y="23036"/>
                </a:lnTo>
                <a:lnTo>
                  <a:pt x="1407269" y="26456"/>
                </a:lnTo>
                <a:lnTo>
                  <a:pt x="1396859" y="30075"/>
                </a:lnTo>
                <a:lnTo>
                  <a:pt x="1386943" y="34190"/>
                </a:lnTo>
                <a:lnTo>
                  <a:pt x="1377639" y="38920"/>
                </a:lnTo>
                <a:lnTo>
                  <a:pt x="1368746" y="44064"/>
                </a:lnTo>
                <a:lnTo>
                  <a:pt x="1359855" y="49209"/>
                </a:lnTo>
                <a:lnTo>
                  <a:pt x="1350722" y="54118"/>
                </a:lnTo>
                <a:lnTo>
                  <a:pt x="1341282" y="58887"/>
                </a:lnTo>
                <a:lnTo>
                  <a:pt x="1331558" y="63849"/>
                </a:lnTo>
                <a:lnTo>
                  <a:pt x="1321606" y="69188"/>
                </a:lnTo>
                <a:lnTo>
                  <a:pt x="1311480" y="74926"/>
                </a:lnTo>
                <a:lnTo>
                  <a:pt x="1301229" y="81010"/>
                </a:lnTo>
                <a:lnTo>
                  <a:pt x="1290892" y="87366"/>
                </a:lnTo>
                <a:lnTo>
                  <a:pt x="1280493" y="93923"/>
                </a:lnTo>
                <a:lnTo>
                  <a:pt x="1270052" y="100624"/>
                </a:lnTo>
                <a:lnTo>
                  <a:pt x="1259583" y="107427"/>
                </a:lnTo>
                <a:lnTo>
                  <a:pt x="1249094" y="114299"/>
                </a:lnTo>
                <a:lnTo>
                  <a:pt x="1238592" y="121219"/>
                </a:lnTo>
                <a:lnTo>
                  <a:pt x="1228081" y="128167"/>
                </a:lnTo>
                <a:lnTo>
                  <a:pt x="1217565" y="134968"/>
                </a:lnTo>
                <a:lnTo>
                  <a:pt x="1207044" y="141309"/>
                </a:lnTo>
                <a:lnTo>
                  <a:pt x="1196525" y="147059"/>
                </a:lnTo>
                <a:lnTo>
                  <a:pt x="1186173" y="152413"/>
                </a:lnTo>
                <a:lnTo>
                  <a:pt x="1176295" y="157774"/>
                </a:lnTo>
                <a:lnTo>
                  <a:pt x="1167016" y="163380"/>
                </a:lnTo>
                <a:lnTo>
                  <a:pt x="1158142" y="169129"/>
                </a:lnTo>
                <a:lnTo>
                  <a:pt x="1149263" y="174689"/>
                </a:lnTo>
                <a:lnTo>
                  <a:pt x="1140142" y="179880"/>
                </a:lnTo>
                <a:lnTo>
                  <a:pt x="1130880" y="184840"/>
                </a:lnTo>
                <a:lnTo>
                  <a:pt x="1121807" y="189931"/>
                </a:lnTo>
                <a:lnTo>
                  <a:pt x="1113100" y="195355"/>
                </a:lnTo>
                <a:lnTo>
                  <a:pt x="1104456" y="201151"/>
                </a:lnTo>
                <a:lnTo>
                  <a:pt x="1095208" y="207275"/>
                </a:lnTo>
                <a:lnTo>
                  <a:pt x="1085025" y="213656"/>
                </a:lnTo>
                <a:lnTo>
                  <a:pt x="1074066" y="220230"/>
                </a:lnTo>
                <a:lnTo>
                  <a:pt x="1062785" y="226943"/>
                </a:lnTo>
                <a:lnTo>
                  <a:pt x="1051490" y="233753"/>
                </a:lnTo>
                <a:lnTo>
                  <a:pt x="1040314" y="240631"/>
                </a:lnTo>
                <a:lnTo>
                  <a:pt x="1029284" y="247554"/>
                </a:lnTo>
                <a:lnTo>
                  <a:pt x="1018386" y="254504"/>
                </a:lnTo>
                <a:lnTo>
                  <a:pt x="1007594" y="261307"/>
                </a:lnTo>
                <a:lnTo>
                  <a:pt x="996882" y="267649"/>
                </a:lnTo>
                <a:lnTo>
                  <a:pt x="986227" y="273400"/>
                </a:lnTo>
                <a:lnTo>
                  <a:pt x="975612" y="278753"/>
                </a:lnTo>
                <a:lnTo>
                  <a:pt x="965023" y="284116"/>
                </a:lnTo>
                <a:lnTo>
                  <a:pt x="954455" y="289721"/>
                </a:lnTo>
                <a:lnTo>
                  <a:pt x="943900" y="295471"/>
                </a:lnTo>
                <a:lnTo>
                  <a:pt x="933354" y="301031"/>
                </a:lnTo>
                <a:lnTo>
                  <a:pt x="922814" y="306222"/>
                </a:lnTo>
                <a:lnTo>
                  <a:pt x="912277" y="311182"/>
                </a:lnTo>
                <a:lnTo>
                  <a:pt x="901744" y="316272"/>
                </a:lnTo>
                <a:lnTo>
                  <a:pt x="891212" y="321693"/>
                </a:lnTo>
                <a:lnTo>
                  <a:pt x="880681" y="327316"/>
                </a:lnTo>
                <a:lnTo>
                  <a:pt x="870151" y="332791"/>
                </a:lnTo>
                <a:lnTo>
                  <a:pt x="859621" y="337924"/>
                </a:lnTo>
                <a:lnTo>
                  <a:pt x="849092" y="342845"/>
                </a:lnTo>
                <a:lnTo>
                  <a:pt x="838562" y="347910"/>
                </a:lnTo>
                <a:lnTo>
                  <a:pt x="828034" y="353313"/>
                </a:lnTo>
                <a:lnTo>
                  <a:pt x="817504" y="358924"/>
                </a:lnTo>
                <a:lnTo>
                  <a:pt x="806976" y="364391"/>
                </a:lnTo>
                <a:lnTo>
                  <a:pt x="796448" y="369519"/>
                </a:lnTo>
                <a:lnTo>
                  <a:pt x="785919" y="374438"/>
                </a:lnTo>
                <a:lnTo>
                  <a:pt x="775390" y="379500"/>
                </a:lnTo>
                <a:lnTo>
                  <a:pt x="764862" y="384901"/>
                </a:lnTo>
                <a:lnTo>
                  <a:pt x="754334" y="390512"/>
                </a:lnTo>
                <a:lnTo>
                  <a:pt x="743805" y="395978"/>
                </a:lnTo>
                <a:lnTo>
                  <a:pt x="733277" y="401106"/>
                </a:lnTo>
                <a:lnTo>
                  <a:pt x="722748" y="406024"/>
                </a:lnTo>
                <a:lnTo>
                  <a:pt x="712220" y="411086"/>
                </a:lnTo>
                <a:lnTo>
                  <a:pt x="701691" y="416487"/>
                </a:lnTo>
                <a:lnTo>
                  <a:pt x="691163" y="422098"/>
                </a:lnTo>
                <a:lnTo>
                  <a:pt x="680635" y="427564"/>
                </a:lnTo>
                <a:lnTo>
                  <a:pt x="670106" y="432691"/>
                </a:lnTo>
                <a:lnTo>
                  <a:pt x="659578" y="437609"/>
                </a:lnTo>
                <a:lnTo>
                  <a:pt x="649049" y="442672"/>
                </a:lnTo>
                <a:lnTo>
                  <a:pt x="638521" y="448077"/>
                </a:lnTo>
                <a:lnTo>
                  <a:pt x="627991" y="453860"/>
                </a:lnTo>
                <a:lnTo>
                  <a:pt x="617462" y="459975"/>
                </a:lnTo>
                <a:lnTo>
                  <a:pt x="606934" y="466347"/>
                </a:lnTo>
                <a:lnTo>
                  <a:pt x="596406" y="472745"/>
                </a:lnTo>
                <a:lnTo>
                  <a:pt x="585878" y="478807"/>
                </a:lnTo>
                <a:lnTo>
                  <a:pt x="575354" y="484366"/>
                </a:lnTo>
                <a:lnTo>
                  <a:pt x="564998" y="489590"/>
                </a:lnTo>
                <a:lnTo>
                  <a:pt x="555118" y="494864"/>
                </a:lnTo>
                <a:lnTo>
                  <a:pt x="545838" y="500411"/>
                </a:lnTo>
                <a:lnTo>
                  <a:pt x="536962" y="506121"/>
                </a:lnTo>
                <a:lnTo>
                  <a:pt x="528082" y="511655"/>
                </a:lnTo>
                <a:lnTo>
                  <a:pt x="518956" y="516827"/>
                </a:lnTo>
                <a:lnTo>
                  <a:pt x="509520" y="521776"/>
                </a:lnTo>
                <a:lnTo>
                  <a:pt x="499800" y="526858"/>
                </a:lnTo>
                <a:lnTo>
                  <a:pt x="489849" y="532278"/>
                </a:lnTo>
                <a:lnTo>
                  <a:pt x="479725" y="538070"/>
                </a:lnTo>
                <a:lnTo>
                  <a:pt x="469476" y="544191"/>
                </a:lnTo>
                <a:lnTo>
                  <a:pt x="459139" y="550567"/>
                </a:lnTo>
                <a:lnTo>
                  <a:pt x="448740" y="556967"/>
                </a:lnTo>
                <a:lnTo>
                  <a:pt x="438300" y="563031"/>
                </a:lnTo>
                <a:lnTo>
                  <a:pt x="427831" y="568592"/>
                </a:lnTo>
                <a:lnTo>
                  <a:pt x="417341" y="573816"/>
                </a:lnTo>
                <a:lnTo>
                  <a:pt x="406840" y="579091"/>
                </a:lnTo>
                <a:lnTo>
                  <a:pt x="396329" y="584638"/>
                </a:lnTo>
                <a:lnTo>
                  <a:pt x="385811" y="590349"/>
                </a:lnTo>
                <a:lnTo>
                  <a:pt x="375291" y="595882"/>
                </a:lnTo>
                <a:lnTo>
                  <a:pt x="364769" y="601050"/>
                </a:lnTo>
                <a:lnTo>
                  <a:pt x="354243" y="605826"/>
                </a:lnTo>
                <a:lnTo>
                  <a:pt x="343717" y="610260"/>
                </a:lnTo>
                <a:lnTo>
                  <a:pt x="333191" y="614431"/>
                </a:lnTo>
                <a:lnTo>
                  <a:pt x="322663" y="618571"/>
                </a:lnTo>
                <a:lnTo>
                  <a:pt x="312135" y="623044"/>
                </a:lnTo>
                <a:lnTo>
                  <a:pt x="301607" y="628016"/>
                </a:lnTo>
                <a:lnTo>
                  <a:pt x="291079" y="633324"/>
                </a:lnTo>
                <a:lnTo>
                  <a:pt x="280550" y="638580"/>
                </a:lnTo>
                <a:lnTo>
                  <a:pt x="270036" y="643554"/>
                </a:lnTo>
                <a:lnTo>
                  <a:pt x="259990" y="648043"/>
                </a:lnTo>
                <a:lnTo>
                  <a:pt x="250316" y="652230"/>
                </a:lnTo>
                <a:lnTo>
                  <a:pt x="240163" y="656481"/>
                </a:lnTo>
                <a:lnTo>
                  <a:pt x="227909" y="66148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6082405" y="2571506"/>
            <a:ext cx="1859601" cy="931159"/>
          </a:xfrm>
          <a:custGeom>
            <a:avLst/>
            <a:gdLst/>
            <a:ahLst/>
            <a:cxnLst/>
            <a:rect l="0" t="0" r="0" b="0"/>
            <a:pathLst>
              <a:path w="1859601" h="931159">
                <a:moveTo>
                  <a:pt x="686234" y="281321"/>
                </a:moveTo>
                <a:lnTo>
                  <a:pt x="680366" y="275387"/>
                </a:lnTo>
                <a:lnTo>
                  <a:pt x="674802" y="269182"/>
                </a:lnTo>
                <a:lnTo>
                  <a:pt x="669003" y="262091"/>
                </a:lnTo>
                <a:lnTo>
                  <a:pt x="662923" y="254324"/>
                </a:lnTo>
                <a:lnTo>
                  <a:pt x="656592" y="246326"/>
                </a:lnTo>
                <a:lnTo>
                  <a:pt x="650064" y="238380"/>
                </a:lnTo>
                <a:lnTo>
                  <a:pt x="643389" y="230433"/>
                </a:lnTo>
                <a:lnTo>
                  <a:pt x="636605" y="222191"/>
                </a:lnTo>
                <a:lnTo>
                  <a:pt x="629744" y="213506"/>
                </a:lnTo>
                <a:lnTo>
                  <a:pt x="622661" y="204538"/>
                </a:lnTo>
                <a:lnTo>
                  <a:pt x="615068" y="195665"/>
                </a:lnTo>
                <a:lnTo>
                  <a:pt x="606850" y="187097"/>
                </a:lnTo>
                <a:lnTo>
                  <a:pt x="598212" y="178716"/>
                </a:lnTo>
                <a:lnTo>
                  <a:pt x="589567" y="170175"/>
                </a:lnTo>
                <a:lnTo>
                  <a:pt x="581155" y="161285"/>
                </a:lnTo>
                <a:lnTo>
                  <a:pt x="572881" y="152179"/>
                </a:lnTo>
                <a:lnTo>
                  <a:pt x="564412" y="143213"/>
                </a:lnTo>
                <a:lnTo>
                  <a:pt x="555566" y="134586"/>
                </a:lnTo>
                <a:lnTo>
                  <a:pt x="546320" y="126336"/>
                </a:lnTo>
                <a:lnTo>
                  <a:pt x="536727" y="118415"/>
                </a:lnTo>
                <a:lnTo>
                  <a:pt x="526862" y="110755"/>
                </a:lnTo>
                <a:lnTo>
                  <a:pt x="516796" y="103289"/>
                </a:lnTo>
                <a:lnTo>
                  <a:pt x="506586" y="95962"/>
                </a:lnTo>
                <a:lnTo>
                  <a:pt x="496274" y="88738"/>
                </a:lnTo>
                <a:lnTo>
                  <a:pt x="485893" y="81749"/>
                </a:lnTo>
                <a:lnTo>
                  <a:pt x="475462" y="75283"/>
                </a:lnTo>
                <a:lnTo>
                  <a:pt x="465001" y="69447"/>
                </a:lnTo>
                <a:lnTo>
                  <a:pt x="454516" y="64038"/>
                </a:lnTo>
                <a:lnTo>
                  <a:pt x="444019" y="58638"/>
                </a:lnTo>
                <a:lnTo>
                  <a:pt x="433510" y="53007"/>
                </a:lnTo>
                <a:lnTo>
                  <a:pt x="422994" y="47240"/>
                </a:lnTo>
                <a:lnTo>
                  <a:pt x="412475" y="41669"/>
                </a:lnTo>
                <a:lnTo>
                  <a:pt x="401948" y="36476"/>
                </a:lnTo>
                <a:lnTo>
                  <a:pt x="391251" y="31683"/>
                </a:lnTo>
                <a:lnTo>
                  <a:pt x="380076" y="27238"/>
                </a:lnTo>
                <a:lnTo>
                  <a:pt x="368296" y="23069"/>
                </a:lnTo>
                <a:lnTo>
                  <a:pt x="355943" y="19269"/>
                </a:lnTo>
                <a:lnTo>
                  <a:pt x="343120" y="16090"/>
                </a:lnTo>
                <a:lnTo>
                  <a:pt x="329935" y="13612"/>
                </a:lnTo>
                <a:lnTo>
                  <a:pt x="316489" y="11609"/>
                </a:lnTo>
                <a:lnTo>
                  <a:pt x="302857" y="9648"/>
                </a:lnTo>
                <a:lnTo>
                  <a:pt x="289094" y="7479"/>
                </a:lnTo>
                <a:lnTo>
                  <a:pt x="275243" y="5191"/>
                </a:lnTo>
                <a:lnTo>
                  <a:pt x="261331" y="3107"/>
                </a:lnTo>
                <a:lnTo>
                  <a:pt x="247376" y="1414"/>
                </a:lnTo>
                <a:lnTo>
                  <a:pt x="233395" y="294"/>
                </a:lnTo>
                <a:lnTo>
                  <a:pt x="219395" y="0"/>
                </a:lnTo>
                <a:lnTo>
                  <a:pt x="205387" y="585"/>
                </a:lnTo>
                <a:lnTo>
                  <a:pt x="191539" y="1945"/>
                </a:lnTo>
                <a:lnTo>
                  <a:pt x="178160" y="3922"/>
                </a:lnTo>
                <a:lnTo>
                  <a:pt x="165383" y="6364"/>
                </a:lnTo>
                <a:lnTo>
                  <a:pt x="153175" y="9307"/>
                </a:lnTo>
                <a:lnTo>
                  <a:pt x="141437" y="12960"/>
                </a:lnTo>
                <a:lnTo>
                  <a:pt x="130057" y="17381"/>
                </a:lnTo>
                <a:lnTo>
                  <a:pt x="118939" y="22484"/>
                </a:lnTo>
                <a:lnTo>
                  <a:pt x="108007" y="28135"/>
                </a:lnTo>
                <a:lnTo>
                  <a:pt x="97208" y="34196"/>
                </a:lnTo>
                <a:lnTo>
                  <a:pt x="86666" y="40554"/>
                </a:lnTo>
                <a:lnTo>
                  <a:pt x="76661" y="47121"/>
                </a:lnTo>
                <a:lnTo>
                  <a:pt x="67306" y="53838"/>
                </a:lnTo>
                <a:lnTo>
                  <a:pt x="58720" y="60823"/>
                </a:lnTo>
                <a:lnTo>
                  <a:pt x="51098" y="68350"/>
                </a:lnTo>
                <a:lnTo>
                  <a:pt x="44450" y="76529"/>
                </a:lnTo>
                <a:lnTo>
                  <a:pt x="38475" y="85311"/>
                </a:lnTo>
                <a:lnTo>
                  <a:pt x="32688" y="94584"/>
                </a:lnTo>
                <a:lnTo>
                  <a:pt x="26794" y="104231"/>
                </a:lnTo>
                <a:lnTo>
                  <a:pt x="20849" y="114150"/>
                </a:lnTo>
                <a:lnTo>
                  <a:pt x="15158" y="124261"/>
                </a:lnTo>
                <a:lnTo>
                  <a:pt x="9892" y="134510"/>
                </a:lnTo>
                <a:lnTo>
                  <a:pt x="5391" y="145020"/>
                </a:lnTo>
                <a:lnTo>
                  <a:pt x="2206" y="156068"/>
                </a:lnTo>
                <a:lnTo>
                  <a:pt x="510" y="167763"/>
                </a:lnTo>
                <a:lnTo>
                  <a:pt x="0" y="180058"/>
                </a:lnTo>
                <a:lnTo>
                  <a:pt x="107" y="192845"/>
                </a:lnTo>
                <a:lnTo>
                  <a:pt x="436" y="205998"/>
                </a:lnTo>
                <a:lnTo>
                  <a:pt x="959" y="219255"/>
                </a:lnTo>
                <a:lnTo>
                  <a:pt x="1908" y="232228"/>
                </a:lnTo>
                <a:lnTo>
                  <a:pt x="3399" y="244725"/>
                </a:lnTo>
                <a:lnTo>
                  <a:pt x="5571" y="256573"/>
                </a:lnTo>
                <a:lnTo>
                  <a:pt x="8639" y="267538"/>
                </a:lnTo>
                <a:lnTo>
                  <a:pt x="12633" y="277580"/>
                </a:lnTo>
                <a:lnTo>
                  <a:pt x="17437" y="286816"/>
                </a:lnTo>
                <a:lnTo>
                  <a:pt x="22878" y="295414"/>
                </a:lnTo>
                <a:lnTo>
                  <a:pt x="28796" y="303536"/>
                </a:lnTo>
                <a:lnTo>
                  <a:pt x="35056" y="311315"/>
                </a:lnTo>
                <a:lnTo>
                  <a:pt x="41558" y="318853"/>
                </a:lnTo>
                <a:lnTo>
                  <a:pt x="48225" y="326224"/>
                </a:lnTo>
                <a:lnTo>
                  <a:pt x="55007" y="333480"/>
                </a:lnTo>
                <a:lnTo>
                  <a:pt x="61867" y="340659"/>
                </a:lnTo>
                <a:lnTo>
                  <a:pt x="68783" y="347781"/>
                </a:lnTo>
                <a:lnTo>
                  <a:pt x="75903" y="354699"/>
                </a:lnTo>
                <a:lnTo>
                  <a:pt x="83523" y="361118"/>
                </a:lnTo>
                <a:lnTo>
                  <a:pt x="91759" y="366920"/>
                </a:lnTo>
                <a:lnTo>
                  <a:pt x="100409" y="372308"/>
                </a:lnTo>
                <a:lnTo>
                  <a:pt x="109061" y="377693"/>
                </a:lnTo>
                <a:lnTo>
                  <a:pt x="117478" y="383314"/>
                </a:lnTo>
                <a:lnTo>
                  <a:pt x="125756" y="389074"/>
                </a:lnTo>
                <a:lnTo>
                  <a:pt x="134227" y="394641"/>
                </a:lnTo>
                <a:lnTo>
                  <a:pt x="143075" y="399832"/>
                </a:lnTo>
                <a:lnTo>
                  <a:pt x="152322" y="404622"/>
                </a:lnTo>
                <a:lnTo>
                  <a:pt x="161916" y="409066"/>
                </a:lnTo>
                <a:lnTo>
                  <a:pt x="171781" y="413239"/>
                </a:lnTo>
                <a:lnTo>
                  <a:pt x="181848" y="417210"/>
                </a:lnTo>
                <a:lnTo>
                  <a:pt x="192059" y="421038"/>
                </a:lnTo>
                <a:lnTo>
                  <a:pt x="202371" y="424768"/>
                </a:lnTo>
                <a:lnTo>
                  <a:pt x="212752" y="428597"/>
                </a:lnTo>
                <a:lnTo>
                  <a:pt x="223182" y="432854"/>
                </a:lnTo>
                <a:lnTo>
                  <a:pt x="233644" y="437679"/>
                </a:lnTo>
                <a:lnTo>
                  <a:pt x="244127" y="442886"/>
                </a:lnTo>
                <a:lnTo>
                  <a:pt x="254626" y="448074"/>
                </a:lnTo>
                <a:lnTo>
                  <a:pt x="265139" y="453006"/>
                </a:lnTo>
                <a:lnTo>
                  <a:pt x="275827" y="457622"/>
                </a:lnTo>
                <a:lnTo>
                  <a:pt x="286995" y="461948"/>
                </a:lnTo>
                <a:lnTo>
                  <a:pt x="298771" y="466046"/>
                </a:lnTo>
                <a:lnTo>
                  <a:pt x="311121" y="470137"/>
                </a:lnTo>
                <a:lnTo>
                  <a:pt x="323943" y="474577"/>
                </a:lnTo>
                <a:lnTo>
                  <a:pt x="337121" y="479528"/>
                </a:lnTo>
                <a:lnTo>
                  <a:pt x="350394" y="484821"/>
                </a:lnTo>
                <a:lnTo>
                  <a:pt x="363377" y="490067"/>
                </a:lnTo>
                <a:lnTo>
                  <a:pt x="375891" y="495039"/>
                </a:lnTo>
                <a:lnTo>
                  <a:pt x="388089" y="499682"/>
                </a:lnTo>
                <a:lnTo>
                  <a:pt x="400353" y="504026"/>
                </a:lnTo>
                <a:lnTo>
                  <a:pt x="412900" y="508131"/>
                </a:lnTo>
                <a:lnTo>
                  <a:pt x="425616" y="512058"/>
                </a:lnTo>
                <a:lnTo>
                  <a:pt x="438160" y="515855"/>
                </a:lnTo>
                <a:lnTo>
                  <a:pt x="450346" y="519561"/>
                </a:lnTo>
                <a:lnTo>
                  <a:pt x="462309" y="523204"/>
                </a:lnTo>
                <a:lnTo>
                  <a:pt x="474408" y="526803"/>
                </a:lnTo>
                <a:lnTo>
                  <a:pt x="486840" y="530373"/>
                </a:lnTo>
                <a:lnTo>
                  <a:pt x="499478" y="533923"/>
                </a:lnTo>
                <a:lnTo>
                  <a:pt x="511969" y="537460"/>
                </a:lnTo>
                <a:lnTo>
                  <a:pt x="524114" y="540988"/>
                </a:lnTo>
                <a:lnTo>
                  <a:pt x="535880" y="544510"/>
                </a:lnTo>
                <a:lnTo>
                  <a:pt x="547314" y="548027"/>
                </a:lnTo>
                <a:lnTo>
                  <a:pt x="558487" y="551547"/>
                </a:lnTo>
                <a:lnTo>
                  <a:pt x="569464" y="555232"/>
                </a:lnTo>
                <a:lnTo>
                  <a:pt x="580303" y="559393"/>
                </a:lnTo>
                <a:lnTo>
                  <a:pt x="591047" y="564148"/>
                </a:lnTo>
                <a:lnTo>
                  <a:pt x="601890" y="569139"/>
                </a:lnTo>
                <a:lnTo>
                  <a:pt x="613164" y="573649"/>
                </a:lnTo>
                <a:lnTo>
                  <a:pt x="625006" y="577317"/>
                </a:lnTo>
                <a:lnTo>
                  <a:pt x="637230" y="580440"/>
                </a:lnTo>
                <a:lnTo>
                  <a:pt x="649436" y="583758"/>
                </a:lnTo>
                <a:lnTo>
                  <a:pt x="661392" y="587691"/>
                </a:lnTo>
                <a:lnTo>
                  <a:pt x="673199" y="592166"/>
                </a:lnTo>
                <a:lnTo>
                  <a:pt x="685192" y="596795"/>
                </a:lnTo>
                <a:lnTo>
                  <a:pt x="697554" y="601321"/>
                </a:lnTo>
                <a:lnTo>
                  <a:pt x="710143" y="605648"/>
                </a:lnTo>
                <a:lnTo>
                  <a:pt x="722602" y="609774"/>
                </a:lnTo>
                <a:lnTo>
                  <a:pt x="734732" y="613734"/>
                </a:lnTo>
                <a:lnTo>
                  <a:pt x="746657" y="617731"/>
                </a:lnTo>
                <a:lnTo>
                  <a:pt x="758730" y="622107"/>
                </a:lnTo>
                <a:lnTo>
                  <a:pt x="771148" y="627015"/>
                </a:lnTo>
                <a:lnTo>
                  <a:pt x="783947" y="632279"/>
                </a:lnTo>
                <a:lnTo>
                  <a:pt x="797078" y="637506"/>
                </a:lnTo>
                <a:lnTo>
                  <a:pt x="810468" y="642464"/>
                </a:lnTo>
                <a:lnTo>
                  <a:pt x="823883" y="647098"/>
                </a:lnTo>
                <a:lnTo>
                  <a:pt x="836964" y="651437"/>
                </a:lnTo>
                <a:lnTo>
                  <a:pt x="849542" y="655543"/>
                </a:lnTo>
                <a:lnTo>
                  <a:pt x="861784" y="659639"/>
                </a:lnTo>
                <a:lnTo>
                  <a:pt x="874078" y="664083"/>
                </a:lnTo>
                <a:lnTo>
                  <a:pt x="886647" y="669036"/>
                </a:lnTo>
                <a:lnTo>
                  <a:pt x="899549" y="674331"/>
                </a:lnTo>
                <a:lnTo>
                  <a:pt x="912750" y="679578"/>
                </a:lnTo>
                <a:lnTo>
                  <a:pt x="926187" y="684551"/>
                </a:lnTo>
                <a:lnTo>
                  <a:pt x="939634" y="689194"/>
                </a:lnTo>
                <a:lnTo>
                  <a:pt x="952736" y="693538"/>
                </a:lnTo>
                <a:lnTo>
                  <a:pt x="965328" y="697648"/>
                </a:lnTo>
                <a:lnTo>
                  <a:pt x="977580" y="701748"/>
                </a:lnTo>
                <a:lnTo>
                  <a:pt x="989879" y="706193"/>
                </a:lnTo>
                <a:lnTo>
                  <a:pt x="1002449" y="711148"/>
                </a:lnTo>
                <a:lnTo>
                  <a:pt x="1015180" y="716444"/>
                </a:lnTo>
                <a:lnTo>
                  <a:pt x="1027734" y="721691"/>
                </a:lnTo>
                <a:lnTo>
                  <a:pt x="1039927" y="726669"/>
                </a:lnTo>
                <a:lnTo>
                  <a:pt x="1051895" y="731484"/>
                </a:lnTo>
                <a:lnTo>
                  <a:pt x="1063998" y="736477"/>
                </a:lnTo>
                <a:lnTo>
                  <a:pt x="1076437" y="741832"/>
                </a:lnTo>
                <a:lnTo>
                  <a:pt x="1089249" y="747411"/>
                </a:lnTo>
                <a:lnTo>
                  <a:pt x="1102389" y="752856"/>
                </a:lnTo>
                <a:lnTo>
                  <a:pt x="1115783" y="757970"/>
                </a:lnTo>
                <a:lnTo>
                  <a:pt x="1129202" y="762878"/>
                </a:lnTo>
                <a:lnTo>
                  <a:pt x="1142286" y="767935"/>
                </a:lnTo>
                <a:lnTo>
                  <a:pt x="1154865" y="773331"/>
                </a:lnTo>
                <a:lnTo>
                  <a:pt x="1167109" y="778939"/>
                </a:lnTo>
                <a:lnTo>
                  <a:pt x="1179403" y="784403"/>
                </a:lnTo>
                <a:lnTo>
                  <a:pt x="1191975" y="789525"/>
                </a:lnTo>
                <a:lnTo>
                  <a:pt x="1204875" y="794269"/>
                </a:lnTo>
                <a:lnTo>
                  <a:pt x="1218077" y="798683"/>
                </a:lnTo>
                <a:lnTo>
                  <a:pt x="1231512" y="802839"/>
                </a:lnTo>
                <a:lnTo>
                  <a:pt x="1244960" y="806970"/>
                </a:lnTo>
                <a:lnTo>
                  <a:pt x="1258060" y="811436"/>
                </a:lnTo>
                <a:lnTo>
                  <a:pt x="1270653" y="816405"/>
                </a:lnTo>
                <a:lnTo>
                  <a:pt x="1282905" y="821710"/>
                </a:lnTo>
                <a:lnTo>
                  <a:pt x="1295205" y="826964"/>
                </a:lnTo>
                <a:lnTo>
                  <a:pt x="1307780" y="831941"/>
                </a:lnTo>
                <a:lnTo>
                  <a:pt x="1320684" y="836586"/>
                </a:lnTo>
                <a:lnTo>
                  <a:pt x="1333886" y="840933"/>
                </a:lnTo>
                <a:lnTo>
                  <a:pt x="1347323" y="845040"/>
                </a:lnTo>
                <a:lnTo>
                  <a:pt x="1360771" y="848968"/>
                </a:lnTo>
                <a:lnTo>
                  <a:pt x="1373873" y="852765"/>
                </a:lnTo>
                <a:lnTo>
                  <a:pt x="1386467" y="856472"/>
                </a:lnTo>
                <a:lnTo>
                  <a:pt x="1398718" y="860115"/>
                </a:lnTo>
                <a:lnTo>
                  <a:pt x="1411018" y="863715"/>
                </a:lnTo>
                <a:lnTo>
                  <a:pt x="1423592" y="867285"/>
                </a:lnTo>
                <a:lnTo>
                  <a:pt x="1436496" y="870835"/>
                </a:lnTo>
                <a:lnTo>
                  <a:pt x="1449699" y="874372"/>
                </a:lnTo>
                <a:lnTo>
                  <a:pt x="1463136" y="877900"/>
                </a:lnTo>
                <a:lnTo>
                  <a:pt x="1476584" y="881421"/>
                </a:lnTo>
                <a:lnTo>
                  <a:pt x="1489686" y="884939"/>
                </a:lnTo>
                <a:lnTo>
                  <a:pt x="1502275" y="888454"/>
                </a:lnTo>
                <a:lnTo>
                  <a:pt x="1514354" y="891967"/>
                </a:lnTo>
                <a:lnTo>
                  <a:pt x="1526006" y="895479"/>
                </a:lnTo>
                <a:lnTo>
                  <a:pt x="1537336" y="898990"/>
                </a:lnTo>
                <a:lnTo>
                  <a:pt x="1548761" y="902501"/>
                </a:lnTo>
                <a:lnTo>
                  <a:pt x="1560964" y="906011"/>
                </a:lnTo>
                <a:lnTo>
                  <a:pt x="1574257" y="909517"/>
                </a:lnTo>
                <a:lnTo>
                  <a:pt x="1588609" y="912854"/>
                </a:lnTo>
                <a:lnTo>
                  <a:pt x="1603849" y="915715"/>
                </a:lnTo>
                <a:lnTo>
                  <a:pt x="1619763" y="917976"/>
                </a:lnTo>
                <a:lnTo>
                  <a:pt x="1636009" y="919833"/>
                </a:lnTo>
                <a:lnTo>
                  <a:pt x="1652132" y="921694"/>
                </a:lnTo>
                <a:lnTo>
                  <a:pt x="1667900" y="923796"/>
                </a:lnTo>
                <a:lnTo>
                  <a:pt x="1683265" y="926040"/>
                </a:lnTo>
                <a:lnTo>
                  <a:pt x="1698275" y="928093"/>
                </a:lnTo>
                <a:lnTo>
                  <a:pt x="1713001" y="929767"/>
                </a:lnTo>
                <a:lnTo>
                  <a:pt x="1727350" y="930874"/>
                </a:lnTo>
                <a:lnTo>
                  <a:pt x="1741071" y="931158"/>
                </a:lnTo>
                <a:lnTo>
                  <a:pt x="1754078" y="930563"/>
                </a:lnTo>
                <a:lnTo>
                  <a:pt x="1766272" y="929026"/>
                </a:lnTo>
                <a:lnTo>
                  <a:pt x="1777469" y="926399"/>
                </a:lnTo>
                <a:lnTo>
                  <a:pt x="1787667" y="922706"/>
                </a:lnTo>
                <a:lnTo>
                  <a:pt x="1797009" y="918108"/>
                </a:lnTo>
                <a:lnTo>
                  <a:pt x="1805677" y="912806"/>
                </a:lnTo>
                <a:lnTo>
                  <a:pt x="1813847" y="906983"/>
                </a:lnTo>
                <a:lnTo>
                  <a:pt x="1821657" y="900786"/>
                </a:lnTo>
                <a:lnTo>
                  <a:pt x="1829216" y="894327"/>
                </a:lnTo>
                <a:lnTo>
                  <a:pt x="1836591" y="887679"/>
                </a:lnTo>
                <a:lnTo>
                  <a:pt x="1843511" y="880570"/>
                </a:lnTo>
                <a:lnTo>
                  <a:pt x="1849400" y="872427"/>
                </a:lnTo>
                <a:lnTo>
                  <a:pt x="1854019" y="863021"/>
                </a:lnTo>
                <a:lnTo>
                  <a:pt x="1857289" y="852602"/>
                </a:lnTo>
                <a:lnTo>
                  <a:pt x="1859117" y="841690"/>
                </a:lnTo>
                <a:lnTo>
                  <a:pt x="1859600" y="830651"/>
                </a:lnTo>
                <a:lnTo>
                  <a:pt x="1858806" y="819817"/>
                </a:lnTo>
                <a:lnTo>
                  <a:pt x="1856686" y="809549"/>
                </a:lnTo>
                <a:lnTo>
                  <a:pt x="1853338" y="799982"/>
                </a:lnTo>
                <a:lnTo>
                  <a:pt x="1848974" y="791067"/>
                </a:lnTo>
                <a:lnTo>
                  <a:pt x="1843828" y="782685"/>
                </a:lnTo>
                <a:lnTo>
                  <a:pt x="1838108" y="774704"/>
                </a:lnTo>
                <a:lnTo>
                  <a:pt x="1831982" y="766850"/>
                </a:lnTo>
                <a:lnTo>
                  <a:pt x="1825571" y="758729"/>
                </a:lnTo>
                <a:lnTo>
                  <a:pt x="1818963" y="750149"/>
                </a:lnTo>
                <a:lnTo>
                  <a:pt x="1812221" y="741096"/>
                </a:lnTo>
                <a:lnTo>
                  <a:pt x="1805388" y="731640"/>
                </a:lnTo>
                <a:lnTo>
                  <a:pt x="1798494" y="721875"/>
                </a:lnTo>
                <a:lnTo>
                  <a:pt x="1791558" y="712048"/>
                </a:lnTo>
                <a:lnTo>
                  <a:pt x="1784595" y="702530"/>
                </a:lnTo>
                <a:lnTo>
                  <a:pt x="1777614" y="693502"/>
                </a:lnTo>
                <a:lnTo>
                  <a:pt x="1770620" y="684967"/>
                </a:lnTo>
                <a:lnTo>
                  <a:pt x="1763618" y="676848"/>
                </a:lnTo>
                <a:lnTo>
                  <a:pt x="1756604" y="669051"/>
                </a:lnTo>
                <a:lnTo>
                  <a:pt x="1749420" y="661492"/>
                </a:lnTo>
                <a:lnTo>
                  <a:pt x="1741758" y="654102"/>
                </a:lnTo>
                <a:lnTo>
                  <a:pt x="1733493" y="646830"/>
                </a:lnTo>
                <a:lnTo>
                  <a:pt x="1724823" y="639640"/>
                </a:lnTo>
                <a:lnTo>
                  <a:pt x="1716159" y="632506"/>
                </a:lnTo>
                <a:lnTo>
                  <a:pt x="1707733" y="625414"/>
                </a:lnTo>
                <a:lnTo>
                  <a:pt x="1699449" y="618516"/>
                </a:lnTo>
                <a:lnTo>
                  <a:pt x="1690974" y="612110"/>
                </a:lnTo>
                <a:lnTo>
                  <a:pt x="1682124" y="606317"/>
                </a:lnTo>
                <a:lnTo>
                  <a:pt x="1672875" y="600935"/>
                </a:lnTo>
                <a:lnTo>
                  <a:pt x="1663279" y="595554"/>
                </a:lnTo>
                <a:lnTo>
                  <a:pt x="1653414" y="589931"/>
                </a:lnTo>
                <a:lnTo>
                  <a:pt x="1643347" y="584000"/>
                </a:lnTo>
                <a:lnTo>
                  <a:pt x="1633136" y="577786"/>
                </a:lnTo>
                <a:lnTo>
                  <a:pt x="1622824" y="571347"/>
                </a:lnTo>
                <a:lnTo>
                  <a:pt x="1612442" y="564905"/>
                </a:lnTo>
                <a:lnTo>
                  <a:pt x="1602011" y="558812"/>
                </a:lnTo>
                <a:lnTo>
                  <a:pt x="1591545" y="553232"/>
                </a:lnTo>
                <a:lnTo>
                  <a:pt x="1580889" y="547996"/>
                </a:lnTo>
                <a:lnTo>
                  <a:pt x="1569742" y="542713"/>
                </a:lnTo>
                <a:lnTo>
                  <a:pt x="1557981" y="537160"/>
                </a:lnTo>
                <a:lnTo>
                  <a:pt x="1545640" y="531446"/>
                </a:lnTo>
                <a:lnTo>
                  <a:pt x="1532823" y="525909"/>
                </a:lnTo>
                <a:lnTo>
                  <a:pt x="1519649" y="520739"/>
                </a:lnTo>
                <a:lnTo>
                  <a:pt x="1506379" y="515962"/>
                </a:lnTo>
                <a:lnTo>
                  <a:pt x="1493398" y="511528"/>
                </a:lnTo>
                <a:lnTo>
                  <a:pt x="1480890" y="507361"/>
                </a:lnTo>
                <a:lnTo>
                  <a:pt x="1468865" y="503394"/>
                </a:lnTo>
                <a:lnTo>
                  <a:pt x="1457249" y="499569"/>
                </a:lnTo>
                <a:lnTo>
                  <a:pt x="1445952" y="495845"/>
                </a:lnTo>
                <a:lnTo>
                  <a:pt x="1434890" y="492190"/>
                </a:lnTo>
                <a:lnTo>
                  <a:pt x="1423994" y="488582"/>
                </a:lnTo>
                <a:lnTo>
                  <a:pt x="1413216" y="485006"/>
                </a:lnTo>
                <a:lnTo>
                  <a:pt x="1402518" y="481452"/>
                </a:lnTo>
                <a:lnTo>
                  <a:pt x="1391875" y="477913"/>
                </a:lnTo>
                <a:lnTo>
                  <a:pt x="1381270" y="474384"/>
                </a:lnTo>
                <a:lnTo>
                  <a:pt x="1370690" y="470861"/>
                </a:lnTo>
                <a:lnTo>
                  <a:pt x="1360127" y="467343"/>
                </a:lnTo>
                <a:lnTo>
                  <a:pt x="1349576" y="463827"/>
                </a:lnTo>
                <a:lnTo>
                  <a:pt x="1339032" y="460314"/>
                </a:lnTo>
                <a:lnTo>
                  <a:pt x="1328493" y="456802"/>
                </a:lnTo>
                <a:lnTo>
                  <a:pt x="1317958" y="453291"/>
                </a:lnTo>
                <a:lnTo>
                  <a:pt x="1307424" y="449780"/>
                </a:lnTo>
                <a:lnTo>
                  <a:pt x="1296893" y="446270"/>
                </a:lnTo>
                <a:lnTo>
                  <a:pt x="1286358" y="442760"/>
                </a:lnTo>
                <a:lnTo>
                  <a:pt x="1275655" y="439250"/>
                </a:lnTo>
                <a:lnTo>
                  <a:pt x="1264476" y="435740"/>
                </a:lnTo>
                <a:lnTo>
                  <a:pt x="1252694" y="432230"/>
                </a:lnTo>
                <a:lnTo>
                  <a:pt x="1240341" y="428720"/>
                </a:lnTo>
                <a:lnTo>
                  <a:pt x="1227516" y="425211"/>
                </a:lnTo>
                <a:lnTo>
                  <a:pt x="1214335" y="421702"/>
                </a:lnTo>
                <a:lnTo>
                  <a:pt x="1201062" y="418192"/>
                </a:lnTo>
                <a:lnTo>
                  <a:pt x="1188077" y="414683"/>
                </a:lnTo>
                <a:lnTo>
                  <a:pt x="1175563" y="411173"/>
                </a:lnTo>
                <a:lnTo>
                  <a:pt x="1163364" y="407663"/>
                </a:lnTo>
                <a:lnTo>
                  <a:pt x="1151099" y="404154"/>
                </a:lnTo>
                <a:lnTo>
                  <a:pt x="1138552" y="400640"/>
                </a:lnTo>
                <a:lnTo>
                  <a:pt x="1125837" y="396957"/>
                </a:lnTo>
                <a:lnTo>
                  <a:pt x="1113293" y="392800"/>
                </a:lnTo>
                <a:lnTo>
                  <a:pt x="1101107" y="388042"/>
                </a:lnTo>
                <a:lnTo>
                  <a:pt x="1089144" y="382879"/>
                </a:lnTo>
                <a:lnTo>
                  <a:pt x="1077045" y="377722"/>
                </a:lnTo>
                <a:lnTo>
                  <a:pt x="1064614" y="372810"/>
                </a:lnTo>
                <a:lnTo>
                  <a:pt x="1051977" y="368207"/>
                </a:lnTo>
                <a:lnTo>
                  <a:pt x="1039485" y="363890"/>
                </a:lnTo>
                <a:lnTo>
                  <a:pt x="1027340" y="359798"/>
                </a:lnTo>
                <a:lnTo>
                  <a:pt x="1015573" y="355710"/>
                </a:lnTo>
                <a:lnTo>
                  <a:pt x="1004138" y="351273"/>
                </a:lnTo>
                <a:lnTo>
                  <a:pt x="992960" y="346319"/>
                </a:lnTo>
                <a:lnTo>
                  <a:pt x="981810" y="340854"/>
                </a:lnTo>
                <a:lnTo>
                  <a:pt x="970324" y="334961"/>
                </a:lnTo>
                <a:lnTo>
                  <a:pt x="958337" y="328741"/>
                </a:lnTo>
                <a:lnTo>
                  <a:pt x="946013" y="322446"/>
                </a:lnTo>
                <a:lnTo>
                  <a:pt x="933739" y="316454"/>
                </a:lnTo>
                <a:lnTo>
                  <a:pt x="921743" y="310946"/>
                </a:lnTo>
                <a:lnTo>
                  <a:pt x="910079" y="305927"/>
                </a:lnTo>
                <a:lnTo>
                  <a:pt x="898713" y="301322"/>
                </a:lnTo>
                <a:lnTo>
                  <a:pt x="887587" y="297038"/>
                </a:lnTo>
                <a:lnTo>
                  <a:pt x="876641" y="292990"/>
                </a:lnTo>
                <a:lnTo>
                  <a:pt x="865824" y="289111"/>
                </a:lnTo>
                <a:lnTo>
                  <a:pt x="855098" y="285345"/>
                </a:lnTo>
                <a:lnTo>
                  <a:pt x="844437" y="281492"/>
                </a:lnTo>
                <a:lnTo>
                  <a:pt x="833818" y="277220"/>
                </a:lnTo>
                <a:lnTo>
                  <a:pt x="823228" y="272384"/>
                </a:lnTo>
                <a:lnTo>
                  <a:pt x="812659" y="267170"/>
                </a:lnTo>
                <a:lnTo>
                  <a:pt x="802103" y="261978"/>
                </a:lnTo>
                <a:lnTo>
                  <a:pt x="791561" y="257038"/>
                </a:lnTo>
                <a:lnTo>
                  <a:pt x="781193" y="252247"/>
                </a:lnTo>
                <a:lnTo>
                  <a:pt x="771304" y="247271"/>
                </a:lnTo>
                <a:lnTo>
                  <a:pt x="762014" y="241928"/>
                </a:lnTo>
                <a:lnTo>
                  <a:pt x="752962" y="236356"/>
                </a:lnTo>
                <a:lnTo>
                  <a:pt x="743431" y="230916"/>
                </a:lnTo>
                <a:lnTo>
                  <a:pt x="733051" y="225811"/>
                </a:lnTo>
                <a:lnTo>
                  <a:pt x="721788" y="221077"/>
                </a:lnTo>
                <a:lnTo>
                  <a:pt x="709771" y="216671"/>
                </a:lnTo>
                <a:lnTo>
                  <a:pt x="697168" y="212519"/>
                </a:lnTo>
                <a:lnTo>
                  <a:pt x="684299" y="208392"/>
                </a:lnTo>
                <a:lnTo>
                  <a:pt x="671593" y="203928"/>
                </a:lnTo>
                <a:lnTo>
                  <a:pt x="659270" y="198961"/>
                </a:lnTo>
                <a:lnTo>
                  <a:pt x="647202" y="193657"/>
                </a:lnTo>
                <a:lnTo>
                  <a:pt x="635025" y="188404"/>
                </a:lnTo>
                <a:lnTo>
                  <a:pt x="622537" y="183422"/>
                </a:lnTo>
                <a:lnTo>
                  <a:pt x="609860" y="178604"/>
                </a:lnTo>
                <a:lnTo>
                  <a:pt x="597343" y="173609"/>
                </a:lnTo>
                <a:lnTo>
                  <a:pt x="585175" y="168249"/>
                </a:lnTo>
                <a:lnTo>
                  <a:pt x="573223" y="162496"/>
                </a:lnTo>
                <a:lnTo>
                  <a:pt x="561132" y="156402"/>
                </a:lnTo>
                <a:lnTo>
                  <a:pt x="548701" y="150040"/>
                </a:lnTo>
                <a:lnTo>
                  <a:pt x="535894" y="143478"/>
                </a:lnTo>
                <a:lnTo>
                  <a:pt x="522757" y="136774"/>
                </a:lnTo>
                <a:lnTo>
                  <a:pt x="509365" y="129974"/>
                </a:lnTo>
                <a:lnTo>
                  <a:pt x="495946" y="123274"/>
                </a:lnTo>
                <a:lnTo>
                  <a:pt x="482865" y="117001"/>
                </a:lnTo>
                <a:lnTo>
                  <a:pt x="470304" y="111306"/>
                </a:lnTo>
                <a:lnTo>
                  <a:pt x="458713" y="106314"/>
                </a:lnTo>
                <a:lnTo>
                  <a:pt x="447752" y="101725"/>
                </a:lnTo>
                <a:lnTo>
                  <a:pt x="436460" y="97139"/>
                </a:lnTo>
                <a:lnTo>
                  <a:pt x="423022" y="9180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7959544" y="2055056"/>
            <a:ext cx="511319" cy="271743"/>
            <a:chOff x="7959544" y="2055056"/>
            <a:chExt cx="511319" cy="271743"/>
          </a:xfrm>
        </p:grpSpPr>
        <p:sp>
          <p:nvSpPr>
            <p:cNvPr id="128" name="Freeform 127"/>
            <p:cNvSpPr/>
            <p:nvPr/>
          </p:nvSpPr>
          <p:spPr>
            <a:xfrm>
              <a:off x="7959544" y="209517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67" y="72339"/>
                  </a:lnTo>
                  <a:lnTo>
                    <a:pt x="7866" y="85691"/>
                  </a:lnTo>
                  <a:lnTo>
                    <a:pt x="8676" y="99256"/>
                  </a:lnTo>
                  <a:lnTo>
                    <a:pt x="9261" y="112967"/>
                  </a:lnTo>
                  <a:lnTo>
                    <a:pt x="9839" y="126613"/>
                  </a:lnTo>
                  <a:lnTo>
                    <a:pt x="10767" y="139855"/>
                  </a:lnTo>
                  <a:lnTo>
                    <a:pt x="12206" y="152540"/>
                  </a:lnTo>
                  <a:lnTo>
                    <a:pt x="13997" y="164813"/>
                  </a:lnTo>
                  <a:lnTo>
                    <a:pt x="15926" y="178538"/>
                  </a:lnTo>
                  <a:lnTo>
                    <a:pt x="18164" y="198274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064829" y="2055056"/>
              <a:ext cx="231628" cy="251347"/>
            </a:xfrm>
            <a:custGeom>
              <a:avLst/>
              <a:gdLst/>
              <a:ahLst/>
              <a:cxnLst/>
              <a:rect l="0" t="0" r="0" b="0"/>
              <a:pathLst>
                <a:path w="231628" h="251347">
                  <a:moveTo>
                    <a:pt x="0" y="50643"/>
                  </a:moveTo>
                  <a:lnTo>
                    <a:pt x="5868" y="44709"/>
                  </a:lnTo>
                  <a:lnTo>
                    <a:pt x="11431" y="38504"/>
                  </a:lnTo>
                  <a:lnTo>
                    <a:pt x="17235" y="31417"/>
                  </a:lnTo>
                  <a:lnTo>
                    <a:pt x="23489" y="23823"/>
                  </a:lnTo>
                  <a:lnTo>
                    <a:pt x="30466" y="16473"/>
                  </a:lnTo>
                  <a:lnTo>
                    <a:pt x="38243" y="9798"/>
                  </a:lnTo>
                  <a:lnTo>
                    <a:pt x="46572" y="4368"/>
                  </a:lnTo>
                  <a:lnTo>
                    <a:pt x="55004" y="1016"/>
                  </a:lnTo>
                  <a:lnTo>
                    <a:pt x="63258" y="0"/>
                  </a:lnTo>
                  <a:lnTo>
                    <a:pt x="71088" y="1252"/>
                  </a:lnTo>
                  <a:lnTo>
                    <a:pt x="78193" y="4670"/>
                  </a:lnTo>
                  <a:lnTo>
                    <a:pt x="84487" y="9965"/>
                  </a:lnTo>
                  <a:lnTo>
                    <a:pt x="90053" y="16753"/>
                  </a:lnTo>
                  <a:lnTo>
                    <a:pt x="95032" y="24663"/>
                  </a:lnTo>
                  <a:lnTo>
                    <a:pt x="99571" y="33384"/>
                  </a:lnTo>
                  <a:lnTo>
                    <a:pt x="103791" y="42676"/>
                  </a:lnTo>
                  <a:lnTo>
                    <a:pt x="107787" y="52365"/>
                  </a:lnTo>
                  <a:lnTo>
                    <a:pt x="111622" y="62336"/>
                  </a:lnTo>
                  <a:lnTo>
                    <a:pt x="115181" y="72829"/>
                  </a:lnTo>
                  <a:lnTo>
                    <a:pt x="118193" y="84398"/>
                  </a:lnTo>
                  <a:lnTo>
                    <a:pt x="120550" y="97257"/>
                  </a:lnTo>
                  <a:lnTo>
                    <a:pt x="122303" y="111148"/>
                  </a:lnTo>
                  <a:lnTo>
                    <a:pt x="123561" y="125545"/>
                  </a:lnTo>
                  <a:lnTo>
                    <a:pt x="124439" y="140076"/>
                  </a:lnTo>
                  <a:lnTo>
                    <a:pt x="124877" y="154408"/>
                  </a:lnTo>
                  <a:lnTo>
                    <a:pt x="124647" y="168178"/>
                  </a:lnTo>
                  <a:lnTo>
                    <a:pt x="123678" y="181251"/>
                  </a:lnTo>
                  <a:lnTo>
                    <a:pt x="122045" y="193672"/>
                  </a:lnTo>
                  <a:lnTo>
                    <a:pt x="119877" y="205560"/>
                  </a:lnTo>
                  <a:lnTo>
                    <a:pt x="117294" y="217031"/>
                  </a:lnTo>
                  <a:lnTo>
                    <a:pt x="113917" y="227702"/>
                  </a:lnTo>
                  <a:lnTo>
                    <a:pt x="108906" y="236738"/>
                  </a:lnTo>
                  <a:lnTo>
                    <a:pt x="101949" y="243806"/>
                  </a:lnTo>
                  <a:lnTo>
                    <a:pt x="93511" y="248721"/>
                  </a:lnTo>
                  <a:lnTo>
                    <a:pt x="84545" y="251203"/>
                  </a:lnTo>
                  <a:lnTo>
                    <a:pt x="75671" y="251346"/>
                  </a:lnTo>
                  <a:lnTo>
                    <a:pt x="67293" y="249359"/>
                  </a:lnTo>
                  <a:lnTo>
                    <a:pt x="59752" y="245375"/>
                  </a:lnTo>
                  <a:lnTo>
                    <a:pt x="53147" y="239669"/>
                  </a:lnTo>
                  <a:lnTo>
                    <a:pt x="47866" y="232757"/>
                  </a:lnTo>
                  <a:lnTo>
                    <a:pt x="44668" y="225289"/>
                  </a:lnTo>
                  <a:lnTo>
                    <a:pt x="43784" y="217684"/>
                  </a:lnTo>
                  <a:lnTo>
                    <a:pt x="45308" y="210292"/>
                  </a:lnTo>
                  <a:lnTo>
                    <a:pt x="49446" y="203482"/>
                  </a:lnTo>
                  <a:lnTo>
                    <a:pt x="56041" y="197394"/>
                  </a:lnTo>
                  <a:lnTo>
                    <a:pt x="64517" y="192307"/>
                  </a:lnTo>
                  <a:lnTo>
                    <a:pt x="74099" y="188712"/>
                  </a:lnTo>
                  <a:lnTo>
                    <a:pt x="84240" y="186738"/>
                  </a:lnTo>
                  <a:lnTo>
                    <a:pt x="94636" y="186208"/>
                  </a:lnTo>
                  <a:lnTo>
                    <a:pt x="105142" y="186832"/>
                  </a:lnTo>
                  <a:lnTo>
                    <a:pt x="115687" y="188322"/>
                  </a:lnTo>
                  <a:lnTo>
                    <a:pt x="126242" y="190438"/>
                  </a:lnTo>
                  <a:lnTo>
                    <a:pt x="136795" y="192995"/>
                  </a:lnTo>
                  <a:lnTo>
                    <a:pt x="147346" y="195858"/>
                  </a:lnTo>
                  <a:lnTo>
                    <a:pt x="157891" y="198931"/>
                  </a:lnTo>
                  <a:lnTo>
                    <a:pt x="168431" y="202147"/>
                  </a:lnTo>
                  <a:lnTo>
                    <a:pt x="178958" y="205455"/>
                  </a:lnTo>
                  <a:lnTo>
                    <a:pt x="189212" y="208671"/>
                  </a:lnTo>
                  <a:lnTo>
                    <a:pt x="199793" y="211793"/>
                  </a:lnTo>
                  <a:lnTo>
                    <a:pt x="212747" y="215094"/>
                  </a:lnTo>
                  <a:lnTo>
                    <a:pt x="231627" y="219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252362" y="2080461"/>
              <a:ext cx="218501" cy="211501"/>
            </a:xfrm>
            <a:custGeom>
              <a:avLst/>
              <a:gdLst/>
              <a:ahLst/>
              <a:cxnLst/>
              <a:rect l="0" t="0" r="0" b="0"/>
              <a:pathLst>
                <a:path w="218501" h="211501">
                  <a:moveTo>
                    <a:pt x="86208" y="4181"/>
                  </a:moveTo>
                  <a:lnTo>
                    <a:pt x="74539" y="7115"/>
                  </a:lnTo>
                  <a:lnTo>
                    <a:pt x="64051" y="9897"/>
                  </a:lnTo>
                  <a:lnTo>
                    <a:pt x="53758" y="12806"/>
                  </a:lnTo>
                  <a:lnTo>
                    <a:pt x="43802" y="16192"/>
                  </a:lnTo>
                  <a:lnTo>
                    <a:pt x="34756" y="20653"/>
                  </a:lnTo>
                  <a:lnTo>
                    <a:pt x="26872" y="26424"/>
                  </a:lnTo>
                  <a:lnTo>
                    <a:pt x="20096" y="33413"/>
                  </a:lnTo>
                  <a:lnTo>
                    <a:pt x="14231" y="41397"/>
                  </a:lnTo>
                  <a:lnTo>
                    <a:pt x="9071" y="50143"/>
                  </a:lnTo>
                  <a:lnTo>
                    <a:pt x="4759" y="59607"/>
                  </a:lnTo>
                  <a:lnTo>
                    <a:pt x="1758" y="69937"/>
                  </a:lnTo>
                  <a:lnTo>
                    <a:pt x="220" y="81138"/>
                  </a:lnTo>
                  <a:lnTo>
                    <a:pt x="0" y="92930"/>
                  </a:lnTo>
                  <a:lnTo>
                    <a:pt x="840" y="104845"/>
                  </a:lnTo>
                  <a:lnTo>
                    <a:pt x="2482" y="116600"/>
                  </a:lnTo>
                  <a:lnTo>
                    <a:pt x="4871" y="128103"/>
                  </a:lnTo>
                  <a:lnTo>
                    <a:pt x="8146" y="139361"/>
                  </a:lnTo>
                  <a:lnTo>
                    <a:pt x="12309" y="150410"/>
                  </a:lnTo>
                  <a:lnTo>
                    <a:pt x="17239" y="161135"/>
                  </a:lnTo>
                  <a:lnTo>
                    <a:pt x="22772" y="171271"/>
                  </a:lnTo>
                  <a:lnTo>
                    <a:pt x="28763" y="180713"/>
                  </a:lnTo>
                  <a:lnTo>
                    <a:pt x="35414" y="189189"/>
                  </a:lnTo>
                  <a:lnTo>
                    <a:pt x="43243" y="196205"/>
                  </a:lnTo>
                  <a:lnTo>
                    <a:pt x="52437" y="201626"/>
                  </a:lnTo>
                  <a:lnTo>
                    <a:pt x="62884" y="205622"/>
                  </a:lnTo>
                  <a:lnTo>
                    <a:pt x="74346" y="208477"/>
                  </a:lnTo>
                  <a:lnTo>
                    <a:pt x="86568" y="210466"/>
                  </a:lnTo>
                  <a:lnTo>
                    <a:pt x="99011" y="211500"/>
                  </a:lnTo>
                  <a:lnTo>
                    <a:pt x="110898" y="211147"/>
                  </a:lnTo>
                  <a:lnTo>
                    <a:pt x="121851" y="209280"/>
                  </a:lnTo>
                  <a:lnTo>
                    <a:pt x="132020" y="206061"/>
                  </a:lnTo>
                  <a:lnTo>
                    <a:pt x="141848" y="201759"/>
                  </a:lnTo>
                  <a:lnTo>
                    <a:pt x="151645" y="196643"/>
                  </a:lnTo>
                  <a:lnTo>
                    <a:pt x="161381" y="190937"/>
                  </a:lnTo>
                  <a:lnTo>
                    <a:pt x="170778" y="184815"/>
                  </a:lnTo>
                  <a:lnTo>
                    <a:pt x="179693" y="178401"/>
                  </a:lnTo>
                  <a:lnTo>
                    <a:pt x="187968" y="171621"/>
                  </a:lnTo>
                  <a:lnTo>
                    <a:pt x="195374" y="164231"/>
                  </a:lnTo>
                  <a:lnTo>
                    <a:pt x="201866" y="156140"/>
                  </a:lnTo>
                  <a:lnTo>
                    <a:pt x="207394" y="147247"/>
                  </a:lnTo>
                  <a:lnTo>
                    <a:pt x="211817" y="137367"/>
                  </a:lnTo>
                  <a:lnTo>
                    <a:pt x="215159" y="126499"/>
                  </a:lnTo>
                  <a:lnTo>
                    <a:pt x="217422" y="114946"/>
                  </a:lnTo>
                  <a:lnTo>
                    <a:pt x="218500" y="103199"/>
                  </a:lnTo>
                  <a:lnTo>
                    <a:pt x="218443" y="91560"/>
                  </a:lnTo>
                  <a:lnTo>
                    <a:pt x="217271" y="80136"/>
                  </a:lnTo>
                  <a:lnTo>
                    <a:pt x="214890" y="68932"/>
                  </a:lnTo>
                  <a:lnTo>
                    <a:pt x="211361" y="57919"/>
                  </a:lnTo>
                  <a:lnTo>
                    <a:pt x="206875" y="47219"/>
                  </a:lnTo>
                  <a:lnTo>
                    <a:pt x="201646" y="37099"/>
                  </a:lnTo>
                  <a:lnTo>
                    <a:pt x="195863" y="27668"/>
                  </a:lnTo>
                  <a:lnTo>
                    <a:pt x="189354" y="19199"/>
                  </a:lnTo>
                  <a:lnTo>
                    <a:pt x="181621" y="12188"/>
                  </a:lnTo>
                  <a:lnTo>
                    <a:pt x="172495" y="6776"/>
                  </a:lnTo>
                  <a:lnTo>
                    <a:pt x="162263" y="2955"/>
                  </a:lnTo>
                  <a:lnTo>
                    <a:pt x="151478" y="749"/>
                  </a:lnTo>
                  <a:lnTo>
                    <a:pt x="140525" y="0"/>
                  </a:lnTo>
                  <a:lnTo>
                    <a:pt x="129652" y="280"/>
                  </a:lnTo>
                  <a:lnTo>
                    <a:pt x="117779" y="1013"/>
                  </a:lnTo>
                  <a:lnTo>
                    <a:pt x="101633" y="2258"/>
                  </a:lnTo>
                  <a:lnTo>
                    <a:pt x="75680" y="4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5843316" y="2205508"/>
            <a:ext cx="486635" cy="247632"/>
            <a:chOff x="5843316" y="2205508"/>
            <a:chExt cx="486635" cy="247632"/>
          </a:xfrm>
        </p:grpSpPr>
        <p:sp>
          <p:nvSpPr>
            <p:cNvPr id="132" name="Freeform 131"/>
            <p:cNvSpPr/>
            <p:nvPr/>
          </p:nvSpPr>
          <p:spPr>
            <a:xfrm>
              <a:off x="5843316" y="2253098"/>
              <a:ext cx="52643" cy="200042"/>
            </a:xfrm>
            <a:custGeom>
              <a:avLst/>
              <a:gdLst/>
              <a:ahLst/>
              <a:cxnLst/>
              <a:rect l="0" t="0" r="0" b="0"/>
              <a:pathLst>
                <a:path w="52643" h="200042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5" y="29850"/>
                  </a:lnTo>
                  <a:lnTo>
                    <a:pt x="11656" y="42518"/>
                  </a:lnTo>
                  <a:lnTo>
                    <a:pt x="14821" y="55997"/>
                  </a:lnTo>
                  <a:lnTo>
                    <a:pt x="18084" y="69864"/>
                  </a:lnTo>
                  <a:lnTo>
                    <a:pt x="21422" y="83727"/>
                  </a:lnTo>
                  <a:lnTo>
                    <a:pt x="24814" y="97170"/>
                  </a:lnTo>
                  <a:lnTo>
                    <a:pt x="28243" y="110018"/>
                  </a:lnTo>
                  <a:lnTo>
                    <a:pt x="31698" y="122287"/>
                  </a:lnTo>
                  <a:lnTo>
                    <a:pt x="35170" y="134072"/>
                  </a:lnTo>
                  <a:lnTo>
                    <a:pt x="38650" y="145477"/>
                  </a:lnTo>
                  <a:lnTo>
                    <a:pt x="41982" y="156341"/>
                  </a:lnTo>
                  <a:lnTo>
                    <a:pt x="45194" y="167406"/>
                  </a:lnTo>
                  <a:lnTo>
                    <a:pt x="48568" y="180766"/>
                  </a:lnTo>
                  <a:lnTo>
                    <a:pt x="52642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980186" y="2210866"/>
              <a:ext cx="210571" cy="232553"/>
            </a:xfrm>
            <a:custGeom>
              <a:avLst/>
              <a:gdLst/>
              <a:ahLst/>
              <a:cxnLst/>
              <a:rect l="0" t="0" r="0" b="0"/>
              <a:pathLst>
                <a:path w="210571" h="232553">
                  <a:moveTo>
                    <a:pt x="0" y="73817"/>
                  </a:moveTo>
                  <a:lnTo>
                    <a:pt x="67" y="62149"/>
                  </a:lnTo>
                  <a:lnTo>
                    <a:pt x="707" y="51661"/>
                  </a:lnTo>
                  <a:lnTo>
                    <a:pt x="2013" y="41368"/>
                  </a:lnTo>
                  <a:lnTo>
                    <a:pt x="4218" y="31412"/>
                  </a:lnTo>
                  <a:lnTo>
                    <a:pt x="7831" y="22365"/>
                  </a:lnTo>
                  <a:lnTo>
                    <a:pt x="13004" y="14491"/>
                  </a:lnTo>
                  <a:lnTo>
                    <a:pt x="19579" y="8060"/>
                  </a:lnTo>
                  <a:lnTo>
                    <a:pt x="27279" y="3491"/>
                  </a:lnTo>
                  <a:lnTo>
                    <a:pt x="35822" y="835"/>
                  </a:lnTo>
                  <a:lnTo>
                    <a:pt x="44810" y="0"/>
                  </a:lnTo>
                  <a:lnTo>
                    <a:pt x="53755" y="945"/>
                  </a:lnTo>
                  <a:lnTo>
                    <a:pt x="62391" y="3479"/>
                  </a:lnTo>
                  <a:lnTo>
                    <a:pt x="70492" y="7788"/>
                  </a:lnTo>
                  <a:lnTo>
                    <a:pt x="77787" y="14485"/>
                  </a:lnTo>
                  <a:lnTo>
                    <a:pt x="84212" y="23686"/>
                  </a:lnTo>
                  <a:lnTo>
                    <a:pt x="89867" y="34763"/>
                  </a:lnTo>
                  <a:lnTo>
                    <a:pt x="94908" y="46645"/>
                  </a:lnTo>
                  <a:lnTo>
                    <a:pt x="99483" y="58637"/>
                  </a:lnTo>
                  <a:lnTo>
                    <a:pt x="103558" y="70600"/>
                  </a:lnTo>
                  <a:lnTo>
                    <a:pt x="106925" y="82765"/>
                  </a:lnTo>
                  <a:lnTo>
                    <a:pt x="109519" y="95274"/>
                  </a:lnTo>
                  <a:lnTo>
                    <a:pt x="111261" y="107979"/>
                  </a:lnTo>
                  <a:lnTo>
                    <a:pt x="111982" y="120522"/>
                  </a:lnTo>
                  <a:lnTo>
                    <a:pt x="111686" y="132706"/>
                  </a:lnTo>
                  <a:lnTo>
                    <a:pt x="110522" y="144501"/>
                  </a:lnTo>
                  <a:lnTo>
                    <a:pt x="108677" y="155955"/>
                  </a:lnTo>
                  <a:lnTo>
                    <a:pt x="106323" y="167141"/>
                  </a:lnTo>
                  <a:lnTo>
                    <a:pt x="103439" y="178127"/>
                  </a:lnTo>
                  <a:lnTo>
                    <a:pt x="99826" y="188971"/>
                  </a:lnTo>
                  <a:lnTo>
                    <a:pt x="95423" y="199701"/>
                  </a:lnTo>
                  <a:lnTo>
                    <a:pt x="89991" y="209857"/>
                  </a:lnTo>
                  <a:lnTo>
                    <a:pt x="83056" y="218539"/>
                  </a:lnTo>
                  <a:lnTo>
                    <a:pt x="74506" y="225365"/>
                  </a:lnTo>
                  <a:lnTo>
                    <a:pt x="64847" y="230116"/>
                  </a:lnTo>
                  <a:lnTo>
                    <a:pt x="54987" y="232488"/>
                  </a:lnTo>
                  <a:lnTo>
                    <a:pt x="45481" y="232552"/>
                  </a:lnTo>
                  <a:lnTo>
                    <a:pt x="36831" y="230342"/>
                  </a:lnTo>
                  <a:lnTo>
                    <a:pt x="29633" y="225677"/>
                  </a:lnTo>
                  <a:lnTo>
                    <a:pt x="24072" y="218700"/>
                  </a:lnTo>
                  <a:lnTo>
                    <a:pt x="20476" y="210120"/>
                  </a:lnTo>
                  <a:lnTo>
                    <a:pt x="19478" y="200994"/>
                  </a:lnTo>
                  <a:lnTo>
                    <a:pt x="21181" y="191984"/>
                  </a:lnTo>
                  <a:lnTo>
                    <a:pt x="25407" y="183668"/>
                  </a:lnTo>
                  <a:lnTo>
                    <a:pt x="31973" y="176695"/>
                  </a:lnTo>
                  <a:lnTo>
                    <a:pt x="40529" y="171276"/>
                  </a:lnTo>
                  <a:lnTo>
                    <a:pt x="50491" y="167435"/>
                  </a:lnTo>
                  <a:lnTo>
                    <a:pt x="61152" y="165208"/>
                  </a:lnTo>
                  <a:lnTo>
                    <a:pt x="72056" y="164445"/>
                  </a:lnTo>
                  <a:lnTo>
                    <a:pt x="82983" y="164878"/>
                  </a:lnTo>
                  <a:lnTo>
                    <a:pt x="93853" y="166222"/>
                  </a:lnTo>
                  <a:lnTo>
                    <a:pt x="104651" y="168226"/>
                  </a:lnTo>
                  <a:lnTo>
                    <a:pt x="115547" y="170534"/>
                  </a:lnTo>
                  <a:lnTo>
                    <a:pt x="126863" y="172697"/>
                  </a:lnTo>
                  <a:lnTo>
                    <a:pt x="138733" y="174480"/>
                  </a:lnTo>
                  <a:lnTo>
                    <a:pt x="150912" y="175848"/>
                  </a:lnTo>
                  <a:lnTo>
                    <a:pt x="164269" y="176997"/>
                  </a:lnTo>
                  <a:lnTo>
                    <a:pt x="182217" y="178024"/>
                  </a:lnTo>
                  <a:lnTo>
                    <a:pt x="210570" y="179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152851" y="2205508"/>
              <a:ext cx="177100" cy="199268"/>
            </a:xfrm>
            <a:custGeom>
              <a:avLst/>
              <a:gdLst/>
              <a:ahLst/>
              <a:cxnLst/>
              <a:rect l="0" t="0" r="0" b="0"/>
              <a:pathLst>
                <a:path w="177100" h="199268">
                  <a:moveTo>
                    <a:pt x="48434" y="5476"/>
                  </a:moveTo>
                  <a:lnTo>
                    <a:pt x="42566" y="11344"/>
                  </a:lnTo>
                  <a:lnTo>
                    <a:pt x="37002" y="16908"/>
                  </a:lnTo>
                  <a:lnTo>
                    <a:pt x="31207" y="22712"/>
                  </a:lnTo>
                  <a:lnTo>
                    <a:pt x="25299" y="28965"/>
                  </a:lnTo>
                  <a:lnTo>
                    <a:pt x="19618" y="35943"/>
                  </a:lnTo>
                  <a:lnTo>
                    <a:pt x="14347" y="43729"/>
                  </a:lnTo>
                  <a:lnTo>
                    <a:pt x="9670" y="52404"/>
                  </a:lnTo>
                  <a:lnTo>
                    <a:pt x="5832" y="62131"/>
                  </a:lnTo>
                  <a:lnTo>
                    <a:pt x="2888" y="72898"/>
                  </a:lnTo>
                  <a:lnTo>
                    <a:pt x="896" y="84551"/>
                  </a:lnTo>
                  <a:lnTo>
                    <a:pt x="0" y="96897"/>
                  </a:lnTo>
                  <a:lnTo>
                    <a:pt x="179" y="109752"/>
                  </a:lnTo>
                  <a:lnTo>
                    <a:pt x="1433" y="122807"/>
                  </a:lnTo>
                  <a:lnTo>
                    <a:pt x="3870" y="135643"/>
                  </a:lnTo>
                  <a:lnTo>
                    <a:pt x="7439" y="148045"/>
                  </a:lnTo>
                  <a:lnTo>
                    <a:pt x="12123" y="159659"/>
                  </a:lnTo>
                  <a:lnTo>
                    <a:pt x="18016" y="169933"/>
                  </a:lnTo>
                  <a:lnTo>
                    <a:pt x="25059" y="178690"/>
                  </a:lnTo>
                  <a:lnTo>
                    <a:pt x="33228" y="185909"/>
                  </a:lnTo>
                  <a:lnTo>
                    <a:pt x="42614" y="191550"/>
                  </a:lnTo>
                  <a:lnTo>
                    <a:pt x="53141" y="195746"/>
                  </a:lnTo>
                  <a:lnTo>
                    <a:pt x="64295" y="198430"/>
                  </a:lnTo>
                  <a:lnTo>
                    <a:pt x="75241" y="199267"/>
                  </a:lnTo>
                  <a:lnTo>
                    <a:pt x="85525" y="198239"/>
                  </a:lnTo>
                  <a:lnTo>
                    <a:pt x="95054" y="195601"/>
                  </a:lnTo>
                  <a:lnTo>
                    <a:pt x="103916" y="191697"/>
                  </a:lnTo>
                  <a:lnTo>
                    <a:pt x="112247" y="186847"/>
                  </a:lnTo>
                  <a:lnTo>
                    <a:pt x="120182" y="181152"/>
                  </a:lnTo>
                  <a:lnTo>
                    <a:pt x="127831" y="174506"/>
                  </a:lnTo>
                  <a:lnTo>
                    <a:pt x="135276" y="166926"/>
                  </a:lnTo>
                  <a:lnTo>
                    <a:pt x="142415" y="158548"/>
                  </a:lnTo>
                  <a:lnTo>
                    <a:pt x="148982" y="149547"/>
                  </a:lnTo>
                  <a:lnTo>
                    <a:pt x="154881" y="140083"/>
                  </a:lnTo>
                  <a:lnTo>
                    <a:pt x="160164" y="130287"/>
                  </a:lnTo>
                  <a:lnTo>
                    <a:pt x="164945" y="120257"/>
                  </a:lnTo>
                  <a:lnTo>
                    <a:pt x="169339" y="110068"/>
                  </a:lnTo>
                  <a:lnTo>
                    <a:pt x="173121" y="99768"/>
                  </a:lnTo>
                  <a:lnTo>
                    <a:pt x="175756" y="89393"/>
                  </a:lnTo>
                  <a:lnTo>
                    <a:pt x="177047" y="78967"/>
                  </a:lnTo>
                  <a:lnTo>
                    <a:pt x="177099" y="68508"/>
                  </a:lnTo>
                  <a:lnTo>
                    <a:pt x="176146" y="58026"/>
                  </a:lnTo>
                  <a:lnTo>
                    <a:pt x="174423" y="47537"/>
                  </a:lnTo>
                  <a:lnTo>
                    <a:pt x="171809" y="37375"/>
                  </a:lnTo>
                  <a:lnTo>
                    <a:pt x="167852" y="28157"/>
                  </a:lnTo>
                  <a:lnTo>
                    <a:pt x="162409" y="20149"/>
                  </a:lnTo>
                  <a:lnTo>
                    <a:pt x="155465" y="13450"/>
                  </a:lnTo>
                  <a:lnTo>
                    <a:pt x="146977" y="8167"/>
                  </a:lnTo>
                  <a:lnTo>
                    <a:pt x="137084" y="4211"/>
                  </a:lnTo>
                  <a:lnTo>
                    <a:pt x="126203" y="1520"/>
                  </a:lnTo>
                  <a:lnTo>
                    <a:pt x="114915" y="146"/>
                  </a:lnTo>
                  <a:lnTo>
                    <a:pt x="103592" y="0"/>
                  </a:lnTo>
                  <a:lnTo>
                    <a:pt x="92551" y="1035"/>
                  </a:lnTo>
                  <a:lnTo>
                    <a:pt x="82138" y="3325"/>
                  </a:lnTo>
                  <a:lnTo>
                    <a:pt x="72478" y="6781"/>
                  </a:lnTo>
                  <a:lnTo>
                    <a:pt x="63811" y="10900"/>
                  </a:lnTo>
                  <a:lnTo>
                    <a:pt x="55735" y="15247"/>
                  </a:lnTo>
                  <a:lnTo>
                    <a:pt x="47542" y="20203"/>
                  </a:lnTo>
                  <a:lnTo>
                    <a:pt x="37905" y="26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5935777" y="4486302"/>
            <a:ext cx="1388457" cy="1018668"/>
            <a:chOff x="5935777" y="4486302"/>
            <a:chExt cx="1388457" cy="1018668"/>
          </a:xfrm>
        </p:grpSpPr>
        <p:sp>
          <p:nvSpPr>
            <p:cNvPr id="136" name="Freeform 135"/>
            <p:cNvSpPr/>
            <p:nvPr/>
          </p:nvSpPr>
          <p:spPr>
            <a:xfrm>
              <a:off x="6422383" y="4537782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0" y="0"/>
                  </a:moveTo>
                  <a:lnTo>
                    <a:pt x="3068" y="11802"/>
                  </a:lnTo>
                  <a:lnTo>
                    <a:pt x="7131" y="23572"/>
                  </a:lnTo>
                  <a:lnTo>
                    <a:pt x="12614" y="36457"/>
                  </a:lnTo>
                  <a:lnTo>
                    <a:pt x="19028" y="50132"/>
                  </a:lnTo>
                  <a:lnTo>
                    <a:pt x="25530" y="63812"/>
                  </a:lnTo>
                  <a:lnTo>
                    <a:pt x="31624" y="77023"/>
                  </a:lnTo>
                  <a:lnTo>
                    <a:pt x="37332" y="89475"/>
                  </a:lnTo>
                  <a:lnTo>
                    <a:pt x="42992" y="100906"/>
                  </a:lnTo>
                  <a:lnTo>
                    <a:pt x="48833" y="111296"/>
                  </a:lnTo>
                  <a:lnTo>
                    <a:pt x="54924" y="120949"/>
                  </a:lnTo>
                  <a:lnTo>
                    <a:pt x="61253" y="130367"/>
                  </a:lnTo>
                  <a:lnTo>
                    <a:pt x="67776" y="139860"/>
                  </a:lnTo>
                  <a:lnTo>
                    <a:pt x="74447" y="149545"/>
                  </a:lnTo>
                  <a:lnTo>
                    <a:pt x="81226" y="159434"/>
                  </a:lnTo>
                  <a:lnTo>
                    <a:pt x="88080" y="169498"/>
                  </a:lnTo>
                  <a:lnTo>
                    <a:pt x="94987" y="179697"/>
                  </a:lnTo>
                  <a:lnTo>
                    <a:pt x="101930" y="189997"/>
                  </a:lnTo>
                  <a:lnTo>
                    <a:pt x="108893" y="200360"/>
                  </a:lnTo>
                  <a:lnTo>
                    <a:pt x="115759" y="210501"/>
                  </a:lnTo>
                  <a:lnTo>
                    <a:pt x="123083" y="220993"/>
                  </a:lnTo>
                  <a:lnTo>
                    <a:pt x="132628" y="233875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359212" y="4579896"/>
              <a:ext cx="368499" cy="715939"/>
            </a:xfrm>
            <a:custGeom>
              <a:avLst/>
              <a:gdLst/>
              <a:ahLst/>
              <a:cxnLst/>
              <a:rect l="0" t="0" r="0" b="0"/>
              <a:pathLst>
                <a:path w="368499" h="715939">
                  <a:moveTo>
                    <a:pt x="368498" y="0"/>
                  </a:moveTo>
                  <a:lnTo>
                    <a:pt x="362631" y="8734"/>
                  </a:lnTo>
                  <a:lnTo>
                    <a:pt x="357067" y="16440"/>
                  </a:lnTo>
                  <a:lnTo>
                    <a:pt x="351263" y="23856"/>
                  </a:lnTo>
                  <a:lnTo>
                    <a:pt x="345009" y="31636"/>
                  </a:lnTo>
                  <a:lnTo>
                    <a:pt x="338031" y="40759"/>
                  </a:lnTo>
                  <a:lnTo>
                    <a:pt x="330254" y="51631"/>
                  </a:lnTo>
                  <a:lnTo>
                    <a:pt x="321925" y="63680"/>
                  </a:lnTo>
                  <a:lnTo>
                    <a:pt x="313494" y="75691"/>
                  </a:lnTo>
                  <a:lnTo>
                    <a:pt x="305233" y="86959"/>
                  </a:lnTo>
                  <a:lnTo>
                    <a:pt x="297231" y="97624"/>
                  </a:lnTo>
                  <a:lnTo>
                    <a:pt x="289478" y="108377"/>
                  </a:lnTo>
                  <a:lnTo>
                    <a:pt x="281931" y="119642"/>
                  </a:lnTo>
                  <a:lnTo>
                    <a:pt x="274541" y="131361"/>
                  </a:lnTo>
                  <a:lnTo>
                    <a:pt x="267264" y="143168"/>
                  </a:lnTo>
                  <a:lnTo>
                    <a:pt x="260064" y="154826"/>
                  </a:lnTo>
                  <a:lnTo>
                    <a:pt x="252752" y="166420"/>
                  </a:lnTo>
                  <a:lnTo>
                    <a:pt x="245004" y="178264"/>
                  </a:lnTo>
                  <a:lnTo>
                    <a:pt x="236683" y="190531"/>
                  </a:lnTo>
                  <a:lnTo>
                    <a:pt x="227975" y="203396"/>
                  </a:lnTo>
                  <a:lnTo>
                    <a:pt x="219283" y="217103"/>
                  </a:lnTo>
                  <a:lnTo>
                    <a:pt x="210845" y="231697"/>
                  </a:lnTo>
                  <a:lnTo>
                    <a:pt x="202722" y="246905"/>
                  </a:lnTo>
                  <a:lnTo>
                    <a:pt x="194887" y="262260"/>
                  </a:lnTo>
                  <a:lnTo>
                    <a:pt x="187280" y="277480"/>
                  </a:lnTo>
                  <a:lnTo>
                    <a:pt x="179681" y="292631"/>
                  </a:lnTo>
                  <a:lnTo>
                    <a:pt x="171731" y="308022"/>
                  </a:lnTo>
                  <a:lnTo>
                    <a:pt x="163271" y="323822"/>
                  </a:lnTo>
                  <a:lnTo>
                    <a:pt x="154468" y="340044"/>
                  </a:lnTo>
                  <a:lnTo>
                    <a:pt x="145713" y="356627"/>
                  </a:lnTo>
                  <a:lnTo>
                    <a:pt x="137232" y="373491"/>
                  </a:lnTo>
                  <a:lnTo>
                    <a:pt x="129080" y="390564"/>
                  </a:lnTo>
                  <a:lnTo>
                    <a:pt x="121227" y="407784"/>
                  </a:lnTo>
                  <a:lnTo>
                    <a:pt x="113612" y="425109"/>
                  </a:lnTo>
                  <a:lnTo>
                    <a:pt x="106176" y="442505"/>
                  </a:lnTo>
                  <a:lnTo>
                    <a:pt x="98869" y="459951"/>
                  </a:lnTo>
                  <a:lnTo>
                    <a:pt x="91654" y="477425"/>
                  </a:lnTo>
                  <a:lnTo>
                    <a:pt x="84502" y="494754"/>
                  </a:lnTo>
                  <a:lnTo>
                    <a:pt x="77393" y="511623"/>
                  </a:lnTo>
                  <a:lnTo>
                    <a:pt x="70318" y="527901"/>
                  </a:lnTo>
                  <a:lnTo>
                    <a:pt x="63431" y="543783"/>
                  </a:lnTo>
                  <a:lnTo>
                    <a:pt x="57033" y="559673"/>
                  </a:lnTo>
                  <a:lnTo>
                    <a:pt x="51244" y="575802"/>
                  </a:lnTo>
                  <a:lnTo>
                    <a:pt x="45866" y="591907"/>
                  </a:lnTo>
                  <a:lnTo>
                    <a:pt x="40487" y="607347"/>
                  </a:lnTo>
                  <a:lnTo>
                    <a:pt x="34870" y="621808"/>
                  </a:lnTo>
                  <a:lnTo>
                    <a:pt x="29113" y="635298"/>
                  </a:lnTo>
                  <a:lnTo>
                    <a:pt x="23547" y="647972"/>
                  </a:lnTo>
                  <a:lnTo>
                    <a:pt x="18363" y="660008"/>
                  </a:lnTo>
                  <a:lnTo>
                    <a:pt x="13731" y="671310"/>
                  </a:lnTo>
                  <a:lnTo>
                    <a:pt x="9431" y="682724"/>
                  </a:lnTo>
                  <a:lnTo>
                    <a:pt x="5089" y="696375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515786" y="4944117"/>
              <a:ext cx="189156" cy="324519"/>
            </a:xfrm>
            <a:custGeom>
              <a:avLst/>
              <a:gdLst/>
              <a:ahLst/>
              <a:cxnLst/>
              <a:rect l="0" t="0" r="0" b="0"/>
              <a:pathLst>
                <a:path w="189156" h="324519">
                  <a:moveTo>
                    <a:pt x="53996" y="56919"/>
                  </a:moveTo>
                  <a:lnTo>
                    <a:pt x="57064" y="65653"/>
                  </a:lnTo>
                  <a:lnTo>
                    <a:pt x="61128" y="73360"/>
                  </a:lnTo>
                  <a:lnTo>
                    <a:pt x="66625" y="80753"/>
                  </a:lnTo>
                  <a:lnTo>
                    <a:pt x="73557" y="87668"/>
                  </a:lnTo>
                  <a:lnTo>
                    <a:pt x="82003" y="93551"/>
                  </a:lnTo>
                  <a:lnTo>
                    <a:pt x="91848" y="98165"/>
                  </a:lnTo>
                  <a:lnTo>
                    <a:pt x="102686" y="101431"/>
                  </a:lnTo>
                  <a:lnTo>
                    <a:pt x="113940" y="103257"/>
                  </a:lnTo>
                  <a:lnTo>
                    <a:pt x="125238" y="103733"/>
                  </a:lnTo>
                  <a:lnTo>
                    <a:pt x="136260" y="102766"/>
                  </a:lnTo>
                  <a:lnTo>
                    <a:pt x="146661" y="99997"/>
                  </a:lnTo>
                  <a:lnTo>
                    <a:pt x="156316" y="95395"/>
                  </a:lnTo>
                  <a:lnTo>
                    <a:pt x="165122" y="89204"/>
                  </a:lnTo>
                  <a:lnTo>
                    <a:pt x="172899" y="81762"/>
                  </a:lnTo>
                  <a:lnTo>
                    <a:pt x="179638" y="73387"/>
                  </a:lnTo>
                  <a:lnTo>
                    <a:pt x="184995" y="64342"/>
                  </a:lnTo>
                  <a:lnTo>
                    <a:pt x="188239" y="54825"/>
                  </a:lnTo>
                  <a:lnTo>
                    <a:pt x="189155" y="44988"/>
                  </a:lnTo>
                  <a:lnTo>
                    <a:pt x="187821" y="35096"/>
                  </a:lnTo>
                  <a:lnTo>
                    <a:pt x="184341" y="25528"/>
                  </a:lnTo>
                  <a:lnTo>
                    <a:pt x="178996" y="16480"/>
                  </a:lnTo>
                  <a:lnTo>
                    <a:pt x="172004" y="8608"/>
                  </a:lnTo>
                  <a:lnTo>
                    <a:pt x="163424" y="3063"/>
                  </a:lnTo>
                  <a:lnTo>
                    <a:pt x="153441" y="267"/>
                  </a:lnTo>
                  <a:lnTo>
                    <a:pt x="142485" y="0"/>
                  </a:lnTo>
                  <a:lnTo>
                    <a:pt x="131140" y="1790"/>
                  </a:lnTo>
                  <a:lnTo>
                    <a:pt x="119770" y="5144"/>
                  </a:lnTo>
                  <a:lnTo>
                    <a:pt x="108529" y="9797"/>
                  </a:lnTo>
                  <a:lnTo>
                    <a:pt x="97446" y="15727"/>
                  </a:lnTo>
                  <a:lnTo>
                    <a:pt x="86514" y="22823"/>
                  </a:lnTo>
                  <a:lnTo>
                    <a:pt x="75868" y="31043"/>
                  </a:lnTo>
                  <a:lnTo>
                    <a:pt x="65784" y="40470"/>
                  </a:lnTo>
                  <a:lnTo>
                    <a:pt x="56369" y="51037"/>
                  </a:lnTo>
                  <a:lnTo>
                    <a:pt x="47570" y="62558"/>
                  </a:lnTo>
                  <a:lnTo>
                    <a:pt x="39273" y="74816"/>
                  </a:lnTo>
                  <a:lnTo>
                    <a:pt x="31361" y="87621"/>
                  </a:lnTo>
                  <a:lnTo>
                    <a:pt x="23894" y="100982"/>
                  </a:lnTo>
                  <a:lnTo>
                    <a:pt x="17099" y="115090"/>
                  </a:lnTo>
                  <a:lnTo>
                    <a:pt x="11054" y="129989"/>
                  </a:lnTo>
                  <a:lnTo>
                    <a:pt x="6011" y="145588"/>
                  </a:lnTo>
                  <a:lnTo>
                    <a:pt x="2454" y="161745"/>
                  </a:lnTo>
                  <a:lnTo>
                    <a:pt x="509" y="178316"/>
                  </a:lnTo>
                  <a:lnTo>
                    <a:pt x="0" y="195019"/>
                  </a:lnTo>
                  <a:lnTo>
                    <a:pt x="639" y="211460"/>
                  </a:lnTo>
                  <a:lnTo>
                    <a:pt x="2144" y="227434"/>
                  </a:lnTo>
                  <a:lnTo>
                    <a:pt x="4441" y="242601"/>
                  </a:lnTo>
                  <a:lnTo>
                    <a:pt x="7651" y="256414"/>
                  </a:lnTo>
                  <a:lnTo>
                    <a:pt x="11776" y="268704"/>
                  </a:lnTo>
                  <a:lnTo>
                    <a:pt x="16849" y="279619"/>
                  </a:lnTo>
                  <a:lnTo>
                    <a:pt x="23011" y="289426"/>
                  </a:lnTo>
                  <a:lnTo>
                    <a:pt x="30239" y="298390"/>
                  </a:lnTo>
                  <a:lnTo>
                    <a:pt x="38533" y="306412"/>
                  </a:lnTo>
                  <a:lnTo>
                    <a:pt x="48004" y="313058"/>
                  </a:lnTo>
                  <a:lnTo>
                    <a:pt x="58593" y="318193"/>
                  </a:lnTo>
                  <a:lnTo>
                    <a:pt x="69958" y="321811"/>
                  </a:lnTo>
                  <a:lnTo>
                    <a:pt x="81578" y="323873"/>
                  </a:lnTo>
                  <a:lnTo>
                    <a:pt x="93127" y="324518"/>
                  </a:lnTo>
                  <a:lnTo>
                    <a:pt x="104418" y="323968"/>
                  </a:lnTo>
                  <a:lnTo>
                    <a:pt x="116624" y="322280"/>
                  </a:lnTo>
                  <a:lnTo>
                    <a:pt x="133050" y="318192"/>
                  </a:lnTo>
                  <a:lnTo>
                    <a:pt x="159281" y="309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748767" y="4948394"/>
              <a:ext cx="210571" cy="292891"/>
            </a:xfrm>
            <a:custGeom>
              <a:avLst/>
              <a:gdLst/>
              <a:ahLst/>
              <a:cxnLst/>
              <a:rect l="0" t="0" r="0" b="0"/>
              <a:pathLst>
                <a:path w="210571" h="292891">
                  <a:moveTo>
                    <a:pt x="210570" y="0"/>
                  </a:moveTo>
                  <a:lnTo>
                    <a:pt x="198835" y="66"/>
                  </a:lnTo>
                  <a:lnTo>
                    <a:pt x="187705" y="707"/>
                  </a:lnTo>
                  <a:lnTo>
                    <a:pt x="176107" y="2008"/>
                  </a:lnTo>
                  <a:lnTo>
                    <a:pt x="163946" y="4040"/>
                  </a:lnTo>
                  <a:lnTo>
                    <a:pt x="151286" y="7005"/>
                  </a:lnTo>
                  <a:lnTo>
                    <a:pt x="138235" y="10920"/>
                  </a:lnTo>
                  <a:lnTo>
                    <a:pt x="125056" y="15497"/>
                  </a:lnTo>
                  <a:lnTo>
                    <a:pt x="112139" y="20252"/>
                  </a:lnTo>
                  <a:lnTo>
                    <a:pt x="99676" y="24895"/>
                  </a:lnTo>
                  <a:lnTo>
                    <a:pt x="87683" y="29484"/>
                  </a:lnTo>
                  <a:lnTo>
                    <a:pt x="76090" y="34325"/>
                  </a:lnTo>
                  <a:lnTo>
                    <a:pt x="64811" y="39582"/>
                  </a:lnTo>
                  <a:lnTo>
                    <a:pt x="53932" y="45265"/>
                  </a:lnTo>
                  <a:lnTo>
                    <a:pt x="43692" y="51313"/>
                  </a:lnTo>
                  <a:lnTo>
                    <a:pt x="34175" y="57649"/>
                  </a:lnTo>
                  <a:lnTo>
                    <a:pt x="25479" y="64362"/>
                  </a:lnTo>
                  <a:lnTo>
                    <a:pt x="17783" y="71701"/>
                  </a:lnTo>
                  <a:lnTo>
                    <a:pt x="11107" y="79745"/>
                  </a:lnTo>
                  <a:lnTo>
                    <a:pt x="5963" y="88265"/>
                  </a:lnTo>
                  <a:lnTo>
                    <a:pt x="3395" y="96830"/>
                  </a:lnTo>
                  <a:lnTo>
                    <a:pt x="3751" y="105169"/>
                  </a:lnTo>
                  <a:lnTo>
                    <a:pt x="6924" y="112716"/>
                  </a:lnTo>
                  <a:lnTo>
                    <a:pt x="12709" y="118568"/>
                  </a:lnTo>
                  <a:lnTo>
                    <a:pt x="20705" y="122393"/>
                  </a:lnTo>
                  <a:lnTo>
                    <a:pt x="30275" y="124672"/>
                  </a:lnTo>
                  <a:lnTo>
                    <a:pt x="40665" y="126369"/>
                  </a:lnTo>
                  <a:lnTo>
                    <a:pt x="51383" y="128111"/>
                  </a:lnTo>
                  <a:lnTo>
                    <a:pt x="62184" y="130152"/>
                  </a:lnTo>
                  <a:lnTo>
                    <a:pt x="72969" y="132535"/>
                  </a:lnTo>
                  <a:lnTo>
                    <a:pt x="83705" y="135221"/>
                  </a:lnTo>
                  <a:lnTo>
                    <a:pt x="94390" y="138145"/>
                  </a:lnTo>
                  <a:lnTo>
                    <a:pt x="105031" y="141247"/>
                  </a:lnTo>
                  <a:lnTo>
                    <a:pt x="115635" y="144481"/>
                  </a:lnTo>
                  <a:lnTo>
                    <a:pt x="126047" y="147972"/>
                  </a:lnTo>
                  <a:lnTo>
                    <a:pt x="135964" y="152000"/>
                  </a:lnTo>
                  <a:lnTo>
                    <a:pt x="145265" y="156675"/>
                  </a:lnTo>
                  <a:lnTo>
                    <a:pt x="153986" y="161951"/>
                  </a:lnTo>
                  <a:lnTo>
                    <a:pt x="162230" y="167717"/>
                  </a:lnTo>
                  <a:lnTo>
                    <a:pt x="170106" y="173861"/>
                  </a:lnTo>
                  <a:lnTo>
                    <a:pt x="177548" y="180444"/>
                  </a:lnTo>
                  <a:lnTo>
                    <a:pt x="184328" y="187694"/>
                  </a:lnTo>
                  <a:lnTo>
                    <a:pt x="190363" y="195683"/>
                  </a:lnTo>
                  <a:lnTo>
                    <a:pt x="195399" y="204336"/>
                  </a:lnTo>
                  <a:lnTo>
                    <a:pt x="198951" y="213523"/>
                  </a:lnTo>
                  <a:lnTo>
                    <a:pt x="200883" y="223107"/>
                  </a:lnTo>
                  <a:lnTo>
                    <a:pt x="201044" y="232813"/>
                  </a:lnTo>
                  <a:lnTo>
                    <a:pt x="199107" y="242249"/>
                  </a:lnTo>
                  <a:lnTo>
                    <a:pt x="195099" y="251218"/>
                  </a:lnTo>
                  <a:lnTo>
                    <a:pt x="189325" y="259545"/>
                  </a:lnTo>
                  <a:lnTo>
                    <a:pt x="182168" y="266992"/>
                  </a:lnTo>
                  <a:lnTo>
                    <a:pt x="173985" y="273515"/>
                  </a:lnTo>
                  <a:lnTo>
                    <a:pt x="164900" y="279065"/>
                  </a:lnTo>
                  <a:lnTo>
                    <a:pt x="154826" y="283503"/>
                  </a:lnTo>
                  <a:lnTo>
                    <a:pt x="143791" y="286860"/>
                  </a:lnTo>
                  <a:lnTo>
                    <a:pt x="131941" y="289303"/>
                  </a:lnTo>
                  <a:lnTo>
                    <a:pt x="119455" y="291034"/>
                  </a:lnTo>
                  <a:lnTo>
                    <a:pt x="106498" y="292234"/>
                  </a:lnTo>
                  <a:lnTo>
                    <a:pt x="93203" y="292890"/>
                  </a:lnTo>
                  <a:lnTo>
                    <a:pt x="79672" y="292806"/>
                  </a:lnTo>
                  <a:lnTo>
                    <a:pt x="65990" y="291940"/>
                  </a:lnTo>
                  <a:lnTo>
                    <a:pt x="52626" y="290538"/>
                  </a:lnTo>
                  <a:lnTo>
                    <a:pt x="39007" y="288912"/>
                  </a:lnTo>
                  <a:lnTo>
                    <a:pt x="22818" y="28692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35777" y="4486302"/>
              <a:ext cx="1388457" cy="1018668"/>
            </a:xfrm>
            <a:custGeom>
              <a:avLst/>
              <a:gdLst/>
              <a:ahLst/>
              <a:cxnLst/>
              <a:rect l="0" t="0" r="0" b="0"/>
              <a:pathLst>
                <a:path w="1388457" h="1018668">
                  <a:moveTo>
                    <a:pt x="1002503" y="93594"/>
                  </a:moveTo>
                  <a:lnTo>
                    <a:pt x="993567" y="87659"/>
                  </a:lnTo>
                  <a:lnTo>
                    <a:pt x="983940" y="81454"/>
                  </a:lnTo>
                  <a:lnTo>
                    <a:pt x="972653" y="74368"/>
                  </a:lnTo>
                  <a:lnTo>
                    <a:pt x="959985" y="66773"/>
                  </a:lnTo>
                  <a:lnTo>
                    <a:pt x="946506" y="59424"/>
                  </a:lnTo>
                  <a:lnTo>
                    <a:pt x="932638" y="52736"/>
                  </a:lnTo>
                  <a:lnTo>
                    <a:pt x="918775" y="46787"/>
                  </a:lnTo>
                  <a:lnTo>
                    <a:pt x="905333" y="41491"/>
                  </a:lnTo>
                  <a:lnTo>
                    <a:pt x="892480" y="36709"/>
                  </a:lnTo>
                  <a:lnTo>
                    <a:pt x="880039" y="32313"/>
                  </a:lnTo>
                  <a:lnTo>
                    <a:pt x="867606" y="28192"/>
                  </a:lnTo>
                  <a:lnTo>
                    <a:pt x="854937" y="24271"/>
                  </a:lnTo>
                  <a:lnTo>
                    <a:pt x="841968" y="20651"/>
                  </a:lnTo>
                  <a:lnTo>
                    <a:pt x="828723" y="17599"/>
                  </a:lnTo>
                  <a:lnTo>
                    <a:pt x="815247" y="15210"/>
                  </a:lnTo>
                  <a:lnTo>
                    <a:pt x="801433" y="13267"/>
                  </a:lnTo>
                  <a:lnTo>
                    <a:pt x="787021" y="11348"/>
                  </a:lnTo>
                  <a:lnTo>
                    <a:pt x="771922" y="9208"/>
                  </a:lnTo>
                  <a:lnTo>
                    <a:pt x="756359" y="6938"/>
                  </a:lnTo>
                  <a:lnTo>
                    <a:pt x="740758" y="4868"/>
                  </a:lnTo>
                  <a:lnTo>
                    <a:pt x="725371" y="3178"/>
                  </a:lnTo>
                  <a:lnTo>
                    <a:pt x="710107" y="1891"/>
                  </a:lnTo>
                  <a:lnTo>
                    <a:pt x="694639" y="953"/>
                  </a:lnTo>
                  <a:lnTo>
                    <a:pt x="678786" y="291"/>
                  </a:lnTo>
                  <a:lnTo>
                    <a:pt x="662530" y="0"/>
                  </a:lnTo>
                  <a:lnTo>
                    <a:pt x="645923" y="329"/>
                  </a:lnTo>
                  <a:lnTo>
                    <a:pt x="629039" y="1365"/>
                  </a:lnTo>
                  <a:lnTo>
                    <a:pt x="611783" y="3044"/>
                  </a:lnTo>
                  <a:lnTo>
                    <a:pt x="593907" y="5241"/>
                  </a:lnTo>
                  <a:lnTo>
                    <a:pt x="575329" y="7835"/>
                  </a:lnTo>
                  <a:lnTo>
                    <a:pt x="556277" y="10881"/>
                  </a:lnTo>
                  <a:lnTo>
                    <a:pt x="537180" y="14603"/>
                  </a:lnTo>
                  <a:lnTo>
                    <a:pt x="518293" y="19071"/>
                  </a:lnTo>
                  <a:lnTo>
                    <a:pt x="499524" y="24206"/>
                  </a:lnTo>
                  <a:lnTo>
                    <a:pt x="480551" y="29877"/>
                  </a:lnTo>
                  <a:lnTo>
                    <a:pt x="461197" y="35958"/>
                  </a:lnTo>
                  <a:lnTo>
                    <a:pt x="441605" y="42498"/>
                  </a:lnTo>
                  <a:lnTo>
                    <a:pt x="422139" y="49719"/>
                  </a:lnTo>
                  <a:lnTo>
                    <a:pt x="402999" y="57689"/>
                  </a:lnTo>
                  <a:lnTo>
                    <a:pt x="384060" y="66329"/>
                  </a:lnTo>
                  <a:lnTo>
                    <a:pt x="364971" y="75508"/>
                  </a:lnTo>
                  <a:lnTo>
                    <a:pt x="345540" y="85094"/>
                  </a:lnTo>
                  <a:lnTo>
                    <a:pt x="325896" y="95143"/>
                  </a:lnTo>
                  <a:lnTo>
                    <a:pt x="306394" y="105873"/>
                  </a:lnTo>
                  <a:lnTo>
                    <a:pt x="287241" y="117352"/>
                  </a:lnTo>
                  <a:lnTo>
                    <a:pt x="268632" y="129501"/>
                  </a:lnTo>
                  <a:lnTo>
                    <a:pt x="250829" y="142189"/>
                  </a:lnTo>
                  <a:lnTo>
                    <a:pt x="233893" y="155280"/>
                  </a:lnTo>
                  <a:lnTo>
                    <a:pt x="217723" y="168665"/>
                  </a:lnTo>
                  <a:lnTo>
                    <a:pt x="202164" y="182256"/>
                  </a:lnTo>
                  <a:lnTo>
                    <a:pt x="187062" y="195996"/>
                  </a:lnTo>
                  <a:lnTo>
                    <a:pt x="172290" y="210002"/>
                  </a:lnTo>
                  <a:lnTo>
                    <a:pt x="157751" y="224551"/>
                  </a:lnTo>
                  <a:lnTo>
                    <a:pt x="143377" y="239745"/>
                  </a:lnTo>
                  <a:lnTo>
                    <a:pt x="129283" y="255374"/>
                  </a:lnTo>
                  <a:lnTo>
                    <a:pt x="115738" y="271018"/>
                  </a:lnTo>
                  <a:lnTo>
                    <a:pt x="102854" y="286436"/>
                  </a:lnTo>
                  <a:lnTo>
                    <a:pt x="90745" y="301721"/>
                  </a:lnTo>
                  <a:lnTo>
                    <a:pt x="79605" y="317203"/>
                  </a:lnTo>
                  <a:lnTo>
                    <a:pt x="69446" y="333059"/>
                  </a:lnTo>
                  <a:lnTo>
                    <a:pt x="60131" y="349149"/>
                  </a:lnTo>
                  <a:lnTo>
                    <a:pt x="51480" y="365111"/>
                  </a:lnTo>
                  <a:lnTo>
                    <a:pt x="43328" y="380741"/>
                  </a:lnTo>
                  <a:lnTo>
                    <a:pt x="35698" y="395999"/>
                  </a:lnTo>
                  <a:lnTo>
                    <a:pt x="28792" y="410932"/>
                  </a:lnTo>
                  <a:lnTo>
                    <a:pt x="22664" y="425607"/>
                  </a:lnTo>
                  <a:lnTo>
                    <a:pt x="17226" y="440089"/>
                  </a:lnTo>
                  <a:lnTo>
                    <a:pt x="12339" y="454433"/>
                  </a:lnTo>
                  <a:lnTo>
                    <a:pt x="7875" y="468684"/>
                  </a:lnTo>
                  <a:lnTo>
                    <a:pt x="4046" y="483036"/>
                  </a:lnTo>
                  <a:lnTo>
                    <a:pt x="1379" y="497818"/>
                  </a:lnTo>
                  <a:lnTo>
                    <a:pt x="66" y="513169"/>
                  </a:lnTo>
                  <a:lnTo>
                    <a:pt x="0" y="528903"/>
                  </a:lnTo>
                  <a:lnTo>
                    <a:pt x="943" y="544618"/>
                  </a:lnTo>
                  <a:lnTo>
                    <a:pt x="2651" y="560077"/>
                  </a:lnTo>
                  <a:lnTo>
                    <a:pt x="4916" y="575221"/>
                  </a:lnTo>
                  <a:lnTo>
                    <a:pt x="7573" y="590076"/>
                  </a:lnTo>
                  <a:lnTo>
                    <a:pt x="10513" y="604698"/>
                  </a:lnTo>
                  <a:lnTo>
                    <a:pt x="13977" y="619145"/>
                  </a:lnTo>
                  <a:lnTo>
                    <a:pt x="18519" y="633465"/>
                  </a:lnTo>
                  <a:lnTo>
                    <a:pt x="24353" y="647691"/>
                  </a:lnTo>
                  <a:lnTo>
                    <a:pt x="31223" y="661687"/>
                  </a:lnTo>
                  <a:lnTo>
                    <a:pt x="38598" y="675165"/>
                  </a:lnTo>
                  <a:lnTo>
                    <a:pt x="46118" y="688014"/>
                  </a:lnTo>
                  <a:lnTo>
                    <a:pt x="53776" y="700439"/>
                  </a:lnTo>
                  <a:lnTo>
                    <a:pt x="61823" y="712856"/>
                  </a:lnTo>
                  <a:lnTo>
                    <a:pt x="70386" y="725504"/>
                  </a:lnTo>
                  <a:lnTo>
                    <a:pt x="79612" y="738289"/>
                  </a:lnTo>
                  <a:lnTo>
                    <a:pt x="89722" y="750878"/>
                  </a:lnTo>
                  <a:lnTo>
                    <a:pt x="100752" y="763090"/>
                  </a:lnTo>
                  <a:lnTo>
                    <a:pt x="112585" y="774901"/>
                  </a:lnTo>
                  <a:lnTo>
                    <a:pt x="125053" y="786366"/>
                  </a:lnTo>
                  <a:lnTo>
                    <a:pt x="137995" y="797563"/>
                  </a:lnTo>
                  <a:lnTo>
                    <a:pt x="151277" y="808727"/>
                  </a:lnTo>
                  <a:lnTo>
                    <a:pt x="164799" y="820222"/>
                  </a:lnTo>
                  <a:lnTo>
                    <a:pt x="178488" y="832211"/>
                  </a:lnTo>
                  <a:lnTo>
                    <a:pt x="192289" y="844367"/>
                  </a:lnTo>
                  <a:lnTo>
                    <a:pt x="206168" y="855994"/>
                  </a:lnTo>
                  <a:lnTo>
                    <a:pt x="220100" y="866743"/>
                  </a:lnTo>
                  <a:lnTo>
                    <a:pt x="234066" y="876757"/>
                  </a:lnTo>
                  <a:lnTo>
                    <a:pt x="248057" y="886475"/>
                  </a:lnTo>
                  <a:lnTo>
                    <a:pt x="262067" y="896194"/>
                  </a:lnTo>
                  <a:lnTo>
                    <a:pt x="276257" y="905875"/>
                  </a:lnTo>
                  <a:lnTo>
                    <a:pt x="290929" y="915236"/>
                  </a:lnTo>
                  <a:lnTo>
                    <a:pt x="306210" y="924130"/>
                  </a:lnTo>
                  <a:lnTo>
                    <a:pt x="322067" y="932562"/>
                  </a:lnTo>
                  <a:lnTo>
                    <a:pt x="338397" y="940605"/>
                  </a:lnTo>
                  <a:lnTo>
                    <a:pt x="355089" y="948342"/>
                  </a:lnTo>
                  <a:lnTo>
                    <a:pt x="372044" y="955690"/>
                  </a:lnTo>
                  <a:lnTo>
                    <a:pt x="389185" y="962406"/>
                  </a:lnTo>
                  <a:lnTo>
                    <a:pt x="406456" y="968406"/>
                  </a:lnTo>
                  <a:lnTo>
                    <a:pt x="423817" y="973759"/>
                  </a:lnTo>
                  <a:lnTo>
                    <a:pt x="441238" y="978588"/>
                  </a:lnTo>
                  <a:lnTo>
                    <a:pt x="458701" y="983024"/>
                  </a:lnTo>
                  <a:lnTo>
                    <a:pt x="476192" y="987172"/>
                  </a:lnTo>
                  <a:lnTo>
                    <a:pt x="493702" y="991119"/>
                  </a:lnTo>
                  <a:lnTo>
                    <a:pt x="511224" y="994925"/>
                  </a:lnTo>
                  <a:lnTo>
                    <a:pt x="528755" y="998636"/>
                  </a:lnTo>
                  <a:lnTo>
                    <a:pt x="546290" y="1002280"/>
                  </a:lnTo>
                  <a:lnTo>
                    <a:pt x="563830" y="1005875"/>
                  </a:lnTo>
                  <a:lnTo>
                    <a:pt x="581373" y="1009273"/>
                  </a:lnTo>
                  <a:lnTo>
                    <a:pt x="598917" y="1012175"/>
                  </a:lnTo>
                  <a:lnTo>
                    <a:pt x="616461" y="1014459"/>
                  </a:lnTo>
                  <a:lnTo>
                    <a:pt x="634008" y="1016161"/>
                  </a:lnTo>
                  <a:lnTo>
                    <a:pt x="651554" y="1017386"/>
                  </a:lnTo>
                  <a:lnTo>
                    <a:pt x="669106" y="1018243"/>
                  </a:lnTo>
                  <a:lnTo>
                    <a:pt x="686826" y="1018667"/>
                  </a:lnTo>
                  <a:lnTo>
                    <a:pt x="705022" y="1018427"/>
                  </a:lnTo>
                  <a:lnTo>
                    <a:pt x="723818" y="1017456"/>
                  </a:lnTo>
                  <a:lnTo>
                    <a:pt x="743017" y="1015991"/>
                  </a:lnTo>
                  <a:lnTo>
                    <a:pt x="762213" y="1014470"/>
                  </a:lnTo>
                  <a:lnTo>
                    <a:pt x="781162" y="1013147"/>
                  </a:lnTo>
                  <a:lnTo>
                    <a:pt x="799803" y="1011939"/>
                  </a:lnTo>
                  <a:lnTo>
                    <a:pt x="818158" y="1010521"/>
                  </a:lnTo>
                  <a:lnTo>
                    <a:pt x="836284" y="1008711"/>
                  </a:lnTo>
                  <a:lnTo>
                    <a:pt x="854237" y="1006324"/>
                  </a:lnTo>
                  <a:lnTo>
                    <a:pt x="872064" y="1003111"/>
                  </a:lnTo>
                  <a:lnTo>
                    <a:pt x="889802" y="999023"/>
                  </a:lnTo>
                  <a:lnTo>
                    <a:pt x="907479" y="994327"/>
                  </a:lnTo>
                  <a:lnTo>
                    <a:pt x="925115" y="989490"/>
                  </a:lnTo>
                  <a:lnTo>
                    <a:pt x="942717" y="984792"/>
                  </a:lnTo>
                  <a:lnTo>
                    <a:pt x="960132" y="980165"/>
                  </a:lnTo>
                  <a:lnTo>
                    <a:pt x="977058" y="975299"/>
                  </a:lnTo>
                  <a:lnTo>
                    <a:pt x="993369" y="970021"/>
                  </a:lnTo>
                  <a:lnTo>
                    <a:pt x="1009102" y="964153"/>
                  </a:lnTo>
                  <a:lnTo>
                    <a:pt x="1024361" y="957450"/>
                  </a:lnTo>
                  <a:lnTo>
                    <a:pt x="1039258" y="949865"/>
                  </a:lnTo>
                  <a:lnTo>
                    <a:pt x="1053891" y="941668"/>
                  </a:lnTo>
                  <a:lnTo>
                    <a:pt x="1068337" y="933326"/>
                  </a:lnTo>
                  <a:lnTo>
                    <a:pt x="1082651" y="925123"/>
                  </a:lnTo>
                  <a:lnTo>
                    <a:pt x="1096876" y="916989"/>
                  </a:lnTo>
                  <a:lnTo>
                    <a:pt x="1111041" y="908615"/>
                  </a:lnTo>
                  <a:lnTo>
                    <a:pt x="1125164" y="899838"/>
                  </a:lnTo>
                  <a:lnTo>
                    <a:pt x="1139259" y="890807"/>
                  </a:lnTo>
                  <a:lnTo>
                    <a:pt x="1153335" y="881891"/>
                  </a:lnTo>
                  <a:lnTo>
                    <a:pt x="1167394" y="873294"/>
                  </a:lnTo>
                  <a:lnTo>
                    <a:pt x="1181276" y="864893"/>
                  </a:lnTo>
                  <a:lnTo>
                    <a:pt x="1194676" y="856340"/>
                  </a:lnTo>
                  <a:lnTo>
                    <a:pt x="1207469" y="847437"/>
                  </a:lnTo>
                  <a:lnTo>
                    <a:pt x="1219687" y="838152"/>
                  </a:lnTo>
                  <a:lnTo>
                    <a:pt x="1231432" y="828532"/>
                  </a:lnTo>
                  <a:lnTo>
                    <a:pt x="1242815" y="818646"/>
                  </a:lnTo>
                  <a:lnTo>
                    <a:pt x="1253937" y="808395"/>
                  </a:lnTo>
                  <a:lnTo>
                    <a:pt x="1264871" y="797528"/>
                  </a:lnTo>
                  <a:lnTo>
                    <a:pt x="1275671" y="785963"/>
                  </a:lnTo>
                  <a:lnTo>
                    <a:pt x="1286213" y="773925"/>
                  </a:lnTo>
                  <a:lnTo>
                    <a:pt x="1296220" y="761846"/>
                  </a:lnTo>
                  <a:lnTo>
                    <a:pt x="1305580" y="749975"/>
                  </a:lnTo>
                  <a:lnTo>
                    <a:pt x="1314339" y="738224"/>
                  </a:lnTo>
                  <a:lnTo>
                    <a:pt x="1322609" y="726269"/>
                  </a:lnTo>
                  <a:lnTo>
                    <a:pt x="1330501" y="713929"/>
                  </a:lnTo>
                  <a:lnTo>
                    <a:pt x="1337956" y="701183"/>
                  </a:lnTo>
                  <a:lnTo>
                    <a:pt x="1344743" y="688087"/>
                  </a:lnTo>
                  <a:lnTo>
                    <a:pt x="1350791" y="674717"/>
                  </a:lnTo>
                  <a:lnTo>
                    <a:pt x="1356176" y="661145"/>
                  </a:lnTo>
                  <a:lnTo>
                    <a:pt x="1361028" y="647426"/>
                  </a:lnTo>
                  <a:lnTo>
                    <a:pt x="1365478" y="633606"/>
                  </a:lnTo>
                  <a:lnTo>
                    <a:pt x="1369637" y="619716"/>
                  </a:lnTo>
                  <a:lnTo>
                    <a:pt x="1373590" y="605778"/>
                  </a:lnTo>
                  <a:lnTo>
                    <a:pt x="1377396" y="591807"/>
                  </a:lnTo>
                  <a:lnTo>
                    <a:pt x="1380936" y="577814"/>
                  </a:lnTo>
                  <a:lnTo>
                    <a:pt x="1383934" y="563806"/>
                  </a:lnTo>
                  <a:lnTo>
                    <a:pt x="1386278" y="549775"/>
                  </a:lnTo>
                  <a:lnTo>
                    <a:pt x="1387851" y="535232"/>
                  </a:lnTo>
                  <a:lnTo>
                    <a:pt x="1388456" y="519257"/>
                  </a:lnTo>
                  <a:lnTo>
                    <a:pt x="1388084" y="501484"/>
                  </a:lnTo>
                  <a:lnTo>
                    <a:pt x="1386869" y="482665"/>
                  </a:lnTo>
                  <a:lnTo>
                    <a:pt x="1384990" y="464334"/>
                  </a:lnTo>
                  <a:lnTo>
                    <a:pt x="1382617" y="447337"/>
                  </a:lnTo>
                  <a:lnTo>
                    <a:pt x="1379891" y="431675"/>
                  </a:lnTo>
                  <a:lnTo>
                    <a:pt x="1376916" y="416862"/>
                  </a:lnTo>
                  <a:lnTo>
                    <a:pt x="1373763" y="402498"/>
                  </a:lnTo>
                  <a:lnTo>
                    <a:pt x="1370325" y="388511"/>
                  </a:lnTo>
                  <a:lnTo>
                    <a:pt x="1366332" y="375091"/>
                  </a:lnTo>
                  <a:lnTo>
                    <a:pt x="1361680" y="362311"/>
                  </a:lnTo>
                  <a:lnTo>
                    <a:pt x="1356418" y="350114"/>
                  </a:lnTo>
                  <a:lnTo>
                    <a:pt x="1350662" y="338389"/>
                  </a:lnTo>
                  <a:lnTo>
                    <a:pt x="1344526" y="327022"/>
                  </a:lnTo>
                  <a:lnTo>
                    <a:pt x="1337946" y="315913"/>
                  </a:lnTo>
                  <a:lnTo>
                    <a:pt x="1330698" y="304988"/>
                  </a:lnTo>
                  <a:lnTo>
                    <a:pt x="1322711" y="294190"/>
                  </a:lnTo>
                  <a:lnTo>
                    <a:pt x="1314060" y="283479"/>
                  </a:lnTo>
                  <a:lnTo>
                    <a:pt x="1304874" y="272828"/>
                  </a:lnTo>
                  <a:lnTo>
                    <a:pt x="1295282" y="262217"/>
                  </a:lnTo>
                  <a:lnTo>
                    <a:pt x="1285231" y="251633"/>
                  </a:lnTo>
                  <a:lnTo>
                    <a:pt x="1274497" y="241067"/>
                  </a:lnTo>
                  <a:lnTo>
                    <a:pt x="1263016" y="230519"/>
                  </a:lnTo>
                  <a:lnTo>
                    <a:pt x="1250867" y="220147"/>
                  </a:lnTo>
                  <a:lnTo>
                    <a:pt x="1238179" y="210255"/>
                  </a:lnTo>
                  <a:lnTo>
                    <a:pt x="1225082" y="200973"/>
                  </a:lnTo>
                  <a:lnTo>
                    <a:pt x="1211524" y="192265"/>
                  </a:lnTo>
                  <a:lnTo>
                    <a:pt x="1197285" y="184030"/>
                  </a:lnTo>
                  <a:lnTo>
                    <a:pt x="1182301" y="176155"/>
                  </a:lnTo>
                  <a:lnTo>
                    <a:pt x="1166815" y="168544"/>
                  </a:lnTo>
                  <a:lnTo>
                    <a:pt x="1151267" y="161118"/>
                  </a:lnTo>
                  <a:lnTo>
                    <a:pt x="1135913" y="153823"/>
                  </a:lnTo>
                  <a:lnTo>
                    <a:pt x="1120671" y="146618"/>
                  </a:lnTo>
                  <a:lnTo>
                    <a:pt x="1105219" y="139473"/>
                  </a:lnTo>
                  <a:lnTo>
                    <a:pt x="1089378" y="132374"/>
                  </a:lnTo>
                  <a:lnTo>
                    <a:pt x="1073127" y="125471"/>
                  </a:lnTo>
                  <a:lnTo>
                    <a:pt x="1056525" y="119063"/>
                  </a:lnTo>
                  <a:lnTo>
                    <a:pt x="1039643" y="113271"/>
                  </a:lnTo>
                  <a:lnTo>
                    <a:pt x="1022391" y="108061"/>
                  </a:lnTo>
                  <a:lnTo>
                    <a:pt x="1004516" y="103327"/>
                  </a:lnTo>
                  <a:lnTo>
                    <a:pt x="985935" y="98961"/>
                  </a:lnTo>
                  <a:lnTo>
                    <a:pt x="966709" y="95029"/>
                  </a:lnTo>
                  <a:lnTo>
                    <a:pt x="946965" y="91759"/>
                  </a:lnTo>
                  <a:lnTo>
                    <a:pt x="926829" y="89220"/>
                  </a:lnTo>
                  <a:lnTo>
                    <a:pt x="906409" y="87176"/>
                  </a:lnTo>
                  <a:lnTo>
                    <a:pt x="885787" y="85188"/>
                  </a:lnTo>
                  <a:lnTo>
                    <a:pt x="865021" y="83001"/>
                  </a:lnTo>
                  <a:lnTo>
                    <a:pt x="843991" y="80700"/>
                  </a:lnTo>
                  <a:lnTo>
                    <a:pt x="822420" y="78609"/>
                  </a:lnTo>
                  <a:lnTo>
                    <a:pt x="800209" y="76909"/>
                  </a:lnTo>
                  <a:lnTo>
                    <a:pt x="777733" y="75786"/>
                  </a:lnTo>
                  <a:lnTo>
                    <a:pt x="755716" y="75490"/>
                  </a:lnTo>
                  <a:lnTo>
                    <a:pt x="734541" y="76069"/>
                  </a:lnTo>
                  <a:lnTo>
                    <a:pt x="714407" y="77255"/>
                  </a:lnTo>
                  <a:lnTo>
                    <a:pt x="695500" y="78582"/>
                  </a:lnTo>
                  <a:lnTo>
                    <a:pt x="677800" y="79766"/>
                  </a:lnTo>
                  <a:lnTo>
                    <a:pt x="661724" y="80713"/>
                  </a:lnTo>
                  <a:lnTo>
                    <a:pt x="646637" y="81525"/>
                  </a:lnTo>
                  <a:lnTo>
                    <a:pt x="631209" y="82268"/>
                  </a:lnTo>
                  <a:lnTo>
                    <a:pt x="612948" y="83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CB"/>
            </a:gs>
            <a:gs pos="100000">
              <a:srgbClr val="7FFFD4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652862" y="463890"/>
            <a:ext cx="1631918" cy="758930"/>
            <a:chOff x="3652862" y="463890"/>
            <a:chExt cx="1631918" cy="758930"/>
          </a:xfrm>
        </p:grpSpPr>
        <p:sp>
          <p:nvSpPr>
            <p:cNvPr id="2" name="Freeform 1"/>
            <p:cNvSpPr/>
            <p:nvPr/>
          </p:nvSpPr>
          <p:spPr>
            <a:xfrm>
              <a:off x="3758147" y="463890"/>
              <a:ext cx="258565" cy="284436"/>
            </a:xfrm>
            <a:custGeom>
              <a:avLst/>
              <a:gdLst/>
              <a:ahLst/>
              <a:cxnLst/>
              <a:rect l="0" t="0" r="0" b="0"/>
              <a:pathLst>
                <a:path w="258565" h="284436">
                  <a:moveTo>
                    <a:pt x="63171" y="11405"/>
                  </a:moveTo>
                  <a:lnTo>
                    <a:pt x="60170" y="20207"/>
                  </a:lnTo>
                  <a:lnTo>
                    <a:pt x="56748" y="28553"/>
                  </a:lnTo>
                  <a:lnTo>
                    <a:pt x="52556" y="37252"/>
                  </a:lnTo>
                  <a:lnTo>
                    <a:pt x="47829" y="46373"/>
                  </a:lnTo>
                  <a:lnTo>
                    <a:pt x="42996" y="55868"/>
                  </a:lnTo>
                  <a:lnTo>
                    <a:pt x="38304" y="65628"/>
                  </a:lnTo>
                  <a:lnTo>
                    <a:pt x="33332" y="74390"/>
                  </a:lnTo>
                  <a:lnTo>
                    <a:pt x="27985" y="79066"/>
                  </a:lnTo>
                  <a:lnTo>
                    <a:pt x="24450" y="77834"/>
                  </a:lnTo>
                  <a:lnTo>
                    <a:pt x="24319" y="72436"/>
                  </a:lnTo>
                  <a:lnTo>
                    <a:pt x="26672" y="65370"/>
                  </a:lnTo>
                  <a:lnTo>
                    <a:pt x="30621" y="57449"/>
                  </a:lnTo>
                  <a:lnTo>
                    <a:pt x="35610" y="49044"/>
                  </a:lnTo>
                  <a:lnTo>
                    <a:pt x="41281" y="40587"/>
                  </a:lnTo>
                  <a:lnTo>
                    <a:pt x="47410" y="32329"/>
                  </a:lnTo>
                  <a:lnTo>
                    <a:pt x="54007" y="24506"/>
                  </a:lnTo>
                  <a:lnTo>
                    <a:pt x="61278" y="17410"/>
                  </a:lnTo>
                  <a:lnTo>
                    <a:pt x="69291" y="11133"/>
                  </a:lnTo>
                  <a:lnTo>
                    <a:pt x="78132" y="5920"/>
                  </a:lnTo>
                  <a:lnTo>
                    <a:pt x="87979" y="2241"/>
                  </a:lnTo>
                  <a:lnTo>
                    <a:pt x="98820" y="221"/>
                  </a:lnTo>
                  <a:lnTo>
                    <a:pt x="110185" y="0"/>
                  </a:lnTo>
                  <a:lnTo>
                    <a:pt x="121274" y="1896"/>
                  </a:lnTo>
                  <a:lnTo>
                    <a:pt x="131640" y="5876"/>
                  </a:lnTo>
                  <a:lnTo>
                    <a:pt x="140716" y="11632"/>
                  </a:lnTo>
                  <a:lnTo>
                    <a:pt x="147675" y="18775"/>
                  </a:lnTo>
                  <a:lnTo>
                    <a:pt x="152275" y="26946"/>
                  </a:lnTo>
                  <a:lnTo>
                    <a:pt x="154752" y="35852"/>
                  </a:lnTo>
                  <a:lnTo>
                    <a:pt x="155525" y="45274"/>
                  </a:lnTo>
                  <a:lnTo>
                    <a:pt x="155015" y="55054"/>
                  </a:lnTo>
                  <a:lnTo>
                    <a:pt x="153577" y="65076"/>
                  </a:lnTo>
                  <a:lnTo>
                    <a:pt x="151484" y="75265"/>
                  </a:lnTo>
                  <a:lnTo>
                    <a:pt x="148931" y="85561"/>
                  </a:lnTo>
                  <a:lnTo>
                    <a:pt x="145898" y="95764"/>
                  </a:lnTo>
                  <a:lnTo>
                    <a:pt x="142177" y="105542"/>
                  </a:lnTo>
                  <a:lnTo>
                    <a:pt x="137737" y="114679"/>
                  </a:lnTo>
                  <a:lnTo>
                    <a:pt x="133716" y="120795"/>
                  </a:lnTo>
                  <a:lnTo>
                    <a:pt x="132239" y="121817"/>
                  </a:lnTo>
                  <a:lnTo>
                    <a:pt x="134048" y="120072"/>
                  </a:lnTo>
                  <a:lnTo>
                    <a:pt x="138746" y="117489"/>
                  </a:lnTo>
                  <a:lnTo>
                    <a:pt x="145871" y="115386"/>
                  </a:lnTo>
                  <a:lnTo>
                    <a:pt x="154932" y="114325"/>
                  </a:lnTo>
                  <a:lnTo>
                    <a:pt x="165297" y="114363"/>
                  </a:lnTo>
                  <a:lnTo>
                    <a:pt x="176261" y="115346"/>
                  </a:lnTo>
                  <a:lnTo>
                    <a:pt x="187379" y="117071"/>
                  </a:lnTo>
                  <a:lnTo>
                    <a:pt x="198287" y="119508"/>
                  </a:lnTo>
                  <a:lnTo>
                    <a:pt x="208615" y="122811"/>
                  </a:lnTo>
                  <a:lnTo>
                    <a:pt x="218224" y="126995"/>
                  </a:lnTo>
                  <a:lnTo>
                    <a:pt x="226998" y="132108"/>
                  </a:lnTo>
                  <a:lnTo>
                    <a:pt x="234755" y="138296"/>
                  </a:lnTo>
                  <a:lnTo>
                    <a:pt x="241490" y="145541"/>
                  </a:lnTo>
                  <a:lnTo>
                    <a:pt x="247184" y="153847"/>
                  </a:lnTo>
                  <a:lnTo>
                    <a:pt x="251719" y="163325"/>
                  </a:lnTo>
                  <a:lnTo>
                    <a:pt x="255137" y="173920"/>
                  </a:lnTo>
                  <a:lnTo>
                    <a:pt x="257452" y="185288"/>
                  </a:lnTo>
                  <a:lnTo>
                    <a:pt x="258564" y="196910"/>
                  </a:lnTo>
                  <a:lnTo>
                    <a:pt x="258531" y="208461"/>
                  </a:lnTo>
                  <a:lnTo>
                    <a:pt x="257374" y="219656"/>
                  </a:lnTo>
                  <a:lnTo>
                    <a:pt x="255003" y="230174"/>
                  </a:lnTo>
                  <a:lnTo>
                    <a:pt x="251477" y="239908"/>
                  </a:lnTo>
                  <a:lnTo>
                    <a:pt x="246822" y="248766"/>
                  </a:lnTo>
                  <a:lnTo>
                    <a:pt x="240949" y="256578"/>
                  </a:lnTo>
                  <a:lnTo>
                    <a:pt x="233919" y="263350"/>
                  </a:lnTo>
                  <a:lnTo>
                    <a:pt x="225759" y="269069"/>
                  </a:lnTo>
                  <a:lnTo>
                    <a:pt x="216379" y="273620"/>
                  </a:lnTo>
                  <a:lnTo>
                    <a:pt x="205845" y="277054"/>
                  </a:lnTo>
                  <a:lnTo>
                    <a:pt x="194348" y="279548"/>
                  </a:lnTo>
                  <a:lnTo>
                    <a:pt x="182107" y="281314"/>
                  </a:lnTo>
                  <a:lnTo>
                    <a:pt x="169319" y="282542"/>
                  </a:lnTo>
                  <a:lnTo>
                    <a:pt x="156138" y="283386"/>
                  </a:lnTo>
                  <a:lnTo>
                    <a:pt x="142685" y="283960"/>
                  </a:lnTo>
                  <a:lnTo>
                    <a:pt x="129047" y="284345"/>
                  </a:lnTo>
                  <a:lnTo>
                    <a:pt x="115449" y="284435"/>
                  </a:lnTo>
                  <a:lnTo>
                    <a:pt x="102238" y="283963"/>
                  </a:lnTo>
                  <a:lnTo>
                    <a:pt x="89569" y="282833"/>
                  </a:lnTo>
                  <a:lnTo>
                    <a:pt x="77264" y="281260"/>
                  </a:lnTo>
                  <a:lnTo>
                    <a:pt x="64928" y="279665"/>
                  </a:lnTo>
                  <a:lnTo>
                    <a:pt x="52347" y="278297"/>
                  </a:lnTo>
                  <a:lnTo>
                    <a:pt x="40071" y="277226"/>
                  </a:lnTo>
                  <a:lnTo>
                    <a:pt x="28119" y="276316"/>
                  </a:lnTo>
                  <a:lnTo>
                    <a:pt x="15435" y="275492"/>
                  </a:lnTo>
                  <a:lnTo>
                    <a:pt x="0" y="274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52862" y="812207"/>
              <a:ext cx="442198" cy="10530"/>
            </a:xfrm>
            <a:custGeom>
              <a:avLst/>
              <a:gdLst/>
              <a:ahLst/>
              <a:cxnLst/>
              <a:rect l="0" t="0" r="0" b="0"/>
              <a:pathLst>
                <a:path w="442198" h="10530">
                  <a:moveTo>
                    <a:pt x="442197" y="0"/>
                  </a:moveTo>
                  <a:lnTo>
                    <a:pt x="430462" y="67"/>
                  </a:lnTo>
                  <a:lnTo>
                    <a:pt x="419333" y="708"/>
                  </a:lnTo>
                  <a:lnTo>
                    <a:pt x="407739" y="1995"/>
                  </a:lnTo>
                  <a:lnTo>
                    <a:pt x="395750" y="3509"/>
                  </a:lnTo>
                  <a:lnTo>
                    <a:pt x="383739" y="4529"/>
                  </a:lnTo>
                  <a:lnTo>
                    <a:pt x="371927" y="4693"/>
                  </a:lnTo>
                  <a:lnTo>
                    <a:pt x="360055" y="4139"/>
                  </a:lnTo>
                  <a:lnTo>
                    <a:pt x="347490" y="3301"/>
                  </a:lnTo>
                  <a:lnTo>
                    <a:pt x="333929" y="2478"/>
                  </a:lnTo>
                  <a:lnTo>
                    <a:pt x="319550" y="1791"/>
                  </a:lnTo>
                  <a:lnTo>
                    <a:pt x="304819" y="1263"/>
                  </a:lnTo>
                  <a:lnTo>
                    <a:pt x="290060" y="880"/>
                  </a:lnTo>
                  <a:lnTo>
                    <a:pt x="275574" y="778"/>
                  </a:lnTo>
                  <a:lnTo>
                    <a:pt x="261701" y="1234"/>
                  </a:lnTo>
                  <a:lnTo>
                    <a:pt x="248554" y="2351"/>
                  </a:lnTo>
                  <a:lnTo>
                    <a:pt x="235914" y="3914"/>
                  </a:lnTo>
                  <a:lnTo>
                    <a:pt x="223346" y="5501"/>
                  </a:lnTo>
                  <a:lnTo>
                    <a:pt x="210587" y="6862"/>
                  </a:lnTo>
                  <a:lnTo>
                    <a:pt x="197558" y="7927"/>
                  </a:lnTo>
                  <a:lnTo>
                    <a:pt x="184271" y="8717"/>
                  </a:lnTo>
                  <a:lnTo>
                    <a:pt x="170768" y="9282"/>
                  </a:lnTo>
                  <a:lnTo>
                    <a:pt x="156936" y="9679"/>
                  </a:lnTo>
                  <a:lnTo>
                    <a:pt x="142512" y="9953"/>
                  </a:lnTo>
                  <a:lnTo>
                    <a:pt x="127404" y="10140"/>
                  </a:lnTo>
                  <a:lnTo>
                    <a:pt x="111836" y="10267"/>
                  </a:lnTo>
                  <a:lnTo>
                    <a:pt x="96232" y="10353"/>
                  </a:lnTo>
                  <a:lnTo>
                    <a:pt x="80856" y="10411"/>
                  </a:lnTo>
                  <a:lnTo>
                    <a:pt x="65999" y="10450"/>
                  </a:lnTo>
                  <a:lnTo>
                    <a:pt x="50398" y="10481"/>
                  </a:lnTo>
                  <a:lnTo>
                    <a:pt x="30448" y="105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89732" y="910902"/>
              <a:ext cx="215481" cy="311918"/>
            </a:xfrm>
            <a:custGeom>
              <a:avLst/>
              <a:gdLst/>
              <a:ahLst/>
              <a:cxnLst/>
              <a:rect l="0" t="0" r="0" b="0"/>
              <a:pathLst>
                <a:path w="215481" h="311918">
                  <a:moveTo>
                    <a:pt x="0" y="38176"/>
                  </a:moveTo>
                  <a:lnTo>
                    <a:pt x="14669" y="38176"/>
                  </a:lnTo>
                  <a:lnTo>
                    <a:pt x="28580" y="38176"/>
                  </a:lnTo>
                  <a:lnTo>
                    <a:pt x="43069" y="38171"/>
                  </a:lnTo>
                  <a:lnTo>
                    <a:pt x="57925" y="37998"/>
                  </a:lnTo>
                  <a:lnTo>
                    <a:pt x="72453" y="37350"/>
                  </a:lnTo>
                  <a:lnTo>
                    <a:pt x="86271" y="36097"/>
                  </a:lnTo>
                  <a:lnTo>
                    <a:pt x="99483" y="34271"/>
                  </a:lnTo>
                  <a:lnTo>
                    <a:pt x="112495" y="31975"/>
                  </a:lnTo>
                  <a:lnTo>
                    <a:pt x="125575" y="29314"/>
                  </a:lnTo>
                  <a:lnTo>
                    <a:pt x="138665" y="26223"/>
                  </a:lnTo>
                  <a:lnTo>
                    <a:pt x="151467" y="22470"/>
                  </a:lnTo>
                  <a:lnTo>
                    <a:pt x="163825" y="17987"/>
                  </a:lnTo>
                  <a:lnTo>
                    <a:pt x="175736" y="13011"/>
                  </a:lnTo>
                  <a:lnTo>
                    <a:pt x="187267" y="7979"/>
                  </a:lnTo>
                  <a:lnTo>
                    <a:pt x="198478" y="3187"/>
                  </a:lnTo>
                  <a:lnTo>
                    <a:pt x="208480" y="0"/>
                  </a:lnTo>
                  <a:lnTo>
                    <a:pt x="214547" y="624"/>
                  </a:lnTo>
                  <a:lnTo>
                    <a:pt x="215480" y="4652"/>
                  </a:lnTo>
                  <a:lnTo>
                    <a:pt x="213173" y="10228"/>
                  </a:lnTo>
                  <a:lnTo>
                    <a:pt x="209029" y="16837"/>
                  </a:lnTo>
                  <a:lnTo>
                    <a:pt x="203805" y="24369"/>
                  </a:lnTo>
                  <a:lnTo>
                    <a:pt x="197926" y="32693"/>
                  </a:lnTo>
                  <a:lnTo>
                    <a:pt x="191638" y="41645"/>
                  </a:lnTo>
                  <a:lnTo>
                    <a:pt x="185094" y="51074"/>
                  </a:lnTo>
                  <a:lnTo>
                    <a:pt x="178384" y="61012"/>
                  </a:lnTo>
                  <a:lnTo>
                    <a:pt x="171569" y="71668"/>
                  </a:lnTo>
                  <a:lnTo>
                    <a:pt x="164688" y="83091"/>
                  </a:lnTo>
                  <a:lnTo>
                    <a:pt x="157930" y="95033"/>
                  </a:lnTo>
                  <a:lnTo>
                    <a:pt x="151618" y="107049"/>
                  </a:lnTo>
                  <a:lnTo>
                    <a:pt x="145887" y="118872"/>
                  </a:lnTo>
                  <a:lnTo>
                    <a:pt x="140546" y="130421"/>
                  </a:lnTo>
                  <a:lnTo>
                    <a:pt x="135193" y="141709"/>
                  </a:lnTo>
                  <a:lnTo>
                    <a:pt x="129593" y="152783"/>
                  </a:lnTo>
                  <a:lnTo>
                    <a:pt x="123847" y="163695"/>
                  </a:lnTo>
                  <a:lnTo>
                    <a:pt x="118289" y="174488"/>
                  </a:lnTo>
                  <a:lnTo>
                    <a:pt x="113105" y="185198"/>
                  </a:lnTo>
                  <a:lnTo>
                    <a:pt x="108318" y="195850"/>
                  </a:lnTo>
                  <a:lnTo>
                    <a:pt x="103877" y="206462"/>
                  </a:lnTo>
                  <a:lnTo>
                    <a:pt x="99706" y="217046"/>
                  </a:lnTo>
                  <a:lnTo>
                    <a:pt x="95736" y="227613"/>
                  </a:lnTo>
                  <a:lnTo>
                    <a:pt x="91910" y="238166"/>
                  </a:lnTo>
                  <a:lnTo>
                    <a:pt x="88193" y="248707"/>
                  </a:lnTo>
                  <a:lnTo>
                    <a:pt x="84899" y="259169"/>
                  </a:lnTo>
                  <a:lnTo>
                    <a:pt x="82461" y="270655"/>
                  </a:lnTo>
                  <a:lnTo>
                    <a:pt x="81781" y="286412"/>
                  </a:lnTo>
                  <a:lnTo>
                    <a:pt x="84228" y="311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16157" y="770093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67249" y="10529"/>
                  </a:lnTo>
                  <a:lnTo>
                    <a:pt x="156121" y="10529"/>
                  </a:lnTo>
                  <a:lnTo>
                    <a:pt x="144518" y="10529"/>
                  </a:lnTo>
                  <a:lnTo>
                    <a:pt x="132184" y="10529"/>
                  </a:lnTo>
                  <a:lnTo>
                    <a:pt x="118876" y="10529"/>
                  </a:lnTo>
                  <a:lnTo>
                    <a:pt x="104571" y="10524"/>
                  </a:lnTo>
                  <a:lnTo>
                    <a:pt x="89566" y="10351"/>
                  </a:lnTo>
                  <a:lnTo>
                    <a:pt x="74353" y="9703"/>
                  </a:lnTo>
                  <a:lnTo>
                    <a:pt x="59253" y="8454"/>
                  </a:lnTo>
                  <a:lnTo>
                    <a:pt x="44982" y="6793"/>
                  </a:lnTo>
                  <a:lnTo>
                    <a:pt x="31326" y="4966"/>
                  </a:lnTo>
                  <a:lnTo>
                    <a:pt x="17091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16157" y="854321"/>
              <a:ext cx="210571" cy="9477"/>
            </a:xfrm>
            <a:custGeom>
              <a:avLst/>
              <a:gdLst/>
              <a:ahLst/>
              <a:cxnLst/>
              <a:rect l="0" t="0" r="0" b="0"/>
              <a:pathLst>
                <a:path w="210571" h="9477">
                  <a:moveTo>
                    <a:pt x="210570" y="0"/>
                  </a:moveTo>
                  <a:lnTo>
                    <a:pt x="201702" y="2867"/>
                  </a:lnTo>
                  <a:lnTo>
                    <a:pt x="192715" y="5009"/>
                  </a:lnTo>
                  <a:lnTo>
                    <a:pt x="182720" y="6612"/>
                  </a:lnTo>
                  <a:lnTo>
                    <a:pt x="171739" y="7792"/>
                  </a:lnTo>
                  <a:lnTo>
                    <a:pt x="159927" y="8641"/>
                  </a:lnTo>
                  <a:lnTo>
                    <a:pt x="147474" y="9234"/>
                  </a:lnTo>
                  <a:lnTo>
                    <a:pt x="134709" y="9476"/>
                  </a:lnTo>
                  <a:lnTo>
                    <a:pt x="122076" y="9111"/>
                  </a:lnTo>
                  <a:lnTo>
                    <a:pt x="109803" y="8056"/>
                  </a:lnTo>
                  <a:lnTo>
                    <a:pt x="97768" y="6534"/>
                  </a:lnTo>
                  <a:lnTo>
                    <a:pt x="85614" y="4974"/>
                  </a:lnTo>
                  <a:lnTo>
                    <a:pt x="73147" y="3631"/>
                  </a:lnTo>
                  <a:lnTo>
                    <a:pt x="60550" y="2575"/>
                  </a:lnTo>
                  <a:lnTo>
                    <a:pt x="46858" y="1678"/>
                  </a:lnTo>
                  <a:lnTo>
                    <a:pt x="28630" y="8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16240" y="775954"/>
              <a:ext cx="568540" cy="25726"/>
            </a:xfrm>
            <a:custGeom>
              <a:avLst/>
              <a:gdLst/>
              <a:ahLst/>
              <a:cxnLst/>
              <a:rect l="0" t="0" r="0" b="0"/>
              <a:pathLst>
                <a:path w="568540" h="25726">
                  <a:moveTo>
                    <a:pt x="0" y="25725"/>
                  </a:moveTo>
                  <a:lnTo>
                    <a:pt x="8868" y="22858"/>
                  </a:lnTo>
                  <a:lnTo>
                    <a:pt x="17855" y="20716"/>
                  </a:lnTo>
                  <a:lnTo>
                    <a:pt x="27851" y="19113"/>
                  </a:lnTo>
                  <a:lnTo>
                    <a:pt x="38831" y="17932"/>
                  </a:lnTo>
                  <a:lnTo>
                    <a:pt x="50643" y="17084"/>
                  </a:lnTo>
                  <a:lnTo>
                    <a:pt x="63106" y="16486"/>
                  </a:lnTo>
                  <a:lnTo>
                    <a:pt x="76216" y="16072"/>
                  </a:lnTo>
                  <a:lnTo>
                    <a:pt x="90146" y="15788"/>
                  </a:lnTo>
                  <a:lnTo>
                    <a:pt x="104920" y="15594"/>
                  </a:lnTo>
                  <a:lnTo>
                    <a:pt x="120434" y="15464"/>
                  </a:lnTo>
                  <a:lnTo>
                    <a:pt x="136533" y="15375"/>
                  </a:lnTo>
                  <a:lnTo>
                    <a:pt x="153068" y="15316"/>
                  </a:lnTo>
                  <a:lnTo>
                    <a:pt x="169918" y="15276"/>
                  </a:lnTo>
                  <a:lnTo>
                    <a:pt x="186989" y="15250"/>
                  </a:lnTo>
                  <a:lnTo>
                    <a:pt x="204204" y="15227"/>
                  </a:lnTo>
                  <a:lnTo>
                    <a:pt x="221188" y="15043"/>
                  </a:lnTo>
                  <a:lnTo>
                    <a:pt x="237292" y="14386"/>
                  </a:lnTo>
                  <a:lnTo>
                    <a:pt x="252239" y="13133"/>
                  </a:lnTo>
                  <a:lnTo>
                    <a:pt x="266242" y="11476"/>
                  </a:lnTo>
                  <a:lnTo>
                    <a:pt x="279801" y="9826"/>
                  </a:lnTo>
                  <a:lnTo>
                    <a:pt x="293269" y="8421"/>
                  </a:lnTo>
                  <a:lnTo>
                    <a:pt x="307132" y="7327"/>
                  </a:lnTo>
                  <a:lnTo>
                    <a:pt x="322050" y="6519"/>
                  </a:lnTo>
                  <a:lnTo>
                    <a:pt x="338288" y="5940"/>
                  </a:lnTo>
                  <a:lnTo>
                    <a:pt x="355925" y="5535"/>
                  </a:lnTo>
                  <a:lnTo>
                    <a:pt x="375046" y="5255"/>
                  </a:lnTo>
                  <a:lnTo>
                    <a:pt x="395527" y="5059"/>
                  </a:lnTo>
                  <a:lnTo>
                    <a:pt x="416633" y="4757"/>
                  </a:lnTo>
                  <a:lnTo>
                    <a:pt x="437181" y="4021"/>
                  </a:lnTo>
                  <a:lnTo>
                    <a:pt x="456544" y="2718"/>
                  </a:lnTo>
                  <a:lnTo>
                    <a:pt x="474474" y="1198"/>
                  </a:lnTo>
                  <a:lnTo>
                    <a:pt x="490832" y="172"/>
                  </a:lnTo>
                  <a:lnTo>
                    <a:pt x="505713" y="0"/>
                  </a:lnTo>
                  <a:lnTo>
                    <a:pt x="519119" y="554"/>
                  </a:lnTo>
                  <a:lnTo>
                    <a:pt x="532264" y="1443"/>
                  </a:lnTo>
                  <a:lnTo>
                    <a:pt x="547425" y="2752"/>
                  </a:lnTo>
                  <a:lnTo>
                    <a:pt x="568539" y="4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800468" y="928021"/>
            <a:ext cx="273742" cy="294799"/>
            <a:chOff x="4800468" y="928021"/>
            <a:chExt cx="273742" cy="294799"/>
          </a:xfrm>
        </p:grpSpPr>
        <p:sp>
          <p:nvSpPr>
            <p:cNvPr id="9" name="Freeform 8"/>
            <p:cNvSpPr/>
            <p:nvPr/>
          </p:nvSpPr>
          <p:spPr>
            <a:xfrm>
              <a:off x="4800468" y="928021"/>
              <a:ext cx="15233" cy="294799"/>
            </a:xfrm>
            <a:custGeom>
              <a:avLst/>
              <a:gdLst/>
              <a:ahLst/>
              <a:cxnLst/>
              <a:rect l="0" t="0" r="0" b="0"/>
              <a:pathLst>
                <a:path w="15233" h="294799">
                  <a:moveTo>
                    <a:pt x="10529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33" y="43073"/>
                  </a:lnTo>
                  <a:lnTo>
                    <a:pt x="10706" y="58102"/>
                  </a:lnTo>
                  <a:lnTo>
                    <a:pt x="11354" y="73279"/>
                  </a:lnTo>
                  <a:lnTo>
                    <a:pt x="12598" y="88341"/>
                  </a:lnTo>
                  <a:lnTo>
                    <a:pt x="14078" y="103032"/>
                  </a:lnTo>
                  <a:lnTo>
                    <a:pt x="15078" y="117044"/>
                  </a:lnTo>
                  <a:lnTo>
                    <a:pt x="15232" y="130283"/>
                  </a:lnTo>
                  <a:lnTo>
                    <a:pt x="14672" y="142986"/>
                  </a:lnTo>
                  <a:lnTo>
                    <a:pt x="13832" y="155596"/>
                  </a:lnTo>
                  <a:lnTo>
                    <a:pt x="13003" y="168387"/>
                  </a:lnTo>
                  <a:lnTo>
                    <a:pt x="12142" y="181608"/>
                  </a:lnTo>
                  <a:lnTo>
                    <a:pt x="10966" y="195555"/>
                  </a:lnTo>
                  <a:lnTo>
                    <a:pt x="9330" y="210302"/>
                  </a:lnTo>
                  <a:lnTo>
                    <a:pt x="7393" y="225388"/>
                  </a:lnTo>
                  <a:lnTo>
                    <a:pt x="5344" y="241618"/>
                  </a:lnTo>
                  <a:lnTo>
                    <a:pt x="3001" y="26265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53152" y="92802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21057" y="14602"/>
                  </a:lnTo>
                  <a:lnTo>
                    <a:pt x="21057" y="27873"/>
                  </a:lnTo>
                  <a:lnTo>
                    <a:pt x="21057" y="41074"/>
                  </a:lnTo>
                  <a:lnTo>
                    <a:pt x="21057" y="54416"/>
                  </a:lnTo>
                  <a:lnTo>
                    <a:pt x="21057" y="67924"/>
                  </a:lnTo>
                  <a:lnTo>
                    <a:pt x="21057" y="81578"/>
                  </a:lnTo>
                  <a:lnTo>
                    <a:pt x="21057" y="95344"/>
                  </a:lnTo>
                  <a:lnTo>
                    <a:pt x="21057" y="109193"/>
                  </a:lnTo>
                  <a:lnTo>
                    <a:pt x="21053" y="123097"/>
                  </a:lnTo>
                  <a:lnTo>
                    <a:pt x="20879" y="136874"/>
                  </a:lnTo>
                  <a:lnTo>
                    <a:pt x="20231" y="150204"/>
                  </a:lnTo>
                  <a:lnTo>
                    <a:pt x="18982" y="162958"/>
                  </a:lnTo>
                  <a:lnTo>
                    <a:pt x="17329" y="175489"/>
                  </a:lnTo>
                  <a:lnTo>
                    <a:pt x="15682" y="188509"/>
                  </a:lnTo>
                  <a:lnTo>
                    <a:pt x="14275" y="202376"/>
                  </a:lnTo>
                  <a:lnTo>
                    <a:pt x="13009" y="216794"/>
                  </a:lnTo>
                  <a:lnTo>
                    <a:pt x="11552" y="231018"/>
                  </a:lnTo>
                  <a:lnTo>
                    <a:pt x="9725" y="244610"/>
                  </a:lnTo>
                  <a:lnTo>
                    <a:pt x="7659" y="257031"/>
                  </a:lnTo>
                  <a:lnTo>
                    <a:pt x="5508" y="268706"/>
                  </a:lnTo>
                  <a:lnTo>
                    <a:pt x="3081" y="28065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34611" y="949078"/>
              <a:ext cx="118542" cy="167325"/>
            </a:xfrm>
            <a:custGeom>
              <a:avLst/>
              <a:gdLst/>
              <a:ahLst/>
              <a:cxnLst/>
              <a:rect l="0" t="0" r="0" b="0"/>
              <a:pathLst>
                <a:path w="118542" h="167325">
                  <a:moveTo>
                    <a:pt x="118541" y="126342"/>
                  </a:moveTo>
                  <a:lnTo>
                    <a:pt x="109807" y="129343"/>
                  </a:lnTo>
                  <a:lnTo>
                    <a:pt x="102100" y="132765"/>
                  </a:lnTo>
                  <a:lnTo>
                    <a:pt x="94689" y="136957"/>
                  </a:lnTo>
                  <a:lnTo>
                    <a:pt x="87082" y="141684"/>
                  </a:lnTo>
                  <a:lnTo>
                    <a:pt x="78607" y="146517"/>
                  </a:lnTo>
                  <a:lnTo>
                    <a:pt x="68980" y="151194"/>
                  </a:lnTo>
                  <a:lnTo>
                    <a:pt x="58411" y="155630"/>
                  </a:lnTo>
                  <a:lnTo>
                    <a:pt x="47400" y="159832"/>
                  </a:lnTo>
                  <a:lnTo>
                    <a:pt x="36304" y="163817"/>
                  </a:lnTo>
                  <a:lnTo>
                    <a:pt x="25771" y="166814"/>
                  </a:lnTo>
                  <a:lnTo>
                    <a:pt x="16770" y="167324"/>
                  </a:lnTo>
                  <a:lnTo>
                    <a:pt x="9693" y="164739"/>
                  </a:lnTo>
                  <a:lnTo>
                    <a:pt x="4589" y="159407"/>
                  </a:lnTo>
                  <a:lnTo>
                    <a:pt x="1440" y="152158"/>
                  </a:lnTo>
                  <a:lnTo>
                    <a:pt x="23" y="143693"/>
                  </a:lnTo>
                  <a:lnTo>
                    <a:pt x="0" y="134470"/>
                  </a:lnTo>
                  <a:lnTo>
                    <a:pt x="1031" y="124777"/>
                  </a:lnTo>
                  <a:lnTo>
                    <a:pt x="2826" y="114788"/>
                  </a:lnTo>
                  <a:lnTo>
                    <a:pt x="5162" y="104610"/>
                  </a:lnTo>
                  <a:lnTo>
                    <a:pt x="7874" y="94311"/>
                  </a:lnTo>
                  <a:lnTo>
                    <a:pt x="10846" y="83933"/>
                  </a:lnTo>
                  <a:lnTo>
                    <a:pt x="13992" y="73504"/>
                  </a:lnTo>
                  <a:lnTo>
                    <a:pt x="17258" y="63041"/>
                  </a:lnTo>
                  <a:lnTo>
                    <a:pt x="20600" y="52565"/>
                  </a:lnTo>
                  <a:lnTo>
                    <a:pt x="23839" y="42346"/>
                  </a:lnTo>
                  <a:lnTo>
                    <a:pt x="26979" y="31792"/>
                  </a:lnTo>
                  <a:lnTo>
                    <a:pt x="30294" y="18859"/>
                  </a:lnTo>
                  <a:lnTo>
                    <a:pt x="343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4866540" y="493754"/>
            <a:ext cx="179632" cy="234226"/>
          </a:xfrm>
          <a:custGeom>
            <a:avLst/>
            <a:gdLst/>
            <a:ahLst/>
            <a:cxnLst/>
            <a:rect l="0" t="0" r="0" b="0"/>
            <a:pathLst>
              <a:path w="179632" h="234226">
                <a:moveTo>
                  <a:pt x="18156" y="44712"/>
                </a:moveTo>
                <a:lnTo>
                  <a:pt x="15356" y="53514"/>
                </a:lnTo>
                <a:lnTo>
                  <a:pt x="13855" y="61860"/>
                </a:lnTo>
                <a:lnTo>
                  <a:pt x="13539" y="70559"/>
                </a:lnTo>
                <a:lnTo>
                  <a:pt x="13872" y="79680"/>
                </a:lnTo>
                <a:lnTo>
                  <a:pt x="14044" y="89175"/>
                </a:lnTo>
                <a:lnTo>
                  <a:pt x="13610" y="98972"/>
                </a:lnTo>
                <a:lnTo>
                  <a:pt x="12642" y="109158"/>
                </a:lnTo>
                <a:lnTo>
                  <a:pt x="11520" y="119981"/>
                </a:lnTo>
                <a:lnTo>
                  <a:pt x="10504" y="131520"/>
                </a:lnTo>
                <a:lnTo>
                  <a:pt x="9685" y="143710"/>
                </a:lnTo>
                <a:lnTo>
                  <a:pt x="9069" y="156424"/>
                </a:lnTo>
                <a:lnTo>
                  <a:pt x="8610" y="169503"/>
                </a:lnTo>
                <a:lnTo>
                  <a:pt x="7828" y="181683"/>
                </a:lnTo>
                <a:lnTo>
                  <a:pt x="6030" y="189313"/>
                </a:lnTo>
                <a:lnTo>
                  <a:pt x="3659" y="190220"/>
                </a:lnTo>
                <a:lnTo>
                  <a:pt x="1650" y="186146"/>
                </a:lnTo>
                <a:lnTo>
                  <a:pt x="360" y="178928"/>
                </a:lnTo>
                <a:lnTo>
                  <a:pt x="0" y="169979"/>
                </a:lnTo>
                <a:lnTo>
                  <a:pt x="565" y="160156"/>
                </a:lnTo>
                <a:lnTo>
                  <a:pt x="1757" y="149752"/>
                </a:lnTo>
                <a:lnTo>
                  <a:pt x="3096" y="138685"/>
                </a:lnTo>
                <a:lnTo>
                  <a:pt x="4297" y="126936"/>
                </a:lnTo>
                <a:lnTo>
                  <a:pt x="5424" y="114753"/>
                </a:lnTo>
                <a:lnTo>
                  <a:pt x="6788" y="102564"/>
                </a:lnTo>
                <a:lnTo>
                  <a:pt x="8563" y="90619"/>
                </a:lnTo>
                <a:lnTo>
                  <a:pt x="10925" y="78986"/>
                </a:lnTo>
                <a:lnTo>
                  <a:pt x="14122" y="67641"/>
                </a:lnTo>
                <a:lnTo>
                  <a:pt x="18209" y="56532"/>
                </a:lnTo>
                <a:lnTo>
                  <a:pt x="23243" y="45767"/>
                </a:lnTo>
                <a:lnTo>
                  <a:pt x="29372" y="35604"/>
                </a:lnTo>
                <a:lnTo>
                  <a:pt x="36573" y="26144"/>
                </a:lnTo>
                <a:lnTo>
                  <a:pt x="44849" y="17656"/>
                </a:lnTo>
                <a:lnTo>
                  <a:pt x="54306" y="10632"/>
                </a:lnTo>
                <a:lnTo>
                  <a:pt x="64882" y="5215"/>
                </a:lnTo>
                <a:lnTo>
                  <a:pt x="76067" y="1561"/>
                </a:lnTo>
                <a:lnTo>
                  <a:pt x="87035" y="0"/>
                </a:lnTo>
                <a:lnTo>
                  <a:pt x="97332" y="506"/>
                </a:lnTo>
                <a:lnTo>
                  <a:pt x="106872" y="2777"/>
                </a:lnTo>
                <a:lnTo>
                  <a:pt x="115739" y="6426"/>
                </a:lnTo>
                <a:lnTo>
                  <a:pt x="124074" y="11102"/>
                </a:lnTo>
                <a:lnTo>
                  <a:pt x="132012" y="16679"/>
                </a:lnTo>
                <a:lnTo>
                  <a:pt x="139664" y="23245"/>
                </a:lnTo>
                <a:lnTo>
                  <a:pt x="147105" y="30776"/>
                </a:lnTo>
                <a:lnTo>
                  <a:pt x="154072" y="39290"/>
                </a:lnTo>
                <a:lnTo>
                  <a:pt x="159991" y="48915"/>
                </a:lnTo>
                <a:lnTo>
                  <a:pt x="164642" y="59612"/>
                </a:lnTo>
                <a:lnTo>
                  <a:pt x="168272" y="71050"/>
                </a:lnTo>
                <a:lnTo>
                  <a:pt x="171405" y="82719"/>
                </a:lnTo>
                <a:lnTo>
                  <a:pt x="174397" y="94307"/>
                </a:lnTo>
                <a:lnTo>
                  <a:pt x="177086" y="105697"/>
                </a:lnTo>
                <a:lnTo>
                  <a:pt x="178914" y="116878"/>
                </a:lnTo>
                <a:lnTo>
                  <a:pt x="179631" y="127884"/>
                </a:lnTo>
                <a:lnTo>
                  <a:pt x="179451" y="138920"/>
                </a:lnTo>
                <a:lnTo>
                  <a:pt x="178867" y="150330"/>
                </a:lnTo>
                <a:lnTo>
                  <a:pt x="178210" y="162262"/>
                </a:lnTo>
                <a:lnTo>
                  <a:pt x="177434" y="174483"/>
                </a:lnTo>
                <a:lnTo>
                  <a:pt x="176019" y="187873"/>
                </a:lnTo>
                <a:lnTo>
                  <a:pt x="172727" y="205847"/>
                </a:lnTo>
                <a:lnTo>
                  <a:pt x="165555" y="2342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279840" y="1536552"/>
            <a:ext cx="2120658" cy="448515"/>
            <a:chOff x="279840" y="1536552"/>
            <a:chExt cx="2120658" cy="448515"/>
          </a:xfrm>
        </p:grpSpPr>
        <p:sp>
          <p:nvSpPr>
            <p:cNvPr id="14" name="Freeform 13"/>
            <p:cNvSpPr/>
            <p:nvPr/>
          </p:nvSpPr>
          <p:spPr>
            <a:xfrm>
              <a:off x="279840" y="1582544"/>
              <a:ext cx="295358" cy="402523"/>
            </a:xfrm>
            <a:custGeom>
              <a:avLst/>
              <a:gdLst/>
              <a:ahLst/>
              <a:cxnLst/>
              <a:rect l="0" t="0" r="0" b="0"/>
              <a:pathLst>
                <a:path w="295358" h="402523">
                  <a:moveTo>
                    <a:pt x="288698" y="17787"/>
                  </a:moveTo>
                  <a:lnTo>
                    <a:pt x="276963" y="14853"/>
                  </a:lnTo>
                  <a:lnTo>
                    <a:pt x="265834" y="12071"/>
                  </a:lnTo>
                  <a:lnTo>
                    <a:pt x="254236" y="9176"/>
                  </a:lnTo>
                  <a:lnTo>
                    <a:pt x="242075" y="6309"/>
                  </a:lnTo>
                  <a:lnTo>
                    <a:pt x="229415" y="3792"/>
                  </a:lnTo>
                  <a:lnTo>
                    <a:pt x="216359" y="1786"/>
                  </a:lnTo>
                  <a:lnTo>
                    <a:pt x="203007" y="446"/>
                  </a:lnTo>
                  <a:lnTo>
                    <a:pt x="189442" y="0"/>
                  </a:lnTo>
                  <a:lnTo>
                    <a:pt x="175727" y="480"/>
                  </a:lnTo>
                  <a:lnTo>
                    <a:pt x="161908" y="1769"/>
                  </a:lnTo>
                  <a:lnTo>
                    <a:pt x="148017" y="3698"/>
                  </a:lnTo>
                  <a:lnTo>
                    <a:pt x="134079" y="6108"/>
                  </a:lnTo>
                  <a:lnTo>
                    <a:pt x="120108" y="9029"/>
                  </a:lnTo>
                  <a:lnTo>
                    <a:pt x="106114" y="12668"/>
                  </a:lnTo>
                  <a:lnTo>
                    <a:pt x="92115" y="17078"/>
                  </a:lnTo>
                  <a:lnTo>
                    <a:pt x="78443" y="22176"/>
                  </a:lnTo>
                  <a:lnTo>
                    <a:pt x="65715" y="27822"/>
                  </a:lnTo>
                  <a:lnTo>
                    <a:pt x="54192" y="33880"/>
                  </a:lnTo>
                  <a:lnTo>
                    <a:pt x="43811" y="40236"/>
                  </a:lnTo>
                  <a:lnTo>
                    <a:pt x="34370" y="46802"/>
                  </a:lnTo>
                  <a:lnTo>
                    <a:pt x="25656" y="53522"/>
                  </a:lnTo>
                  <a:lnTo>
                    <a:pt x="17802" y="60679"/>
                  </a:lnTo>
                  <a:lnTo>
                    <a:pt x="11271" y="68855"/>
                  </a:lnTo>
                  <a:lnTo>
                    <a:pt x="6213" y="78287"/>
                  </a:lnTo>
                  <a:lnTo>
                    <a:pt x="2646" y="88894"/>
                  </a:lnTo>
                  <a:lnTo>
                    <a:pt x="618" y="100464"/>
                  </a:lnTo>
                  <a:lnTo>
                    <a:pt x="0" y="112758"/>
                  </a:lnTo>
                  <a:lnTo>
                    <a:pt x="704" y="125249"/>
                  </a:lnTo>
                  <a:lnTo>
                    <a:pt x="2763" y="137167"/>
                  </a:lnTo>
                  <a:lnTo>
                    <a:pt x="6080" y="148131"/>
                  </a:lnTo>
                  <a:lnTo>
                    <a:pt x="10763" y="157794"/>
                  </a:lnTo>
                  <a:lnTo>
                    <a:pt x="17187" y="165688"/>
                  </a:lnTo>
                  <a:lnTo>
                    <a:pt x="25396" y="171732"/>
                  </a:lnTo>
                  <a:lnTo>
                    <a:pt x="34993" y="175994"/>
                  </a:lnTo>
                  <a:lnTo>
                    <a:pt x="45343" y="178505"/>
                  </a:lnTo>
                  <a:lnTo>
                    <a:pt x="56011" y="179458"/>
                  </a:lnTo>
                  <a:lnTo>
                    <a:pt x="66934" y="179153"/>
                  </a:lnTo>
                  <a:lnTo>
                    <a:pt x="78326" y="177895"/>
                  </a:lnTo>
                  <a:lnTo>
                    <a:pt x="90285" y="175948"/>
                  </a:lnTo>
                  <a:lnTo>
                    <a:pt x="102773" y="173678"/>
                  </a:lnTo>
                  <a:lnTo>
                    <a:pt x="115696" y="171541"/>
                  </a:lnTo>
                  <a:lnTo>
                    <a:pt x="128949" y="169775"/>
                  </a:lnTo>
                  <a:lnTo>
                    <a:pt x="142444" y="168421"/>
                  </a:lnTo>
                  <a:lnTo>
                    <a:pt x="156110" y="167429"/>
                  </a:lnTo>
                  <a:lnTo>
                    <a:pt x="169891" y="166734"/>
                  </a:lnTo>
                  <a:lnTo>
                    <a:pt x="183585" y="166587"/>
                  </a:lnTo>
                  <a:lnTo>
                    <a:pt x="196859" y="167546"/>
                  </a:lnTo>
                  <a:lnTo>
                    <a:pt x="209562" y="169826"/>
                  </a:lnTo>
                  <a:lnTo>
                    <a:pt x="221550" y="173493"/>
                  </a:lnTo>
                  <a:lnTo>
                    <a:pt x="232609" y="178629"/>
                  </a:lnTo>
                  <a:lnTo>
                    <a:pt x="242709" y="185123"/>
                  </a:lnTo>
                  <a:lnTo>
                    <a:pt x="251815" y="192738"/>
                  </a:lnTo>
                  <a:lnTo>
                    <a:pt x="259794" y="201211"/>
                  </a:lnTo>
                  <a:lnTo>
                    <a:pt x="266681" y="210318"/>
                  </a:lnTo>
                  <a:lnTo>
                    <a:pt x="272648" y="220042"/>
                  </a:lnTo>
                  <a:lnTo>
                    <a:pt x="277898" y="230553"/>
                  </a:lnTo>
                  <a:lnTo>
                    <a:pt x="282614" y="241885"/>
                  </a:lnTo>
                  <a:lnTo>
                    <a:pt x="286783" y="253935"/>
                  </a:lnTo>
                  <a:lnTo>
                    <a:pt x="290211" y="266556"/>
                  </a:lnTo>
                  <a:lnTo>
                    <a:pt x="292847" y="279604"/>
                  </a:lnTo>
                  <a:lnTo>
                    <a:pt x="294618" y="292959"/>
                  </a:lnTo>
                  <a:lnTo>
                    <a:pt x="295357" y="306531"/>
                  </a:lnTo>
                  <a:lnTo>
                    <a:pt x="295069" y="320243"/>
                  </a:lnTo>
                  <a:lnTo>
                    <a:pt x="293741" y="333722"/>
                  </a:lnTo>
                  <a:lnTo>
                    <a:pt x="291253" y="346320"/>
                  </a:lnTo>
                  <a:lnTo>
                    <a:pt x="287645" y="357751"/>
                  </a:lnTo>
                  <a:lnTo>
                    <a:pt x="282765" y="367900"/>
                  </a:lnTo>
                  <a:lnTo>
                    <a:pt x="276209" y="376653"/>
                  </a:lnTo>
                  <a:lnTo>
                    <a:pt x="267907" y="384093"/>
                  </a:lnTo>
                  <a:lnTo>
                    <a:pt x="258078" y="390276"/>
                  </a:lnTo>
                  <a:lnTo>
                    <a:pt x="247038" y="395147"/>
                  </a:lnTo>
                  <a:lnTo>
                    <a:pt x="235096" y="398795"/>
                  </a:lnTo>
                  <a:lnTo>
                    <a:pt x="222502" y="401264"/>
                  </a:lnTo>
                  <a:lnTo>
                    <a:pt x="209450" y="402481"/>
                  </a:lnTo>
                  <a:lnTo>
                    <a:pt x="196085" y="402522"/>
                  </a:lnTo>
                  <a:lnTo>
                    <a:pt x="182671" y="401586"/>
                  </a:lnTo>
                  <a:lnTo>
                    <a:pt x="169585" y="399894"/>
                  </a:lnTo>
                  <a:lnTo>
                    <a:pt x="157005" y="397647"/>
                  </a:lnTo>
                  <a:lnTo>
                    <a:pt x="144929" y="395005"/>
                  </a:lnTo>
                  <a:lnTo>
                    <a:pt x="133279" y="392086"/>
                  </a:lnTo>
                  <a:lnTo>
                    <a:pt x="121971" y="388981"/>
                  </a:lnTo>
                  <a:lnTo>
                    <a:pt x="111373" y="385902"/>
                  </a:lnTo>
                  <a:lnTo>
                    <a:pt x="101261" y="382888"/>
                  </a:lnTo>
                  <a:lnTo>
                    <a:pt x="90742" y="379676"/>
                  </a:lnTo>
                  <a:lnTo>
                    <a:pt x="78128" y="375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0317" y="1831958"/>
              <a:ext cx="162473" cy="147400"/>
            </a:xfrm>
            <a:custGeom>
              <a:avLst/>
              <a:gdLst/>
              <a:ahLst/>
              <a:cxnLst/>
              <a:rect l="0" t="0" r="0" b="0"/>
              <a:pathLst>
                <a:path w="162473" h="147400">
                  <a:moveTo>
                    <a:pt x="95092" y="0"/>
                  </a:moveTo>
                  <a:lnTo>
                    <a:pt x="83491" y="134"/>
                  </a:lnTo>
                  <a:lnTo>
                    <a:pt x="73642" y="1414"/>
                  </a:lnTo>
                  <a:lnTo>
                    <a:pt x="64632" y="4008"/>
                  </a:lnTo>
                  <a:lnTo>
                    <a:pt x="56018" y="7727"/>
                  </a:lnTo>
                  <a:lnTo>
                    <a:pt x="47343" y="12360"/>
                  </a:lnTo>
                  <a:lnTo>
                    <a:pt x="38375" y="17697"/>
                  </a:lnTo>
                  <a:lnTo>
                    <a:pt x="29391" y="23718"/>
                  </a:lnTo>
                  <a:lnTo>
                    <a:pt x="21040" y="30580"/>
                  </a:lnTo>
                  <a:lnTo>
                    <a:pt x="13655" y="38309"/>
                  </a:lnTo>
                  <a:lnTo>
                    <a:pt x="7562" y="46955"/>
                  </a:lnTo>
                  <a:lnTo>
                    <a:pt x="3226" y="56669"/>
                  </a:lnTo>
                  <a:lnTo>
                    <a:pt x="727" y="67424"/>
                  </a:lnTo>
                  <a:lnTo>
                    <a:pt x="0" y="78901"/>
                  </a:lnTo>
                  <a:lnTo>
                    <a:pt x="1016" y="90597"/>
                  </a:lnTo>
                  <a:lnTo>
                    <a:pt x="3589" y="102194"/>
                  </a:lnTo>
                  <a:lnTo>
                    <a:pt x="7585" y="113249"/>
                  </a:lnTo>
                  <a:lnTo>
                    <a:pt x="13007" y="123141"/>
                  </a:lnTo>
                  <a:lnTo>
                    <a:pt x="19726" y="131633"/>
                  </a:lnTo>
                  <a:lnTo>
                    <a:pt x="27506" y="138503"/>
                  </a:lnTo>
                  <a:lnTo>
                    <a:pt x="36099" y="143376"/>
                  </a:lnTo>
                  <a:lnTo>
                    <a:pt x="45285" y="146248"/>
                  </a:lnTo>
                  <a:lnTo>
                    <a:pt x="54893" y="147399"/>
                  </a:lnTo>
                  <a:lnTo>
                    <a:pt x="64795" y="147199"/>
                  </a:lnTo>
                  <a:lnTo>
                    <a:pt x="74900" y="145993"/>
                  </a:lnTo>
                  <a:lnTo>
                    <a:pt x="85143" y="143900"/>
                  </a:lnTo>
                  <a:lnTo>
                    <a:pt x="95480" y="140825"/>
                  </a:lnTo>
                  <a:lnTo>
                    <a:pt x="105875" y="136792"/>
                  </a:lnTo>
                  <a:lnTo>
                    <a:pt x="116145" y="131780"/>
                  </a:lnTo>
                  <a:lnTo>
                    <a:pt x="125967" y="125659"/>
                  </a:lnTo>
                  <a:lnTo>
                    <a:pt x="135195" y="118460"/>
                  </a:lnTo>
                  <a:lnTo>
                    <a:pt x="143527" y="110183"/>
                  </a:lnTo>
                  <a:lnTo>
                    <a:pt x="150445" y="100725"/>
                  </a:lnTo>
                  <a:lnTo>
                    <a:pt x="155795" y="90143"/>
                  </a:lnTo>
                  <a:lnTo>
                    <a:pt x="159573" y="78784"/>
                  </a:lnTo>
                  <a:lnTo>
                    <a:pt x="161751" y="67168"/>
                  </a:lnTo>
                  <a:lnTo>
                    <a:pt x="162472" y="55621"/>
                  </a:lnTo>
                  <a:lnTo>
                    <a:pt x="161840" y="44428"/>
                  </a:lnTo>
                  <a:lnTo>
                    <a:pt x="159829" y="33913"/>
                  </a:lnTo>
                  <a:lnTo>
                    <a:pt x="156550" y="24188"/>
                  </a:lnTo>
                  <a:lnTo>
                    <a:pt x="152061" y="15676"/>
                  </a:lnTo>
                  <a:lnTo>
                    <a:pt x="146300" y="9161"/>
                  </a:lnTo>
                  <a:lnTo>
                    <a:pt x="139355" y="4887"/>
                  </a:lnTo>
                  <a:lnTo>
                    <a:pt x="131501" y="2474"/>
                  </a:lnTo>
                  <a:lnTo>
                    <a:pt x="122139" y="951"/>
                  </a:lnTo>
                  <a:lnTo>
                    <a:pt x="108212" y="185"/>
                  </a:lnTo>
                  <a:lnTo>
                    <a:pt x="845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42279" y="1600331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5"/>
                  </a:lnTo>
                  <a:lnTo>
                    <a:pt x="2737" y="42695"/>
                  </a:lnTo>
                  <a:lnTo>
                    <a:pt x="1888" y="56823"/>
                  </a:lnTo>
                  <a:lnTo>
                    <a:pt x="1290" y="71952"/>
                  </a:lnTo>
                  <a:lnTo>
                    <a:pt x="876" y="87986"/>
                  </a:lnTo>
                  <a:lnTo>
                    <a:pt x="592" y="105023"/>
                  </a:lnTo>
                  <a:lnTo>
                    <a:pt x="398" y="123024"/>
                  </a:lnTo>
                  <a:lnTo>
                    <a:pt x="268" y="141516"/>
                  </a:lnTo>
                  <a:lnTo>
                    <a:pt x="179" y="159702"/>
                  </a:lnTo>
                  <a:lnTo>
                    <a:pt x="120" y="177161"/>
                  </a:lnTo>
                  <a:lnTo>
                    <a:pt x="80" y="193986"/>
                  </a:lnTo>
                  <a:lnTo>
                    <a:pt x="54" y="210584"/>
                  </a:lnTo>
                  <a:lnTo>
                    <a:pt x="36" y="227234"/>
                  </a:lnTo>
                  <a:lnTo>
                    <a:pt x="24" y="244044"/>
                  </a:lnTo>
                  <a:lnTo>
                    <a:pt x="16" y="261031"/>
                  </a:lnTo>
                  <a:lnTo>
                    <a:pt x="11" y="278161"/>
                  </a:lnTo>
                  <a:lnTo>
                    <a:pt x="7" y="295220"/>
                  </a:lnTo>
                  <a:lnTo>
                    <a:pt x="5" y="313816"/>
                  </a:lnTo>
                  <a:lnTo>
                    <a:pt x="2" y="33893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05450" y="1800373"/>
              <a:ext cx="126343" cy="154305"/>
            </a:xfrm>
            <a:custGeom>
              <a:avLst/>
              <a:gdLst/>
              <a:ahLst/>
              <a:cxnLst/>
              <a:rect l="0" t="0" r="0" b="0"/>
              <a:pathLst>
                <a:path w="126343" h="154305">
                  <a:moveTo>
                    <a:pt x="0" y="10528"/>
                  </a:moveTo>
                  <a:lnTo>
                    <a:pt x="2934" y="19330"/>
                  </a:lnTo>
                  <a:lnTo>
                    <a:pt x="5716" y="27676"/>
                  </a:lnTo>
                  <a:lnTo>
                    <a:pt x="8616" y="36375"/>
                  </a:lnTo>
                  <a:lnTo>
                    <a:pt x="11656" y="45496"/>
                  </a:lnTo>
                  <a:lnTo>
                    <a:pt x="14821" y="54991"/>
                  </a:lnTo>
                  <a:lnTo>
                    <a:pt x="18085" y="64787"/>
                  </a:lnTo>
                  <a:lnTo>
                    <a:pt x="21423" y="74974"/>
                  </a:lnTo>
                  <a:lnTo>
                    <a:pt x="24814" y="85796"/>
                  </a:lnTo>
                  <a:lnTo>
                    <a:pt x="28248" y="97327"/>
                  </a:lnTo>
                  <a:lnTo>
                    <a:pt x="31875" y="109171"/>
                  </a:lnTo>
                  <a:lnTo>
                    <a:pt x="35996" y="120588"/>
                  </a:lnTo>
                  <a:lnTo>
                    <a:pt x="40739" y="131178"/>
                  </a:lnTo>
                  <a:lnTo>
                    <a:pt x="46230" y="140405"/>
                  </a:lnTo>
                  <a:lnTo>
                    <a:pt x="52673" y="147467"/>
                  </a:lnTo>
                  <a:lnTo>
                    <a:pt x="60075" y="152126"/>
                  </a:lnTo>
                  <a:lnTo>
                    <a:pt x="67978" y="154304"/>
                  </a:lnTo>
                  <a:lnTo>
                    <a:pt x="75588" y="153811"/>
                  </a:lnTo>
                  <a:lnTo>
                    <a:pt x="82479" y="150811"/>
                  </a:lnTo>
                  <a:lnTo>
                    <a:pt x="88578" y="145563"/>
                  </a:lnTo>
                  <a:lnTo>
                    <a:pt x="93982" y="138237"/>
                  </a:lnTo>
                  <a:lnTo>
                    <a:pt x="98833" y="129130"/>
                  </a:lnTo>
                  <a:lnTo>
                    <a:pt x="103109" y="118611"/>
                  </a:lnTo>
                  <a:lnTo>
                    <a:pt x="106617" y="107036"/>
                  </a:lnTo>
                  <a:lnTo>
                    <a:pt x="109319" y="94703"/>
                  </a:lnTo>
                  <a:lnTo>
                    <a:pt x="111474" y="81999"/>
                  </a:lnTo>
                  <a:lnTo>
                    <a:pt x="113537" y="69398"/>
                  </a:lnTo>
                  <a:lnTo>
                    <a:pt x="115775" y="57155"/>
                  </a:lnTo>
                  <a:lnTo>
                    <a:pt x="118120" y="45578"/>
                  </a:lnTo>
                  <a:lnTo>
                    <a:pt x="120488" y="33884"/>
                  </a:lnTo>
                  <a:lnTo>
                    <a:pt x="123091" y="1993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76224" y="1764563"/>
              <a:ext cx="134554" cy="206679"/>
            </a:xfrm>
            <a:custGeom>
              <a:avLst/>
              <a:gdLst/>
              <a:ahLst/>
              <a:cxnLst/>
              <a:rect l="0" t="0" r="0" b="0"/>
              <a:pathLst>
                <a:path w="134554" h="206679">
                  <a:moveTo>
                    <a:pt x="18739" y="67395"/>
                  </a:moveTo>
                  <a:lnTo>
                    <a:pt x="24741" y="73128"/>
                  </a:lnTo>
                  <a:lnTo>
                    <a:pt x="31586" y="77412"/>
                  </a:lnTo>
                  <a:lnTo>
                    <a:pt x="39973" y="80609"/>
                  </a:lnTo>
                  <a:lnTo>
                    <a:pt x="49601" y="82625"/>
                  </a:lnTo>
                  <a:lnTo>
                    <a:pt x="59915" y="83025"/>
                  </a:lnTo>
                  <a:lnTo>
                    <a:pt x="70523" y="81714"/>
                  </a:lnTo>
                  <a:lnTo>
                    <a:pt x="81221" y="78892"/>
                  </a:lnTo>
                  <a:lnTo>
                    <a:pt x="91921" y="74867"/>
                  </a:lnTo>
                  <a:lnTo>
                    <a:pt x="102580" y="69933"/>
                  </a:lnTo>
                  <a:lnTo>
                    <a:pt x="112700" y="64012"/>
                  </a:lnTo>
                  <a:lnTo>
                    <a:pt x="121365" y="56683"/>
                  </a:lnTo>
                  <a:lnTo>
                    <a:pt x="128177" y="47840"/>
                  </a:lnTo>
                  <a:lnTo>
                    <a:pt x="132751" y="38141"/>
                  </a:lnTo>
                  <a:lnTo>
                    <a:pt x="134472" y="28778"/>
                  </a:lnTo>
                  <a:lnTo>
                    <a:pt x="133282" y="20415"/>
                  </a:lnTo>
                  <a:lnTo>
                    <a:pt x="129246" y="13346"/>
                  </a:lnTo>
                  <a:lnTo>
                    <a:pt x="122284" y="7747"/>
                  </a:lnTo>
                  <a:lnTo>
                    <a:pt x="112655" y="3552"/>
                  </a:lnTo>
                  <a:lnTo>
                    <a:pt x="101330" y="853"/>
                  </a:lnTo>
                  <a:lnTo>
                    <a:pt x="89748" y="0"/>
                  </a:lnTo>
                  <a:lnTo>
                    <a:pt x="78743" y="1013"/>
                  </a:lnTo>
                  <a:lnTo>
                    <a:pt x="68411" y="3640"/>
                  </a:lnTo>
                  <a:lnTo>
                    <a:pt x="58405" y="7535"/>
                  </a:lnTo>
                  <a:lnTo>
                    <a:pt x="48462" y="12384"/>
                  </a:lnTo>
                  <a:lnTo>
                    <a:pt x="38783" y="18248"/>
                  </a:lnTo>
                  <a:lnTo>
                    <a:pt x="29947" y="25540"/>
                  </a:lnTo>
                  <a:lnTo>
                    <a:pt x="22224" y="34371"/>
                  </a:lnTo>
                  <a:lnTo>
                    <a:pt x="15731" y="44572"/>
                  </a:lnTo>
                  <a:lnTo>
                    <a:pt x="10592" y="55869"/>
                  </a:lnTo>
                  <a:lnTo>
                    <a:pt x="6731" y="67989"/>
                  </a:lnTo>
                  <a:lnTo>
                    <a:pt x="3935" y="80703"/>
                  </a:lnTo>
                  <a:lnTo>
                    <a:pt x="1959" y="93836"/>
                  </a:lnTo>
                  <a:lnTo>
                    <a:pt x="597" y="107255"/>
                  </a:lnTo>
                  <a:lnTo>
                    <a:pt x="0" y="120705"/>
                  </a:lnTo>
                  <a:lnTo>
                    <a:pt x="656" y="133816"/>
                  </a:lnTo>
                  <a:lnTo>
                    <a:pt x="2728" y="146408"/>
                  </a:lnTo>
                  <a:lnTo>
                    <a:pt x="6086" y="158323"/>
                  </a:lnTo>
                  <a:lnTo>
                    <a:pt x="10482" y="169332"/>
                  </a:lnTo>
                  <a:lnTo>
                    <a:pt x="15672" y="179395"/>
                  </a:lnTo>
                  <a:lnTo>
                    <a:pt x="21766" y="188306"/>
                  </a:lnTo>
                  <a:lnTo>
                    <a:pt x="29212" y="195622"/>
                  </a:lnTo>
                  <a:lnTo>
                    <a:pt x="38143" y="201237"/>
                  </a:lnTo>
                  <a:lnTo>
                    <a:pt x="48241" y="205026"/>
                  </a:lnTo>
                  <a:lnTo>
                    <a:pt x="58936" y="206678"/>
                  </a:lnTo>
                  <a:lnTo>
                    <a:pt x="69829" y="206238"/>
                  </a:lnTo>
                  <a:lnTo>
                    <a:pt x="80661" y="204138"/>
                  </a:lnTo>
                  <a:lnTo>
                    <a:pt x="92503" y="200711"/>
                  </a:lnTo>
                  <a:lnTo>
                    <a:pt x="108623" y="194540"/>
                  </a:lnTo>
                  <a:lnTo>
                    <a:pt x="134553" y="183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65038" y="1536552"/>
              <a:ext cx="177408" cy="421749"/>
            </a:xfrm>
            <a:custGeom>
              <a:avLst/>
              <a:gdLst/>
              <a:ahLst/>
              <a:cxnLst/>
              <a:rect l="0" t="0" r="0" b="0"/>
              <a:pathLst>
                <a:path w="177408" h="421749">
                  <a:moveTo>
                    <a:pt x="61594" y="421748"/>
                  </a:moveTo>
                  <a:lnTo>
                    <a:pt x="58660" y="412880"/>
                  </a:lnTo>
                  <a:lnTo>
                    <a:pt x="55878" y="403893"/>
                  </a:lnTo>
                  <a:lnTo>
                    <a:pt x="52978" y="393893"/>
                  </a:lnTo>
                  <a:lnTo>
                    <a:pt x="49938" y="382740"/>
                  </a:lnTo>
                  <a:lnTo>
                    <a:pt x="46773" y="370280"/>
                  </a:lnTo>
                  <a:lnTo>
                    <a:pt x="43513" y="356573"/>
                  </a:lnTo>
                  <a:lnTo>
                    <a:pt x="40348" y="341982"/>
                  </a:lnTo>
                  <a:lnTo>
                    <a:pt x="37605" y="327053"/>
                  </a:lnTo>
                  <a:lnTo>
                    <a:pt x="35425" y="312128"/>
                  </a:lnTo>
                  <a:lnTo>
                    <a:pt x="33623" y="297347"/>
                  </a:lnTo>
                  <a:lnTo>
                    <a:pt x="31799" y="282737"/>
                  </a:lnTo>
                  <a:lnTo>
                    <a:pt x="29717" y="268280"/>
                  </a:lnTo>
                  <a:lnTo>
                    <a:pt x="27317" y="253944"/>
                  </a:lnTo>
                  <a:lnTo>
                    <a:pt x="24626" y="239698"/>
                  </a:lnTo>
                  <a:lnTo>
                    <a:pt x="21703" y="225512"/>
                  </a:lnTo>
                  <a:lnTo>
                    <a:pt x="18603" y="211203"/>
                  </a:lnTo>
                  <a:lnTo>
                    <a:pt x="15376" y="196450"/>
                  </a:lnTo>
                  <a:lnTo>
                    <a:pt x="12065" y="181114"/>
                  </a:lnTo>
                  <a:lnTo>
                    <a:pt x="8859" y="165221"/>
                  </a:lnTo>
                  <a:lnTo>
                    <a:pt x="6087" y="148866"/>
                  </a:lnTo>
                  <a:lnTo>
                    <a:pt x="3890" y="132163"/>
                  </a:lnTo>
                  <a:lnTo>
                    <a:pt x="2246" y="115370"/>
                  </a:lnTo>
                  <a:lnTo>
                    <a:pt x="1060" y="98870"/>
                  </a:lnTo>
                  <a:lnTo>
                    <a:pt x="234" y="82856"/>
                  </a:lnTo>
                  <a:lnTo>
                    <a:pt x="0" y="67664"/>
                  </a:lnTo>
                  <a:lnTo>
                    <a:pt x="900" y="53833"/>
                  </a:lnTo>
                  <a:lnTo>
                    <a:pt x="3141" y="41536"/>
                  </a:lnTo>
                  <a:lnTo>
                    <a:pt x="6782" y="30786"/>
                  </a:lnTo>
                  <a:lnTo>
                    <a:pt x="11901" y="21622"/>
                  </a:lnTo>
                  <a:lnTo>
                    <a:pt x="18388" y="13908"/>
                  </a:lnTo>
                  <a:lnTo>
                    <a:pt x="26167" y="7708"/>
                  </a:lnTo>
                  <a:lnTo>
                    <a:pt x="35284" y="3358"/>
                  </a:lnTo>
                  <a:lnTo>
                    <a:pt x="45632" y="874"/>
                  </a:lnTo>
                  <a:lnTo>
                    <a:pt x="56833" y="0"/>
                  </a:lnTo>
                  <a:lnTo>
                    <a:pt x="68343" y="393"/>
                  </a:lnTo>
                  <a:lnTo>
                    <a:pt x="79822" y="1728"/>
                  </a:lnTo>
                  <a:lnTo>
                    <a:pt x="91139" y="3741"/>
                  </a:lnTo>
                  <a:lnTo>
                    <a:pt x="102271" y="6229"/>
                  </a:lnTo>
                  <a:lnTo>
                    <a:pt x="113236" y="9050"/>
                  </a:lnTo>
                  <a:lnTo>
                    <a:pt x="123905" y="12265"/>
                  </a:lnTo>
                  <a:lnTo>
                    <a:pt x="134004" y="16109"/>
                  </a:lnTo>
                  <a:lnTo>
                    <a:pt x="143420" y="20651"/>
                  </a:lnTo>
                  <a:lnTo>
                    <a:pt x="151908" y="25520"/>
                  </a:lnTo>
                  <a:lnTo>
                    <a:pt x="159836" y="30462"/>
                  </a:lnTo>
                  <a:lnTo>
                    <a:pt x="167901" y="35911"/>
                  </a:lnTo>
                  <a:lnTo>
                    <a:pt x="177407" y="42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21347" y="1785231"/>
              <a:ext cx="157928" cy="15143"/>
            </a:xfrm>
            <a:custGeom>
              <a:avLst/>
              <a:gdLst/>
              <a:ahLst/>
              <a:cxnLst/>
              <a:rect l="0" t="0" r="0" b="0"/>
              <a:pathLst>
                <a:path w="157928" h="15143">
                  <a:moveTo>
                    <a:pt x="157927" y="4613"/>
                  </a:moveTo>
                  <a:lnTo>
                    <a:pt x="149059" y="1813"/>
                  </a:lnTo>
                  <a:lnTo>
                    <a:pt x="140072" y="312"/>
                  </a:lnTo>
                  <a:lnTo>
                    <a:pt x="130077" y="0"/>
                  </a:lnTo>
                  <a:lnTo>
                    <a:pt x="119096" y="507"/>
                  </a:lnTo>
                  <a:lnTo>
                    <a:pt x="107285" y="1326"/>
                  </a:lnTo>
                  <a:lnTo>
                    <a:pt x="94831" y="2147"/>
                  </a:lnTo>
                  <a:lnTo>
                    <a:pt x="82066" y="3003"/>
                  </a:lnTo>
                  <a:lnTo>
                    <a:pt x="69433" y="4178"/>
                  </a:lnTo>
                  <a:lnTo>
                    <a:pt x="57174" y="5813"/>
                  </a:lnTo>
                  <a:lnTo>
                    <a:pt x="45588" y="7749"/>
                  </a:lnTo>
                  <a:lnTo>
                    <a:pt x="33888" y="9798"/>
                  </a:lnTo>
                  <a:lnTo>
                    <a:pt x="19932" y="12141"/>
                  </a:lnTo>
                  <a:lnTo>
                    <a:pt x="0" y="15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70737" y="1831031"/>
              <a:ext cx="154324" cy="118147"/>
            </a:xfrm>
            <a:custGeom>
              <a:avLst/>
              <a:gdLst/>
              <a:ahLst/>
              <a:cxnLst/>
              <a:rect l="0" t="0" r="0" b="0"/>
              <a:pathLst>
                <a:path w="154324" h="118147">
                  <a:moveTo>
                    <a:pt x="103294" y="11456"/>
                  </a:moveTo>
                  <a:lnTo>
                    <a:pt x="91559" y="11523"/>
                  </a:lnTo>
                  <a:lnTo>
                    <a:pt x="80430" y="12163"/>
                  </a:lnTo>
                  <a:lnTo>
                    <a:pt x="68840" y="13464"/>
                  </a:lnTo>
                  <a:lnTo>
                    <a:pt x="57025" y="15497"/>
                  </a:lnTo>
                  <a:lnTo>
                    <a:pt x="45662" y="18461"/>
                  </a:lnTo>
                  <a:lnTo>
                    <a:pt x="35117" y="22386"/>
                  </a:lnTo>
                  <a:lnTo>
                    <a:pt x="25589" y="27308"/>
                  </a:lnTo>
                  <a:lnTo>
                    <a:pt x="17265" y="33360"/>
                  </a:lnTo>
                  <a:lnTo>
                    <a:pt x="10129" y="40500"/>
                  </a:lnTo>
                  <a:lnTo>
                    <a:pt x="4490" y="48394"/>
                  </a:lnTo>
                  <a:lnTo>
                    <a:pt x="1050" y="56532"/>
                  </a:lnTo>
                  <a:lnTo>
                    <a:pt x="0" y="64594"/>
                  </a:lnTo>
                  <a:lnTo>
                    <a:pt x="1243" y="72463"/>
                  </a:lnTo>
                  <a:lnTo>
                    <a:pt x="4661" y="80127"/>
                  </a:lnTo>
                  <a:lnTo>
                    <a:pt x="9958" y="87610"/>
                  </a:lnTo>
                  <a:lnTo>
                    <a:pt x="16750" y="94787"/>
                  </a:lnTo>
                  <a:lnTo>
                    <a:pt x="24663" y="101389"/>
                  </a:lnTo>
                  <a:lnTo>
                    <a:pt x="33386" y="107303"/>
                  </a:lnTo>
                  <a:lnTo>
                    <a:pt x="42680" y="112259"/>
                  </a:lnTo>
                  <a:lnTo>
                    <a:pt x="52371" y="115758"/>
                  </a:lnTo>
                  <a:lnTo>
                    <a:pt x="62333" y="117664"/>
                  </a:lnTo>
                  <a:lnTo>
                    <a:pt x="72481" y="118146"/>
                  </a:lnTo>
                  <a:lnTo>
                    <a:pt x="82753" y="117490"/>
                  </a:lnTo>
                  <a:lnTo>
                    <a:pt x="93106" y="115973"/>
                  </a:lnTo>
                  <a:lnTo>
                    <a:pt x="103347" y="113669"/>
                  </a:lnTo>
                  <a:lnTo>
                    <a:pt x="113150" y="110454"/>
                  </a:lnTo>
                  <a:lnTo>
                    <a:pt x="122370" y="106326"/>
                  </a:lnTo>
                  <a:lnTo>
                    <a:pt x="130866" y="101250"/>
                  </a:lnTo>
                  <a:lnTo>
                    <a:pt x="138427" y="95086"/>
                  </a:lnTo>
                  <a:lnTo>
                    <a:pt x="145017" y="87863"/>
                  </a:lnTo>
                  <a:lnTo>
                    <a:pt x="150273" y="79740"/>
                  </a:lnTo>
                  <a:lnTo>
                    <a:pt x="153449" y="70917"/>
                  </a:lnTo>
                  <a:lnTo>
                    <a:pt x="154323" y="61581"/>
                  </a:lnTo>
                  <a:lnTo>
                    <a:pt x="153130" y="52042"/>
                  </a:lnTo>
                  <a:lnTo>
                    <a:pt x="150279" y="42718"/>
                  </a:lnTo>
                  <a:lnTo>
                    <a:pt x="146174" y="33824"/>
                  </a:lnTo>
                  <a:lnTo>
                    <a:pt x="140998" y="25548"/>
                  </a:lnTo>
                  <a:lnTo>
                    <a:pt x="134708" y="18136"/>
                  </a:lnTo>
                  <a:lnTo>
                    <a:pt x="127376" y="11641"/>
                  </a:lnTo>
                  <a:lnTo>
                    <a:pt x="119246" y="6291"/>
                  </a:lnTo>
                  <a:lnTo>
                    <a:pt x="109661" y="2159"/>
                  </a:lnTo>
                  <a:lnTo>
                    <a:pt x="95546" y="0"/>
                  </a:lnTo>
                  <a:lnTo>
                    <a:pt x="71708" y="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68787" y="1758259"/>
              <a:ext cx="126343" cy="157778"/>
            </a:xfrm>
            <a:custGeom>
              <a:avLst/>
              <a:gdLst/>
              <a:ahLst/>
              <a:cxnLst/>
              <a:rect l="0" t="0" r="0" b="0"/>
              <a:pathLst>
                <a:path w="126343" h="157778">
                  <a:moveTo>
                    <a:pt x="0" y="94756"/>
                  </a:moveTo>
                  <a:lnTo>
                    <a:pt x="2934" y="103557"/>
                  </a:lnTo>
                  <a:lnTo>
                    <a:pt x="5716" y="111904"/>
                  </a:lnTo>
                  <a:lnTo>
                    <a:pt x="8615" y="120603"/>
                  </a:lnTo>
                  <a:lnTo>
                    <a:pt x="11656" y="129724"/>
                  </a:lnTo>
                  <a:lnTo>
                    <a:pt x="14821" y="139219"/>
                  </a:lnTo>
                  <a:lnTo>
                    <a:pt x="18060" y="148936"/>
                  </a:lnTo>
                  <a:lnTo>
                    <a:pt x="20475" y="156181"/>
                  </a:lnTo>
                  <a:lnTo>
                    <a:pt x="21007" y="157777"/>
                  </a:lnTo>
                  <a:lnTo>
                    <a:pt x="20057" y="154927"/>
                  </a:lnTo>
                  <a:lnTo>
                    <a:pt x="18158" y="149231"/>
                  </a:lnTo>
                  <a:lnTo>
                    <a:pt x="15670" y="141765"/>
                  </a:lnTo>
                  <a:lnTo>
                    <a:pt x="12818" y="133192"/>
                  </a:lnTo>
                  <a:lnTo>
                    <a:pt x="9903" y="123756"/>
                  </a:lnTo>
                  <a:lnTo>
                    <a:pt x="7316" y="113402"/>
                  </a:lnTo>
                  <a:lnTo>
                    <a:pt x="5248" y="102167"/>
                  </a:lnTo>
                  <a:lnTo>
                    <a:pt x="4028" y="90513"/>
                  </a:lnTo>
                  <a:lnTo>
                    <a:pt x="4190" y="79218"/>
                  </a:lnTo>
                  <a:lnTo>
                    <a:pt x="5894" y="68695"/>
                  </a:lnTo>
                  <a:lnTo>
                    <a:pt x="8988" y="59001"/>
                  </a:lnTo>
                  <a:lnTo>
                    <a:pt x="13199" y="50029"/>
                  </a:lnTo>
                  <a:lnTo>
                    <a:pt x="18255" y="41628"/>
                  </a:lnTo>
                  <a:lnTo>
                    <a:pt x="24088" y="33816"/>
                  </a:lnTo>
                  <a:lnTo>
                    <a:pt x="30827" y="26781"/>
                  </a:lnTo>
                  <a:lnTo>
                    <a:pt x="38473" y="20566"/>
                  </a:lnTo>
                  <a:lnTo>
                    <a:pt x="47064" y="15239"/>
                  </a:lnTo>
                  <a:lnTo>
                    <a:pt x="56742" y="10957"/>
                  </a:lnTo>
                  <a:lnTo>
                    <a:pt x="67463" y="7708"/>
                  </a:lnTo>
                  <a:lnTo>
                    <a:pt x="78651" y="5335"/>
                  </a:lnTo>
                  <a:lnTo>
                    <a:pt x="90484" y="3394"/>
                  </a:lnTo>
                  <a:lnTo>
                    <a:pt x="105116" y="171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43868" y="1719763"/>
              <a:ext cx="172402" cy="228010"/>
            </a:xfrm>
            <a:custGeom>
              <a:avLst/>
              <a:gdLst/>
              <a:ahLst/>
              <a:cxnLst/>
              <a:rect l="0" t="0" r="0" b="0"/>
              <a:pathLst>
                <a:path w="172402" h="228010">
                  <a:moveTo>
                    <a:pt x="3945" y="59553"/>
                  </a:moveTo>
                  <a:lnTo>
                    <a:pt x="4012" y="74087"/>
                  </a:lnTo>
                  <a:lnTo>
                    <a:pt x="4652" y="86718"/>
                  </a:lnTo>
                  <a:lnTo>
                    <a:pt x="5949" y="98632"/>
                  </a:lnTo>
                  <a:lnTo>
                    <a:pt x="7808" y="110460"/>
                  </a:lnTo>
                  <a:lnTo>
                    <a:pt x="10125" y="122948"/>
                  </a:lnTo>
                  <a:lnTo>
                    <a:pt x="12787" y="136438"/>
                  </a:lnTo>
                  <a:lnTo>
                    <a:pt x="15538" y="150759"/>
                  </a:lnTo>
                  <a:lnTo>
                    <a:pt x="17997" y="165445"/>
                  </a:lnTo>
                  <a:lnTo>
                    <a:pt x="19938" y="180114"/>
                  </a:lnTo>
                  <a:lnTo>
                    <a:pt x="19943" y="192357"/>
                  </a:lnTo>
                  <a:lnTo>
                    <a:pt x="17270" y="198338"/>
                  </a:lnTo>
                  <a:lnTo>
                    <a:pt x="14027" y="197478"/>
                  </a:lnTo>
                  <a:lnTo>
                    <a:pt x="11220" y="191261"/>
                  </a:lnTo>
                  <a:lnTo>
                    <a:pt x="8888" y="181296"/>
                  </a:lnTo>
                  <a:lnTo>
                    <a:pt x="6662" y="168802"/>
                  </a:lnTo>
                  <a:lnTo>
                    <a:pt x="4301" y="154624"/>
                  </a:lnTo>
                  <a:lnTo>
                    <a:pt x="2043" y="139489"/>
                  </a:lnTo>
                  <a:lnTo>
                    <a:pt x="509" y="124081"/>
                  </a:lnTo>
                  <a:lnTo>
                    <a:pt x="0" y="108780"/>
                  </a:lnTo>
                  <a:lnTo>
                    <a:pt x="660" y="93720"/>
                  </a:lnTo>
                  <a:lnTo>
                    <a:pt x="2631" y="78910"/>
                  </a:lnTo>
                  <a:lnTo>
                    <a:pt x="5850" y="64322"/>
                  </a:lnTo>
                  <a:lnTo>
                    <a:pt x="10114" y="50234"/>
                  </a:lnTo>
                  <a:lnTo>
                    <a:pt x="15186" y="37218"/>
                  </a:lnTo>
                  <a:lnTo>
                    <a:pt x="20860" y="25512"/>
                  </a:lnTo>
                  <a:lnTo>
                    <a:pt x="27295" y="15515"/>
                  </a:lnTo>
                  <a:lnTo>
                    <a:pt x="34978" y="7929"/>
                  </a:lnTo>
                  <a:lnTo>
                    <a:pt x="44070" y="2909"/>
                  </a:lnTo>
                  <a:lnTo>
                    <a:pt x="54278" y="317"/>
                  </a:lnTo>
                  <a:lnTo>
                    <a:pt x="65047" y="0"/>
                  </a:lnTo>
                  <a:lnTo>
                    <a:pt x="75986" y="1643"/>
                  </a:lnTo>
                  <a:lnTo>
                    <a:pt x="86583" y="5166"/>
                  </a:lnTo>
                  <a:lnTo>
                    <a:pt x="96159" y="10794"/>
                  </a:lnTo>
                  <a:lnTo>
                    <a:pt x="104445" y="18462"/>
                  </a:lnTo>
                  <a:lnTo>
                    <a:pt x="111515" y="27692"/>
                  </a:lnTo>
                  <a:lnTo>
                    <a:pt x="117587" y="37797"/>
                  </a:lnTo>
                  <a:lnTo>
                    <a:pt x="122899" y="48303"/>
                  </a:lnTo>
                  <a:lnTo>
                    <a:pt x="127657" y="59289"/>
                  </a:lnTo>
                  <a:lnTo>
                    <a:pt x="132021" y="71254"/>
                  </a:lnTo>
                  <a:lnTo>
                    <a:pt x="136106" y="84412"/>
                  </a:lnTo>
                  <a:lnTo>
                    <a:pt x="139836" y="98520"/>
                  </a:lnTo>
                  <a:lnTo>
                    <a:pt x="142962" y="113068"/>
                  </a:lnTo>
                  <a:lnTo>
                    <a:pt x="145401" y="127705"/>
                  </a:lnTo>
                  <a:lnTo>
                    <a:pt x="147377" y="142110"/>
                  </a:lnTo>
                  <a:lnTo>
                    <a:pt x="149318" y="155929"/>
                  </a:lnTo>
                  <a:lnTo>
                    <a:pt x="151478" y="169026"/>
                  </a:lnTo>
                  <a:lnTo>
                    <a:pt x="153969" y="181193"/>
                  </a:lnTo>
                  <a:lnTo>
                    <a:pt x="157195" y="193355"/>
                  </a:lnTo>
                  <a:lnTo>
                    <a:pt x="162562" y="207698"/>
                  </a:lnTo>
                  <a:lnTo>
                    <a:pt x="172401" y="228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00497" y="18846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410818" y="2495253"/>
            <a:ext cx="2242571" cy="463891"/>
            <a:chOff x="1410818" y="2495253"/>
            <a:chExt cx="2242571" cy="463891"/>
          </a:xfrm>
        </p:grpSpPr>
        <p:sp>
          <p:nvSpPr>
            <p:cNvPr id="26" name="Freeform 25"/>
            <p:cNvSpPr/>
            <p:nvPr/>
          </p:nvSpPr>
          <p:spPr>
            <a:xfrm>
              <a:off x="1410818" y="2579481"/>
              <a:ext cx="376376" cy="379027"/>
            </a:xfrm>
            <a:custGeom>
              <a:avLst/>
              <a:gdLst/>
              <a:ahLst/>
              <a:cxnLst/>
              <a:rect l="0" t="0" r="0" b="0"/>
              <a:pathLst>
                <a:path w="376376" h="379027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3" y="0"/>
                  </a:lnTo>
                  <a:lnTo>
                    <a:pt x="46624" y="0"/>
                  </a:lnTo>
                  <a:lnTo>
                    <a:pt x="59284" y="0"/>
                  </a:lnTo>
                  <a:lnTo>
                    <a:pt x="72340" y="0"/>
                  </a:lnTo>
                  <a:lnTo>
                    <a:pt x="85692" y="0"/>
                  </a:lnTo>
                  <a:lnTo>
                    <a:pt x="99257" y="0"/>
                  </a:lnTo>
                  <a:lnTo>
                    <a:pt x="112977" y="5"/>
                  </a:lnTo>
                  <a:lnTo>
                    <a:pt x="126968" y="178"/>
                  </a:lnTo>
                  <a:lnTo>
                    <a:pt x="141507" y="826"/>
                  </a:lnTo>
                  <a:lnTo>
                    <a:pt x="156699" y="2075"/>
                  </a:lnTo>
                  <a:lnTo>
                    <a:pt x="172496" y="3728"/>
                  </a:lnTo>
                  <a:lnTo>
                    <a:pt x="188785" y="5376"/>
                  </a:lnTo>
                  <a:lnTo>
                    <a:pt x="205445" y="6778"/>
                  </a:lnTo>
                  <a:lnTo>
                    <a:pt x="222208" y="7871"/>
                  </a:lnTo>
                  <a:lnTo>
                    <a:pt x="238689" y="8679"/>
                  </a:lnTo>
                  <a:lnTo>
                    <a:pt x="254699" y="9257"/>
                  </a:lnTo>
                  <a:lnTo>
                    <a:pt x="270229" y="9662"/>
                  </a:lnTo>
                  <a:lnTo>
                    <a:pt x="285350" y="9942"/>
                  </a:lnTo>
                  <a:lnTo>
                    <a:pt x="300155" y="10133"/>
                  </a:lnTo>
                  <a:lnTo>
                    <a:pt x="314726" y="10263"/>
                  </a:lnTo>
                  <a:lnTo>
                    <a:pt x="329130" y="10350"/>
                  </a:lnTo>
                  <a:lnTo>
                    <a:pt x="343390" y="10428"/>
                  </a:lnTo>
                  <a:lnTo>
                    <a:pt x="356559" y="11158"/>
                  </a:lnTo>
                  <a:lnTo>
                    <a:pt x="366821" y="13778"/>
                  </a:lnTo>
                  <a:lnTo>
                    <a:pt x="373412" y="18804"/>
                  </a:lnTo>
                  <a:lnTo>
                    <a:pt x="376375" y="25946"/>
                  </a:lnTo>
                  <a:lnTo>
                    <a:pt x="376020" y="34492"/>
                  </a:lnTo>
                  <a:lnTo>
                    <a:pt x="372892" y="43868"/>
                  </a:lnTo>
                  <a:lnTo>
                    <a:pt x="367610" y="53719"/>
                  </a:lnTo>
                  <a:lnTo>
                    <a:pt x="360735" y="63842"/>
                  </a:lnTo>
                  <a:lnTo>
                    <a:pt x="352714" y="74129"/>
                  </a:lnTo>
                  <a:lnTo>
                    <a:pt x="343726" y="84678"/>
                  </a:lnTo>
                  <a:lnTo>
                    <a:pt x="333710" y="95758"/>
                  </a:lnTo>
                  <a:lnTo>
                    <a:pt x="322721" y="107470"/>
                  </a:lnTo>
                  <a:lnTo>
                    <a:pt x="311239" y="119439"/>
                  </a:lnTo>
                  <a:lnTo>
                    <a:pt x="300064" y="130941"/>
                  </a:lnTo>
                  <a:lnTo>
                    <a:pt x="289622" y="141603"/>
                  </a:lnTo>
                  <a:lnTo>
                    <a:pt x="279985" y="151387"/>
                  </a:lnTo>
                  <a:lnTo>
                    <a:pt x="271051" y="160420"/>
                  </a:lnTo>
                  <a:lnTo>
                    <a:pt x="262671" y="168866"/>
                  </a:lnTo>
                  <a:lnTo>
                    <a:pt x="254703" y="176878"/>
                  </a:lnTo>
                  <a:lnTo>
                    <a:pt x="247031" y="184579"/>
                  </a:lnTo>
                  <a:lnTo>
                    <a:pt x="239567" y="192068"/>
                  </a:lnTo>
                  <a:lnTo>
                    <a:pt x="232246" y="199575"/>
                  </a:lnTo>
                  <a:lnTo>
                    <a:pt x="225023" y="207454"/>
                  </a:lnTo>
                  <a:lnTo>
                    <a:pt x="217867" y="215865"/>
                  </a:lnTo>
                  <a:lnTo>
                    <a:pt x="210756" y="224632"/>
                  </a:lnTo>
                  <a:lnTo>
                    <a:pt x="203675" y="233364"/>
                  </a:lnTo>
                  <a:lnTo>
                    <a:pt x="196610" y="241829"/>
                  </a:lnTo>
                  <a:lnTo>
                    <a:pt x="189391" y="249969"/>
                  </a:lnTo>
                  <a:lnTo>
                    <a:pt x="181705" y="257815"/>
                  </a:lnTo>
                  <a:lnTo>
                    <a:pt x="173421" y="265430"/>
                  </a:lnTo>
                  <a:lnTo>
                    <a:pt x="164568" y="273035"/>
                  </a:lnTo>
                  <a:lnTo>
                    <a:pt x="155247" y="280988"/>
                  </a:lnTo>
                  <a:lnTo>
                    <a:pt x="145573" y="289450"/>
                  </a:lnTo>
                  <a:lnTo>
                    <a:pt x="135806" y="298254"/>
                  </a:lnTo>
                  <a:lnTo>
                    <a:pt x="126329" y="307011"/>
                  </a:lnTo>
                  <a:lnTo>
                    <a:pt x="117328" y="315497"/>
                  </a:lnTo>
                  <a:lnTo>
                    <a:pt x="108811" y="323822"/>
                  </a:lnTo>
                  <a:lnTo>
                    <a:pt x="100704" y="332325"/>
                  </a:lnTo>
                  <a:lnTo>
                    <a:pt x="92925" y="341179"/>
                  </a:lnTo>
                  <a:lnTo>
                    <a:pt x="85691" y="349956"/>
                  </a:lnTo>
                  <a:lnTo>
                    <a:pt x="78815" y="358566"/>
                  </a:lnTo>
                  <a:lnTo>
                    <a:pt x="71690" y="367769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89886" y="2705823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0"/>
                  </a:moveTo>
                  <a:lnTo>
                    <a:pt x="107079" y="8735"/>
                  </a:lnTo>
                  <a:lnTo>
                    <a:pt x="99372" y="16441"/>
                  </a:lnTo>
                  <a:lnTo>
                    <a:pt x="91965" y="23844"/>
                  </a:lnTo>
                  <a:lnTo>
                    <a:pt x="84531" y="31105"/>
                  </a:lnTo>
                  <a:lnTo>
                    <a:pt x="76705" y="38283"/>
                  </a:lnTo>
                  <a:lnTo>
                    <a:pt x="68331" y="45409"/>
                  </a:lnTo>
                  <a:lnTo>
                    <a:pt x="59588" y="52499"/>
                  </a:lnTo>
                  <a:lnTo>
                    <a:pt x="50873" y="59566"/>
                  </a:lnTo>
                  <a:lnTo>
                    <a:pt x="42423" y="66612"/>
                  </a:lnTo>
                  <a:lnTo>
                    <a:pt x="34407" y="73533"/>
                  </a:lnTo>
                  <a:lnTo>
                    <a:pt x="26111" y="80901"/>
                  </a:lnTo>
                  <a:lnTo>
                    <a:pt x="15692" y="9048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00414" y="2674238"/>
              <a:ext cx="84229" cy="200042"/>
            </a:xfrm>
            <a:custGeom>
              <a:avLst/>
              <a:gdLst/>
              <a:ahLst/>
              <a:cxnLst/>
              <a:rect l="0" t="0" r="0" b="0"/>
              <a:pathLst>
                <a:path w="84229" h="200042">
                  <a:moveTo>
                    <a:pt x="0" y="0"/>
                  </a:moveTo>
                  <a:lnTo>
                    <a:pt x="134" y="11668"/>
                  </a:lnTo>
                  <a:lnTo>
                    <a:pt x="1414" y="22157"/>
                  </a:lnTo>
                  <a:lnTo>
                    <a:pt x="4003" y="32459"/>
                  </a:lnTo>
                  <a:lnTo>
                    <a:pt x="7550" y="42760"/>
                  </a:lnTo>
                  <a:lnTo>
                    <a:pt x="11534" y="53103"/>
                  </a:lnTo>
                  <a:lnTo>
                    <a:pt x="15618" y="63497"/>
                  </a:lnTo>
                  <a:lnTo>
                    <a:pt x="19813" y="74099"/>
                  </a:lnTo>
                  <a:lnTo>
                    <a:pt x="24379" y="85205"/>
                  </a:lnTo>
                  <a:lnTo>
                    <a:pt x="29447" y="96934"/>
                  </a:lnTo>
                  <a:lnTo>
                    <a:pt x="35002" y="109081"/>
                  </a:lnTo>
                  <a:lnTo>
                    <a:pt x="40963" y="121235"/>
                  </a:lnTo>
                  <a:lnTo>
                    <a:pt x="47231" y="133147"/>
                  </a:lnTo>
                  <a:lnTo>
                    <a:pt x="53612" y="144682"/>
                  </a:lnTo>
                  <a:lnTo>
                    <a:pt x="60551" y="157079"/>
                  </a:lnTo>
                  <a:lnTo>
                    <a:pt x="69774" y="173661"/>
                  </a:lnTo>
                  <a:lnTo>
                    <a:pt x="8422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16269" y="2522238"/>
              <a:ext cx="368498" cy="436906"/>
            </a:xfrm>
            <a:custGeom>
              <a:avLst/>
              <a:gdLst/>
              <a:ahLst/>
              <a:cxnLst/>
              <a:rect l="0" t="0" r="0" b="0"/>
              <a:pathLst>
                <a:path w="368498" h="436906">
                  <a:moveTo>
                    <a:pt x="0" y="141471"/>
                  </a:moveTo>
                  <a:lnTo>
                    <a:pt x="67" y="129803"/>
                  </a:lnTo>
                  <a:lnTo>
                    <a:pt x="707" y="119314"/>
                  </a:lnTo>
                  <a:lnTo>
                    <a:pt x="2008" y="109013"/>
                  </a:lnTo>
                  <a:lnTo>
                    <a:pt x="4041" y="98712"/>
                  </a:lnTo>
                  <a:lnTo>
                    <a:pt x="7006" y="88368"/>
                  </a:lnTo>
                  <a:lnTo>
                    <a:pt x="10925" y="77983"/>
                  </a:lnTo>
                  <a:lnTo>
                    <a:pt x="15675" y="67727"/>
                  </a:lnTo>
                  <a:lnTo>
                    <a:pt x="21078" y="57918"/>
                  </a:lnTo>
                  <a:lnTo>
                    <a:pt x="26970" y="48691"/>
                  </a:lnTo>
                  <a:lnTo>
                    <a:pt x="33212" y="40021"/>
                  </a:lnTo>
                  <a:lnTo>
                    <a:pt x="39701" y="31812"/>
                  </a:lnTo>
                  <a:lnTo>
                    <a:pt x="46369" y="23964"/>
                  </a:lnTo>
                  <a:lnTo>
                    <a:pt x="53491" y="16710"/>
                  </a:lnTo>
                  <a:lnTo>
                    <a:pt x="61644" y="10589"/>
                  </a:lnTo>
                  <a:lnTo>
                    <a:pt x="71055" y="5811"/>
                  </a:lnTo>
                  <a:lnTo>
                    <a:pt x="81479" y="2433"/>
                  </a:lnTo>
                  <a:lnTo>
                    <a:pt x="92394" y="532"/>
                  </a:lnTo>
                  <a:lnTo>
                    <a:pt x="103434" y="0"/>
                  </a:lnTo>
                  <a:lnTo>
                    <a:pt x="114269" y="760"/>
                  </a:lnTo>
                  <a:lnTo>
                    <a:pt x="124538" y="2858"/>
                  </a:lnTo>
                  <a:lnTo>
                    <a:pt x="134106" y="6196"/>
                  </a:lnTo>
                  <a:lnTo>
                    <a:pt x="143021" y="10723"/>
                  </a:lnTo>
                  <a:lnTo>
                    <a:pt x="151403" y="16511"/>
                  </a:lnTo>
                  <a:lnTo>
                    <a:pt x="159375" y="23478"/>
                  </a:lnTo>
                  <a:lnTo>
                    <a:pt x="166883" y="31427"/>
                  </a:lnTo>
                  <a:lnTo>
                    <a:pt x="173707" y="40133"/>
                  </a:lnTo>
                  <a:lnTo>
                    <a:pt x="179781" y="49405"/>
                  </a:lnTo>
                  <a:lnTo>
                    <a:pt x="185183" y="59410"/>
                  </a:lnTo>
                  <a:lnTo>
                    <a:pt x="190046" y="70643"/>
                  </a:lnTo>
                  <a:lnTo>
                    <a:pt x="194499" y="83277"/>
                  </a:lnTo>
                  <a:lnTo>
                    <a:pt x="198490" y="97187"/>
                  </a:lnTo>
                  <a:lnTo>
                    <a:pt x="201798" y="112127"/>
                  </a:lnTo>
                  <a:lnTo>
                    <a:pt x="204358" y="127850"/>
                  </a:lnTo>
                  <a:lnTo>
                    <a:pt x="206247" y="144307"/>
                  </a:lnTo>
                  <a:lnTo>
                    <a:pt x="207599" y="161638"/>
                  </a:lnTo>
                  <a:lnTo>
                    <a:pt x="208545" y="179847"/>
                  </a:lnTo>
                  <a:lnTo>
                    <a:pt x="209198" y="198650"/>
                  </a:lnTo>
                  <a:lnTo>
                    <a:pt x="209645" y="217579"/>
                  </a:lnTo>
                  <a:lnTo>
                    <a:pt x="209939" y="236340"/>
                  </a:lnTo>
                  <a:lnTo>
                    <a:pt x="209798" y="254515"/>
                  </a:lnTo>
                  <a:lnTo>
                    <a:pt x="208639" y="271493"/>
                  </a:lnTo>
                  <a:lnTo>
                    <a:pt x="206230" y="287063"/>
                  </a:lnTo>
                  <a:lnTo>
                    <a:pt x="202813" y="301501"/>
                  </a:lnTo>
                  <a:lnTo>
                    <a:pt x="198910" y="315360"/>
                  </a:lnTo>
                  <a:lnTo>
                    <a:pt x="194879" y="329019"/>
                  </a:lnTo>
                  <a:lnTo>
                    <a:pt x="190886" y="342501"/>
                  </a:lnTo>
                  <a:lnTo>
                    <a:pt x="186986" y="355569"/>
                  </a:lnTo>
                  <a:lnTo>
                    <a:pt x="183178" y="368100"/>
                  </a:lnTo>
                  <a:lnTo>
                    <a:pt x="179282" y="379958"/>
                  </a:lnTo>
                  <a:lnTo>
                    <a:pt x="174974" y="390921"/>
                  </a:lnTo>
                  <a:lnTo>
                    <a:pt x="170102" y="400955"/>
                  </a:lnTo>
                  <a:lnTo>
                    <a:pt x="164523" y="410014"/>
                  </a:lnTo>
                  <a:lnTo>
                    <a:pt x="158020" y="417960"/>
                  </a:lnTo>
                  <a:lnTo>
                    <a:pt x="150564" y="424817"/>
                  </a:lnTo>
                  <a:lnTo>
                    <a:pt x="142115" y="430423"/>
                  </a:lnTo>
                  <a:lnTo>
                    <a:pt x="132542" y="434366"/>
                  </a:lnTo>
                  <a:lnTo>
                    <a:pt x="121888" y="436564"/>
                  </a:lnTo>
                  <a:lnTo>
                    <a:pt x="110650" y="436905"/>
                  </a:lnTo>
                  <a:lnTo>
                    <a:pt x="99648" y="435089"/>
                  </a:lnTo>
                  <a:lnTo>
                    <a:pt x="89335" y="431158"/>
                  </a:lnTo>
                  <a:lnTo>
                    <a:pt x="80126" y="425265"/>
                  </a:lnTo>
                  <a:lnTo>
                    <a:pt x="72545" y="417497"/>
                  </a:lnTo>
                  <a:lnTo>
                    <a:pt x="66719" y="408094"/>
                  </a:lnTo>
                  <a:lnTo>
                    <a:pt x="62773" y="397546"/>
                  </a:lnTo>
                  <a:lnTo>
                    <a:pt x="61008" y="386482"/>
                  </a:lnTo>
                  <a:lnTo>
                    <a:pt x="61374" y="375310"/>
                  </a:lnTo>
                  <a:lnTo>
                    <a:pt x="63548" y="364370"/>
                  </a:lnTo>
                  <a:lnTo>
                    <a:pt x="67133" y="354024"/>
                  </a:lnTo>
                  <a:lnTo>
                    <a:pt x="71765" y="344405"/>
                  </a:lnTo>
                  <a:lnTo>
                    <a:pt x="77312" y="335623"/>
                  </a:lnTo>
                  <a:lnTo>
                    <a:pt x="83858" y="327863"/>
                  </a:lnTo>
                  <a:lnTo>
                    <a:pt x="91371" y="321130"/>
                  </a:lnTo>
                  <a:lnTo>
                    <a:pt x="99703" y="315608"/>
                  </a:lnTo>
                  <a:lnTo>
                    <a:pt x="108674" y="311720"/>
                  </a:lnTo>
                  <a:lnTo>
                    <a:pt x="118118" y="309550"/>
                  </a:lnTo>
                  <a:lnTo>
                    <a:pt x="127900" y="308888"/>
                  </a:lnTo>
                  <a:lnTo>
                    <a:pt x="137920" y="309423"/>
                  </a:lnTo>
                  <a:lnTo>
                    <a:pt x="148104" y="310854"/>
                  </a:lnTo>
                  <a:lnTo>
                    <a:pt x="158400" y="312931"/>
                  </a:lnTo>
                  <a:lnTo>
                    <a:pt x="168772" y="315462"/>
                  </a:lnTo>
                  <a:lnTo>
                    <a:pt x="179191" y="318312"/>
                  </a:lnTo>
                  <a:lnTo>
                    <a:pt x="189477" y="321546"/>
                  </a:lnTo>
                  <a:lnTo>
                    <a:pt x="199310" y="325402"/>
                  </a:lnTo>
                  <a:lnTo>
                    <a:pt x="208559" y="329963"/>
                  </a:lnTo>
                  <a:lnTo>
                    <a:pt x="217413" y="335162"/>
                  </a:lnTo>
                  <a:lnTo>
                    <a:pt x="226280" y="340877"/>
                  </a:lnTo>
                  <a:lnTo>
                    <a:pt x="235401" y="346973"/>
                  </a:lnTo>
                  <a:lnTo>
                    <a:pt x="245003" y="353015"/>
                  </a:lnTo>
                  <a:lnTo>
                    <a:pt x="255368" y="358305"/>
                  </a:lnTo>
                  <a:lnTo>
                    <a:pt x="266564" y="362520"/>
                  </a:lnTo>
                  <a:lnTo>
                    <a:pt x="278339" y="365516"/>
                  </a:lnTo>
                  <a:lnTo>
                    <a:pt x="290234" y="367160"/>
                  </a:lnTo>
                  <a:lnTo>
                    <a:pt x="301969" y="367529"/>
                  </a:lnTo>
                  <a:lnTo>
                    <a:pt x="313384" y="366992"/>
                  </a:lnTo>
                  <a:lnTo>
                    <a:pt x="325687" y="366059"/>
                  </a:lnTo>
                  <a:lnTo>
                    <a:pt x="342192" y="364650"/>
                  </a:lnTo>
                  <a:lnTo>
                    <a:pt x="368497" y="362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42694" y="2621595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120340" y="5801"/>
                  </a:lnTo>
                  <a:lnTo>
                    <a:pt x="113495" y="10725"/>
                  </a:lnTo>
                  <a:lnTo>
                    <a:pt x="105103" y="15228"/>
                  </a:lnTo>
                  <a:lnTo>
                    <a:pt x="95303" y="19449"/>
                  </a:lnTo>
                  <a:lnTo>
                    <a:pt x="84340" y="23462"/>
                  </a:lnTo>
                  <a:lnTo>
                    <a:pt x="72488" y="27324"/>
                  </a:lnTo>
                  <a:lnTo>
                    <a:pt x="60207" y="31118"/>
                  </a:lnTo>
                  <a:lnTo>
                    <a:pt x="46712" y="35437"/>
                  </a:lnTo>
                  <a:lnTo>
                    <a:pt x="28588" y="4178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74279" y="2726880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5136" y="68"/>
                  </a:lnTo>
                  <a:lnTo>
                    <a:pt x="114007" y="708"/>
                  </a:lnTo>
                  <a:lnTo>
                    <a:pt x="102413" y="2004"/>
                  </a:lnTo>
                  <a:lnTo>
                    <a:pt x="90425" y="3864"/>
                  </a:lnTo>
                  <a:lnTo>
                    <a:pt x="78413" y="6180"/>
                  </a:lnTo>
                  <a:lnTo>
                    <a:pt x="66615" y="8847"/>
                  </a:lnTo>
                  <a:lnTo>
                    <a:pt x="55164" y="11811"/>
                  </a:lnTo>
                  <a:lnTo>
                    <a:pt x="42837" y="15470"/>
                  </a:lnTo>
                  <a:lnTo>
                    <a:pt x="26317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32248" y="2495253"/>
              <a:ext cx="52644" cy="410613"/>
            </a:xfrm>
            <a:custGeom>
              <a:avLst/>
              <a:gdLst/>
              <a:ahLst/>
              <a:cxnLst/>
              <a:rect l="0" t="0" r="0" b="0"/>
              <a:pathLst>
                <a:path w="52644" h="410613">
                  <a:moveTo>
                    <a:pt x="0" y="0"/>
                  </a:moveTo>
                  <a:lnTo>
                    <a:pt x="68" y="11869"/>
                  </a:lnTo>
                  <a:lnTo>
                    <a:pt x="708" y="24279"/>
                  </a:lnTo>
                  <a:lnTo>
                    <a:pt x="2004" y="38470"/>
                  </a:lnTo>
                  <a:lnTo>
                    <a:pt x="3864" y="54351"/>
                  </a:lnTo>
                  <a:lnTo>
                    <a:pt x="6180" y="71644"/>
                  </a:lnTo>
                  <a:lnTo>
                    <a:pt x="8842" y="90024"/>
                  </a:lnTo>
                  <a:lnTo>
                    <a:pt x="11593" y="108877"/>
                  </a:lnTo>
                  <a:lnTo>
                    <a:pt x="14052" y="127360"/>
                  </a:lnTo>
                  <a:lnTo>
                    <a:pt x="16038" y="145035"/>
                  </a:lnTo>
                  <a:lnTo>
                    <a:pt x="17709" y="161678"/>
                  </a:lnTo>
                  <a:lnTo>
                    <a:pt x="19446" y="177096"/>
                  </a:lnTo>
                  <a:lnTo>
                    <a:pt x="21468" y="191333"/>
                  </a:lnTo>
                  <a:lnTo>
                    <a:pt x="23829" y="205067"/>
                  </a:lnTo>
                  <a:lnTo>
                    <a:pt x="26493" y="219443"/>
                  </a:lnTo>
                  <a:lnTo>
                    <a:pt x="29394" y="235051"/>
                  </a:lnTo>
                  <a:lnTo>
                    <a:pt x="32309" y="251793"/>
                  </a:lnTo>
                  <a:lnTo>
                    <a:pt x="34880" y="269183"/>
                  </a:lnTo>
                  <a:lnTo>
                    <a:pt x="36941" y="286841"/>
                  </a:lnTo>
                  <a:lnTo>
                    <a:pt x="38663" y="304410"/>
                  </a:lnTo>
                  <a:lnTo>
                    <a:pt x="40434" y="321497"/>
                  </a:lnTo>
                  <a:lnTo>
                    <a:pt x="42475" y="337933"/>
                  </a:lnTo>
                  <a:lnTo>
                    <a:pt x="44688" y="353336"/>
                  </a:lnTo>
                  <a:lnTo>
                    <a:pt x="46952" y="368634"/>
                  </a:lnTo>
                  <a:lnTo>
                    <a:pt x="49472" y="386287"/>
                  </a:lnTo>
                  <a:lnTo>
                    <a:pt x="52643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12327" y="2516310"/>
              <a:ext cx="41062" cy="410613"/>
            </a:xfrm>
            <a:custGeom>
              <a:avLst/>
              <a:gdLst/>
              <a:ahLst/>
              <a:cxnLst/>
              <a:rect l="0" t="0" r="0" b="0"/>
              <a:pathLst>
                <a:path w="41062" h="410613">
                  <a:moveTo>
                    <a:pt x="9476" y="0"/>
                  </a:moveTo>
                  <a:lnTo>
                    <a:pt x="6609" y="11870"/>
                  </a:lnTo>
                  <a:lnTo>
                    <a:pt x="4467" y="24279"/>
                  </a:lnTo>
                  <a:lnTo>
                    <a:pt x="2864" y="38475"/>
                  </a:lnTo>
                  <a:lnTo>
                    <a:pt x="1683" y="54529"/>
                  </a:lnTo>
                  <a:lnTo>
                    <a:pt x="835" y="72470"/>
                  </a:lnTo>
                  <a:lnTo>
                    <a:pt x="242" y="92093"/>
                  </a:lnTo>
                  <a:lnTo>
                    <a:pt x="0" y="112427"/>
                  </a:lnTo>
                  <a:lnTo>
                    <a:pt x="365" y="131910"/>
                  </a:lnTo>
                  <a:lnTo>
                    <a:pt x="1420" y="149743"/>
                  </a:lnTo>
                  <a:lnTo>
                    <a:pt x="2942" y="165999"/>
                  </a:lnTo>
                  <a:lnTo>
                    <a:pt x="4502" y="181225"/>
                  </a:lnTo>
                  <a:lnTo>
                    <a:pt x="5850" y="195873"/>
                  </a:lnTo>
                  <a:lnTo>
                    <a:pt x="7076" y="210053"/>
                  </a:lnTo>
                  <a:lnTo>
                    <a:pt x="8505" y="223604"/>
                  </a:lnTo>
                  <a:lnTo>
                    <a:pt x="10314" y="236477"/>
                  </a:lnTo>
                  <a:lnTo>
                    <a:pt x="12360" y="248906"/>
                  </a:lnTo>
                  <a:lnTo>
                    <a:pt x="14280" y="261318"/>
                  </a:lnTo>
                  <a:lnTo>
                    <a:pt x="15873" y="273971"/>
                  </a:lnTo>
                  <a:lnTo>
                    <a:pt x="17265" y="287096"/>
                  </a:lnTo>
                  <a:lnTo>
                    <a:pt x="18806" y="300978"/>
                  </a:lnTo>
                  <a:lnTo>
                    <a:pt x="20695" y="315684"/>
                  </a:lnTo>
                  <a:lnTo>
                    <a:pt x="22965" y="330798"/>
                  </a:lnTo>
                  <a:lnTo>
                    <a:pt x="25566" y="345557"/>
                  </a:lnTo>
                  <a:lnTo>
                    <a:pt x="28426" y="359540"/>
                  </a:lnTo>
                  <a:lnTo>
                    <a:pt x="31324" y="372240"/>
                  </a:lnTo>
                  <a:lnTo>
                    <a:pt x="34190" y="384139"/>
                  </a:lnTo>
                  <a:lnTo>
                    <a:pt x="37273" y="396277"/>
                  </a:lnTo>
                  <a:lnTo>
                    <a:pt x="41061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20929" y="2558425"/>
              <a:ext cx="221932" cy="243409"/>
            </a:xfrm>
            <a:custGeom>
              <a:avLst/>
              <a:gdLst/>
              <a:ahLst/>
              <a:cxnLst/>
              <a:rect l="0" t="0" r="0" b="0"/>
              <a:pathLst>
                <a:path w="221932" h="243409">
                  <a:moveTo>
                    <a:pt x="221931" y="136870"/>
                  </a:moveTo>
                  <a:lnTo>
                    <a:pt x="210262" y="137004"/>
                  </a:lnTo>
                  <a:lnTo>
                    <a:pt x="199774" y="138285"/>
                  </a:lnTo>
                  <a:lnTo>
                    <a:pt x="189477" y="140877"/>
                  </a:lnTo>
                  <a:lnTo>
                    <a:pt x="179348" y="144597"/>
                  </a:lnTo>
                  <a:lnTo>
                    <a:pt x="169653" y="149230"/>
                  </a:lnTo>
                  <a:lnTo>
                    <a:pt x="160508" y="154563"/>
                  </a:lnTo>
                  <a:lnTo>
                    <a:pt x="151559" y="160410"/>
                  </a:lnTo>
                  <a:lnTo>
                    <a:pt x="142101" y="166624"/>
                  </a:lnTo>
                  <a:lnTo>
                    <a:pt x="131775" y="173095"/>
                  </a:lnTo>
                  <a:lnTo>
                    <a:pt x="120720" y="179743"/>
                  </a:lnTo>
                  <a:lnTo>
                    <a:pt x="109374" y="186512"/>
                  </a:lnTo>
                  <a:lnTo>
                    <a:pt x="98037" y="193363"/>
                  </a:lnTo>
                  <a:lnTo>
                    <a:pt x="86830" y="200269"/>
                  </a:lnTo>
                  <a:lnTo>
                    <a:pt x="75781" y="207212"/>
                  </a:lnTo>
                  <a:lnTo>
                    <a:pt x="64870" y="214181"/>
                  </a:lnTo>
                  <a:lnTo>
                    <a:pt x="54069" y="221166"/>
                  </a:lnTo>
                  <a:lnTo>
                    <a:pt x="43351" y="228162"/>
                  </a:lnTo>
                  <a:lnTo>
                    <a:pt x="32705" y="235134"/>
                  </a:lnTo>
                  <a:lnTo>
                    <a:pt x="22606" y="240933"/>
                  </a:lnTo>
                  <a:lnTo>
                    <a:pt x="13962" y="243408"/>
                  </a:lnTo>
                  <a:lnTo>
                    <a:pt x="7162" y="241658"/>
                  </a:lnTo>
                  <a:lnTo>
                    <a:pt x="2428" y="236242"/>
                  </a:lnTo>
                  <a:lnTo>
                    <a:pt x="67" y="228479"/>
                  </a:lnTo>
                  <a:lnTo>
                    <a:pt x="0" y="219407"/>
                  </a:lnTo>
                  <a:lnTo>
                    <a:pt x="1870" y="209475"/>
                  </a:lnTo>
                  <a:lnTo>
                    <a:pt x="5242" y="198706"/>
                  </a:lnTo>
                  <a:lnTo>
                    <a:pt x="9720" y="187145"/>
                  </a:lnTo>
                  <a:lnTo>
                    <a:pt x="14822" y="174912"/>
                  </a:lnTo>
                  <a:lnTo>
                    <a:pt x="20005" y="162156"/>
                  </a:lnTo>
                  <a:lnTo>
                    <a:pt x="24970" y="149010"/>
                  </a:lnTo>
                  <a:lnTo>
                    <a:pt x="29794" y="135586"/>
                  </a:lnTo>
                  <a:lnTo>
                    <a:pt x="34800" y="121967"/>
                  </a:lnTo>
                  <a:lnTo>
                    <a:pt x="40167" y="108213"/>
                  </a:lnTo>
                  <a:lnTo>
                    <a:pt x="45757" y="94366"/>
                  </a:lnTo>
                  <a:lnTo>
                    <a:pt x="51210" y="80457"/>
                  </a:lnTo>
                  <a:lnTo>
                    <a:pt x="56319" y="66519"/>
                  </a:lnTo>
                  <a:lnTo>
                    <a:pt x="60901" y="52980"/>
                  </a:lnTo>
                  <a:lnTo>
                    <a:pt x="65162" y="39224"/>
                  </a:lnTo>
                  <a:lnTo>
                    <a:pt x="69473" y="22925"/>
                  </a:lnTo>
                  <a:lnTo>
                    <a:pt x="745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467043" y="3474404"/>
            <a:ext cx="2058926" cy="614683"/>
            <a:chOff x="1467043" y="3474404"/>
            <a:chExt cx="2058926" cy="614683"/>
          </a:xfrm>
        </p:grpSpPr>
        <p:sp>
          <p:nvSpPr>
            <p:cNvPr id="36" name="Freeform 35"/>
            <p:cNvSpPr/>
            <p:nvPr/>
          </p:nvSpPr>
          <p:spPr>
            <a:xfrm>
              <a:off x="1467043" y="3606882"/>
              <a:ext cx="272387" cy="482205"/>
            </a:xfrm>
            <a:custGeom>
              <a:avLst/>
              <a:gdLst/>
              <a:ahLst/>
              <a:cxnLst/>
              <a:rect l="0" t="0" r="0" b="0"/>
              <a:pathLst>
                <a:path w="272387" h="482205">
                  <a:moveTo>
                    <a:pt x="59589" y="35978"/>
                  </a:moveTo>
                  <a:lnTo>
                    <a:pt x="53721" y="41845"/>
                  </a:lnTo>
                  <a:lnTo>
                    <a:pt x="48157" y="47410"/>
                  </a:lnTo>
                  <a:lnTo>
                    <a:pt x="42357" y="53209"/>
                  </a:lnTo>
                  <a:lnTo>
                    <a:pt x="36277" y="59289"/>
                  </a:lnTo>
                  <a:lnTo>
                    <a:pt x="29947" y="65619"/>
                  </a:lnTo>
                  <a:lnTo>
                    <a:pt x="23404" y="72114"/>
                  </a:lnTo>
                  <a:lnTo>
                    <a:pt x="16198" y="77519"/>
                  </a:lnTo>
                  <a:lnTo>
                    <a:pt x="8607" y="79797"/>
                  </a:lnTo>
                  <a:lnTo>
                    <a:pt x="2769" y="77934"/>
                  </a:lnTo>
                  <a:lnTo>
                    <a:pt x="0" y="72634"/>
                  </a:lnTo>
                  <a:lnTo>
                    <a:pt x="132" y="66057"/>
                  </a:lnTo>
                  <a:lnTo>
                    <a:pt x="2457" y="58744"/>
                  </a:lnTo>
                  <a:lnTo>
                    <a:pt x="6318" y="50740"/>
                  </a:lnTo>
                  <a:lnTo>
                    <a:pt x="11390" y="42272"/>
                  </a:lnTo>
                  <a:lnTo>
                    <a:pt x="17639" y="33757"/>
                  </a:lnTo>
                  <a:lnTo>
                    <a:pt x="24969" y="25454"/>
                  </a:lnTo>
                  <a:lnTo>
                    <a:pt x="33353" y="17765"/>
                  </a:lnTo>
                  <a:lnTo>
                    <a:pt x="42895" y="11289"/>
                  </a:lnTo>
                  <a:lnTo>
                    <a:pt x="53537" y="6239"/>
                  </a:lnTo>
                  <a:lnTo>
                    <a:pt x="64939" y="2665"/>
                  </a:lnTo>
                  <a:lnTo>
                    <a:pt x="76585" y="625"/>
                  </a:lnTo>
                  <a:lnTo>
                    <a:pt x="88153" y="0"/>
                  </a:lnTo>
                  <a:lnTo>
                    <a:pt x="99359" y="867"/>
                  </a:lnTo>
                  <a:lnTo>
                    <a:pt x="109885" y="3568"/>
                  </a:lnTo>
                  <a:lnTo>
                    <a:pt x="119625" y="8124"/>
                  </a:lnTo>
                  <a:lnTo>
                    <a:pt x="128487" y="14284"/>
                  </a:lnTo>
                  <a:lnTo>
                    <a:pt x="136301" y="21705"/>
                  </a:lnTo>
                  <a:lnTo>
                    <a:pt x="143074" y="30075"/>
                  </a:lnTo>
                  <a:lnTo>
                    <a:pt x="148794" y="39457"/>
                  </a:lnTo>
                  <a:lnTo>
                    <a:pt x="153346" y="50263"/>
                  </a:lnTo>
                  <a:lnTo>
                    <a:pt x="156776" y="62599"/>
                  </a:lnTo>
                  <a:lnTo>
                    <a:pt x="159098" y="75966"/>
                  </a:lnTo>
                  <a:lnTo>
                    <a:pt x="160215" y="89478"/>
                  </a:lnTo>
                  <a:lnTo>
                    <a:pt x="160185" y="102597"/>
                  </a:lnTo>
                  <a:lnTo>
                    <a:pt x="159031" y="114997"/>
                  </a:lnTo>
                  <a:lnTo>
                    <a:pt x="156661" y="126399"/>
                  </a:lnTo>
                  <a:lnTo>
                    <a:pt x="153141" y="136772"/>
                  </a:lnTo>
                  <a:lnTo>
                    <a:pt x="148660" y="146415"/>
                  </a:lnTo>
                  <a:lnTo>
                    <a:pt x="143435" y="155826"/>
                  </a:lnTo>
                  <a:lnTo>
                    <a:pt x="137728" y="165286"/>
                  </a:lnTo>
                  <a:lnTo>
                    <a:pt x="133964" y="173873"/>
                  </a:lnTo>
                  <a:lnTo>
                    <a:pt x="135255" y="180098"/>
                  </a:lnTo>
                  <a:lnTo>
                    <a:pt x="141165" y="184230"/>
                  </a:lnTo>
                  <a:lnTo>
                    <a:pt x="150244" y="187293"/>
                  </a:lnTo>
                  <a:lnTo>
                    <a:pt x="160898" y="190012"/>
                  </a:lnTo>
                  <a:lnTo>
                    <a:pt x="172115" y="192747"/>
                  </a:lnTo>
                  <a:lnTo>
                    <a:pt x="183249" y="195950"/>
                  </a:lnTo>
                  <a:lnTo>
                    <a:pt x="193808" y="200256"/>
                  </a:lnTo>
                  <a:lnTo>
                    <a:pt x="203614" y="205902"/>
                  </a:lnTo>
                  <a:lnTo>
                    <a:pt x="212711" y="212630"/>
                  </a:lnTo>
                  <a:lnTo>
                    <a:pt x="221224" y="219904"/>
                  </a:lnTo>
                  <a:lnTo>
                    <a:pt x="229289" y="227357"/>
                  </a:lnTo>
                  <a:lnTo>
                    <a:pt x="236863" y="235139"/>
                  </a:lnTo>
                  <a:lnTo>
                    <a:pt x="243732" y="243800"/>
                  </a:lnTo>
                  <a:lnTo>
                    <a:pt x="249836" y="253594"/>
                  </a:lnTo>
                  <a:lnTo>
                    <a:pt x="255259" y="264629"/>
                  </a:lnTo>
                  <a:lnTo>
                    <a:pt x="260135" y="277026"/>
                  </a:lnTo>
                  <a:lnTo>
                    <a:pt x="264593" y="290701"/>
                  </a:lnTo>
                  <a:lnTo>
                    <a:pt x="268417" y="305274"/>
                  </a:lnTo>
                  <a:lnTo>
                    <a:pt x="271081" y="320194"/>
                  </a:lnTo>
                  <a:lnTo>
                    <a:pt x="272386" y="335115"/>
                  </a:lnTo>
                  <a:lnTo>
                    <a:pt x="272279" y="349894"/>
                  </a:lnTo>
                  <a:lnTo>
                    <a:pt x="270686" y="364503"/>
                  </a:lnTo>
                  <a:lnTo>
                    <a:pt x="267720" y="378955"/>
                  </a:lnTo>
                  <a:lnTo>
                    <a:pt x="263457" y="393118"/>
                  </a:lnTo>
                  <a:lnTo>
                    <a:pt x="257854" y="406716"/>
                  </a:lnTo>
                  <a:lnTo>
                    <a:pt x="251010" y="419640"/>
                  </a:lnTo>
                  <a:lnTo>
                    <a:pt x="242975" y="431777"/>
                  </a:lnTo>
                  <a:lnTo>
                    <a:pt x="233680" y="442936"/>
                  </a:lnTo>
                  <a:lnTo>
                    <a:pt x="223199" y="453101"/>
                  </a:lnTo>
                  <a:lnTo>
                    <a:pt x="211568" y="462079"/>
                  </a:lnTo>
                  <a:lnTo>
                    <a:pt x="198705" y="469440"/>
                  </a:lnTo>
                  <a:lnTo>
                    <a:pt x="184680" y="475090"/>
                  </a:lnTo>
                  <a:lnTo>
                    <a:pt x="169685" y="479072"/>
                  </a:lnTo>
                  <a:lnTo>
                    <a:pt x="153943" y="481386"/>
                  </a:lnTo>
                  <a:lnTo>
                    <a:pt x="137659" y="482204"/>
                  </a:lnTo>
                  <a:lnTo>
                    <a:pt x="121318" y="481806"/>
                  </a:lnTo>
                  <a:lnTo>
                    <a:pt x="105654" y="480484"/>
                  </a:lnTo>
                  <a:lnTo>
                    <a:pt x="91015" y="478494"/>
                  </a:lnTo>
                  <a:lnTo>
                    <a:pt x="77458" y="476185"/>
                  </a:lnTo>
                  <a:lnTo>
                    <a:pt x="63394" y="473780"/>
                  </a:lnTo>
                  <a:lnTo>
                    <a:pt x="45354" y="471073"/>
                  </a:lnTo>
                  <a:lnTo>
                    <a:pt x="17475" y="467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10943" y="3748145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0"/>
                  </a:moveTo>
                  <a:lnTo>
                    <a:pt x="120474" y="5867"/>
                  </a:lnTo>
                  <a:lnTo>
                    <a:pt x="114910" y="11432"/>
                  </a:lnTo>
                  <a:lnTo>
                    <a:pt x="109106" y="17231"/>
                  </a:lnTo>
                  <a:lnTo>
                    <a:pt x="102852" y="23312"/>
                  </a:lnTo>
                  <a:lnTo>
                    <a:pt x="95874" y="29641"/>
                  </a:lnTo>
                  <a:lnTo>
                    <a:pt x="88098" y="36174"/>
                  </a:lnTo>
                  <a:lnTo>
                    <a:pt x="79769" y="43023"/>
                  </a:lnTo>
                  <a:lnTo>
                    <a:pt x="71338" y="50454"/>
                  </a:lnTo>
                  <a:lnTo>
                    <a:pt x="63078" y="58560"/>
                  </a:lnTo>
                  <a:lnTo>
                    <a:pt x="55075" y="67122"/>
                  </a:lnTo>
                  <a:lnTo>
                    <a:pt x="47322" y="75716"/>
                  </a:lnTo>
                  <a:lnTo>
                    <a:pt x="39779" y="84079"/>
                  </a:lnTo>
                  <a:lnTo>
                    <a:pt x="32508" y="91838"/>
                  </a:lnTo>
                  <a:lnTo>
                    <a:pt x="24858" y="99190"/>
                  </a:lnTo>
                  <a:lnTo>
                    <a:pt x="15040" y="10677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32000" y="3769202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1" y="23847"/>
                  </a:lnTo>
                  <a:lnTo>
                    <a:pt x="23311" y="31281"/>
                  </a:lnTo>
                  <a:lnTo>
                    <a:pt x="29641" y="39108"/>
                  </a:lnTo>
                  <a:lnTo>
                    <a:pt x="36174" y="47482"/>
                  </a:lnTo>
                  <a:lnTo>
                    <a:pt x="43023" y="56225"/>
                  </a:lnTo>
                  <a:lnTo>
                    <a:pt x="50454" y="64940"/>
                  </a:lnTo>
                  <a:lnTo>
                    <a:pt x="58560" y="73394"/>
                  </a:lnTo>
                  <a:lnTo>
                    <a:pt x="67122" y="81527"/>
                  </a:lnTo>
                  <a:lnTo>
                    <a:pt x="75715" y="89368"/>
                  </a:lnTo>
                  <a:lnTo>
                    <a:pt x="84078" y="96975"/>
                  </a:lnTo>
                  <a:lnTo>
                    <a:pt x="91838" y="104488"/>
                  </a:lnTo>
                  <a:lnTo>
                    <a:pt x="99190" y="113071"/>
                  </a:lnTo>
                  <a:lnTo>
                    <a:pt x="106776" y="125712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58383" y="3578664"/>
              <a:ext cx="294799" cy="442487"/>
            </a:xfrm>
            <a:custGeom>
              <a:avLst/>
              <a:gdLst/>
              <a:ahLst/>
              <a:cxnLst/>
              <a:rect l="0" t="0" r="0" b="0"/>
              <a:pathLst>
                <a:path w="294799" h="442487">
                  <a:moveTo>
                    <a:pt x="0" y="106310"/>
                  </a:moveTo>
                  <a:lnTo>
                    <a:pt x="3001" y="97575"/>
                  </a:lnTo>
                  <a:lnTo>
                    <a:pt x="6423" y="89869"/>
                  </a:lnTo>
                  <a:lnTo>
                    <a:pt x="10615" y="82462"/>
                  </a:lnTo>
                  <a:lnTo>
                    <a:pt x="15342" y="75028"/>
                  </a:lnTo>
                  <a:lnTo>
                    <a:pt x="20175" y="67201"/>
                  </a:lnTo>
                  <a:lnTo>
                    <a:pt x="24862" y="58827"/>
                  </a:lnTo>
                  <a:lnTo>
                    <a:pt x="29643" y="50083"/>
                  </a:lnTo>
                  <a:lnTo>
                    <a:pt x="35142" y="41369"/>
                  </a:lnTo>
                  <a:lnTo>
                    <a:pt x="41656" y="32920"/>
                  </a:lnTo>
                  <a:lnTo>
                    <a:pt x="49168" y="24959"/>
                  </a:lnTo>
                  <a:lnTo>
                    <a:pt x="57513" y="17767"/>
                  </a:lnTo>
                  <a:lnTo>
                    <a:pt x="66501" y="11423"/>
                  </a:lnTo>
                  <a:lnTo>
                    <a:pt x="75960" y="6163"/>
                  </a:lnTo>
                  <a:lnTo>
                    <a:pt x="85755" y="2453"/>
                  </a:lnTo>
                  <a:lnTo>
                    <a:pt x="95785" y="408"/>
                  </a:lnTo>
                  <a:lnTo>
                    <a:pt x="105975" y="0"/>
                  </a:lnTo>
                  <a:lnTo>
                    <a:pt x="116276" y="1238"/>
                  </a:lnTo>
                  <a:lnTo>
                    <a:pt x="126643" y="3967"/>
                  </a:lnTo>
                  <a:lnTo>
                    <a:pt x="136723" y="8239"/>
                  </a:lnTo>
                  <a:lnTo>
                    <a:pt x="145886" y="14379"/>
                  </a:lnTo>
                  <a:lnTo>
                    <a:pt x="153866" y="22403"/>
                  </a:lnTo>
                  <a:lnTo>
                    <a:pt x="160886" y="32213"/>
                  </a:lnTo>
                  <a:lnTo>
                    <a:pt x="167449" y="43772"/>
                  </a:lnTo>
                  <a:lnTo>
                    <a:pt x="173901" y="56886"/>
                  </a:lnTo>
                  <a:lnTo>
                    <a:pt x="180236" y="71420"/>
                  </a:lnTo>
                  <a:lnTo>
                    <a:pt x="186198" y="87378"/>
                  </a:lnTo>
                  <a:lnTo>
                    <a:pt x="191652" y="104631"/>
                  </a:lnTo>
                  <a:lnTo>
                    <a:pt x="196451" y="122944"/>
                  </a:lnTo>
                  <a:lnTo>
                    <a:pt x="200370" y="142067"/>
                  </a:lnTo>
                  <a:lnTo>
                    <a:pt x="203367" y="161784"/>
                  </a:lnTo>
                  <a:lnTo>
                    <a:pt x="205395" y="181921"/>
                  </a:lnTo>
                  <a:lnTo>
                    <a:pt x="206314" y="202353"/>
                  </a:lnTo>
                  <a:lnTo>
                    <a:pt x="206156" y="222988"/>
                  </a:lnTo>
                  <a:lnTo>
                    <a:pt x="205085" y="243759"/>
                  </a:lnTo>
                  <a:lnTo>
                    <a:pt x="203304" y="264625"/>
                  </a:lnTo>
                  <a:lnTo>
                    <a:pt x="200997" y="285544"/>
                  </a:lnTo>
                  <a:lnTo>
                    <a:pt x="198315" y="306169"/>
                  </a:lnTo>
                  <a:lnTo>
                    <a:pt x="195369" y="325873"/>
                  </a:lnTo>
                  <a:lnTo>
                    <a:pt x="192232" y="344380"/>
                  </a:lnTo>
                  <a:lnTo>
                    <a:pt x="188634" y="361588"/>
                  </a:lnTo>
                  <a:lnTo>
                    <a:pt x="184001" y="377386"/>
                  </a:lnTo>
                  <a:lnTo>
                    <a:pt x="178102" y="391857"/>
                  </a:lnTo>
                  <a:lnTo>
                    <a:pt x="171019" y="404899"/>
                  </a:lnTo>
                  <a:lnTo>
                    <a:pt x="162968" y="416148"/>
                  </a:lnTo>
                  <a:lnTo>
                    <a:pt x="154173" y="425562"/>
                  </a:lnTo>
                  <a:lnTo>
                    <a:pt x="144504" y="433056"/>
                  </a:lnTo>
                  <a:lnTo>
                    <a:pt x="133505" y="438349"/>
                  </a:lnTo>
                  <a:lnTo>
                    <a:pt x="121044" y="441492"/>
                  </a:lnTo>
                  <a:lnTo>
                    <a:pt x="107762" y="442486"/>
                  </a:lnTo>
                  <a:lnTo>
                    <a:pt x="94842" y="441117"/>
                  </a:lnTo>
                  <a:lnTo>
                    <a:pt x="82941" y="437484"/>
                  </a:lnTo>
                  <a:lnTo>
                    <a:pt x="72514" y="431622"/>
                  </a:lnTo>
                  <a:lnTo>
                    <a:pt x="64039" y="423345"/>
                  </a:lnTo>
                  <a:lnTo>
                    <a:pt x="57573" y="412785"/>
                  </a:lnTo>
                  <a:lnTo>
                    <a:pt x="53011" y="400646"/>
                  </a:lnTo>
                  <a:lnTo>
                    <a:pt x="50292" y="387976"/>
                  </a:lnTo>
                  <a:lnTo>
                    <a:pt x="49201" y="375428"/>
                  </a:lnTo>
                  <a:lnTo>
                    <a:pt x="49582" y="363414"/>
                  </a:lnTo>
                  <a:lnTo>
                    <a:pt x="51423" y="352273"/>
                  </a:lnTo>
                  <a:lnTo>
                    <a:pt x="54588" y="342080"/>
                  </a:lnTo>
                  <a:lnTo>
                    <a:pt x="58999" y="332726"/>
                  </a:lnTo>
                  <a:lnTo>
                    <a:pt x="64709" y="324041"/>
                  </a:lnTo>
                  <a:lnTo>
                    <a:pt x="71624" y="315862"/>
                  </a:lnTo>
                  <a:lnTo>
                    <a:pt x="79538" y="308213"/>
                  </a:lnTo>
                  <a:lnTo>
                    <a:pt x="88221" y="301293"/>
                  </a:lnTo>
                  <a:lnTo>
                    <a:pt x="97469" y="295156"/>
                  </a:lnTo>
                  <a:lnTo>
                    <a:pt x="107117" y="289711"/>
                  </a:lnTo>
                  <a:lnTo>
                    <a:pt x="117047" y="284819"/>
                  </a:lnTo>
                  <a:lnTo>
                    <a:pt x="127180" y="280347"/>
                  </a:lnTo>
                  <a:lnTo>
                    <a:pt x="137781" y="276343"/>
                  </a:lnTo>
                  <a:lnTo>
                    <a:pt x="149422" y="273026"/>
                  </a:lnTo>
                  <a:lnTo>
                    <a:pt x="162325" y="270465"/>
                  </a:lnTo>
                  <a:lnTo>
                    <a:pt x="176076" y="268745"/>
                  </a:lnTo>
                  <a:lnTo>
                    <a:pt x="189846" y="268039"/>
                  </a:lnTo>
                  <a:lnTo>
                    <a:pt x="203148" y="268340"/>
                  </a:lnTo>
                  <a:lnTo>
                    <a:pt x="216010" y="269339"/>
                  </a:lnTo>
                  <a:lnTo>
                    <a:pt x="228786" y="270540"/>
                  </a:lnTo>
                  <a:lnTo>
                    <a:pt x="241695" y="271638"/>
                  </a:lnTo>
                  <a:lnTo>
                    <a:pt x="254207" y="272528"/>
                  </a:lnTo>
                  <a:lnTo>
                    <a:pt x="266351" y="273296"/>
                  </a:lnTo>
                  <a:lnTo>
                    <a:pt x="279198" y="274003"/>
                  </a:lnTo>
                  <a:lnTo>
                    <a:pt x="294798" y="274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63751" y="3674445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078" y="2867"/>
                  </a:lnTo>
                  <a:lnTo>
                    <a:pt x="92949" y="5009"/>
                  </a:lnTo>
                  <a:lnTo>
                    <a:pt x="81356" y="6617"/>
                  </a:lnTo>
                  <a:lnTo>
                    <a:pt x="69367" y="7970"/>
                  </a:lnTo>
                  <a:lnTo>
                    <a:pt x="57356" y="9467"/>
                  </a:lnTo>
                  <a:lnTo>
                    <a:pt x="45566" y="11313"/>
                  </a:lnTo>
                  <a:lnTo>
                    <a:pt x="34519" y="13389"/>
                  </a:lnTo>
                  <a:lnTo>
                    <a:pt x="23995" y="15546"/>
                  </a:lnTo>
                  <a:lnTo>
                    <a:pt x="1307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05865" y="374814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6" y="1999"/>
                  </a:lnTo>
                  <a:lnTo>
                    <a:pt x="62402" y="3695"/>
                  </a:lnTo>
                  <a:lnTo>
                    <a:pt x="50233" y="5545"/>
                  </a:lnTo>
                  <a:lnTo>
                    <a:pt x="31890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70796" y="3474404"/>
              <a:ext cx="255173" cy="506976"/>
            </a:xfrm>
            <a:custGeom>
              <a:avLst/>
              <a:gdLst/>
              <a:ahLst/>
              <a:cxnLst/>
              <a:rect l="0" t="0" r="0" b="0"/>
              <a:pathLst>
                <a:path w="255173" h="506976">
                  <a:moveTo>
                    <a:pt x="119380" y="0"/>
                  </a:moveTo>
                  <a:lnTo>
                    <a:pt x="110646" y="5934"/>
                  </a:lnTo>
                  <a:lnTo>
                    <a:pt x="102939" y="12139"/>
                  </a:lnTo>
                  <a:lnTo>
                    <a:pt x="95537" y="19240"/>
                  </a:lnTo>
                  <a:lnTo>
                    <a:pt x="88276" y="27352"/>
                  </a:lnTo>
                  <a:lnTo>
                    <a:pt x="81097" y="36647"/>
                  </a:lnTo>
                  <a:lnTo>
                    <a:pt x="73971" y="47100"/>
                  </a:lnTo>
                  <a:lnTo>
                    <a:pt x="66881" y="58698"/>
                  </a:lnTo>
                  <a:lnTo>
                    <a:pt x="59814" y="71533"/>
                  </a:lnTo>
                  <a:lnTo>
                    <a:pt x="52763" y="85534"/>
                  </a:lnTo>
                  <a:lnTo>
                    <a:pt x="45723" y="100512"/>
                  </a:lnTo>
                  <a:lnTo>
                    <a:pt x="38690" y="116242"/>
                  </a:lnTo>
                  <a:lnTo>
                    <a:pt x="31671" y="132532"/>
                  </a:lnTo>
                  <a:lnTo>
                    <a:pt x="24991" y="149385"/>
                  </a:lnTo>
                  <a:lnTo>
                    <a:pt x="19264" y="166990"/>
                  </a:lnTo>
                  <a:lnTo>
                    <a:pt x="14744" y="185377"/>
                  </a:lnTo>
                  <a:lnTo>
                    <a:pt x="11202" y="203962"/>
                  </a:lnTo>
                  <a:lnTo>
                    <a:pt x="8126" y="221680"/>
                  </a:lnTo>
                  <a:lnTo>
                    <a:pt x="5174" y="238015"/>
                  </a:lnTo>
                  <a:lnTo>
                    <a:pt x="2511" y="253442"/>
                  </a:lnTo>
                  <a:lnTo>
                    <a:pt x="701" y="269095"/>
                  </a:lnTo>
                  <a:lnTo>
                    <a:pt x="0" y="285631"/>
                  </a:lnTo>
                  <a:lnTo>
                    <a:pt x="360" y="303200"/>
                  </a:lnTo>
                  <a:lnTo>
                    <a:pt x="1598" y="321691"/>
                  </a:lnTo>
                  <a:lnTo>
                    <a:pt x="3512" y="340909"/>
                  </a:lnTo>
                  <a:lnTo>
                    <a:pt x="6085" y="360342"/>
                  </a:lnTo>
                  <a:lnTo>
                    <a:pt x="9483" y="379221"/>
                  </a:lnTo>
                  <a:lnTo>
                    <a:pt x="13728" y="397165"/>
                  </a:lnTo>
                  <a:lnTo>
                    <a:pt x="18714" y="413990"/>
                  </a:lnTo>
                  <a:lnTo>
                    <a:pt x="24284" y="429530"/>
                  </a:lnTo>
                  <a:lnTo>
                    <a:pt x="30295" y="443827"/>
                  </a:lnTo>
                  <a:lnTo>
                    <a:pt x="36790" y="456752"/>
                  </a:lnTo>
                  <a:lnTo>
                    <a:pt x="43981" y="467924"/>
                  </a:lnTo>
                  <a:lnTo>
                    <a:pt x="51931" y="477294"/>
                  </a:lnTo>
                  <a:lnTo>
                    <a:pt x="60558" y="485098"/>
                  </a:lnTo>
                  <a:lnTo>
                    <a:pt x="69726" y="491665"/>
                  </a:lnTo>
                  <a:lnTo>
                    <a:pt x="79303" y="497299"/>
                  </a:lnTo>
                  <a:lnTo>
                    <a:pt x="89174" y="501933"/>
                  </a:lnTo>
                  <a:lnTo>
                    <a:pt x="99254" y="505150"/>
                  </a:lnTo>
                  <a:lnTo>
                    <a:pt x="109477" y="506830"/>
                  </a:lnTo>
                  <a:lnTo>
                    <a:pt x="119800" y="506975"/>
                  </a:lnTo>
                  <a:lnTo>
                    <a:pt x="130190" y="505552"/>
                  </a:lnTo>
                  <a:lnTo>
                    <a:pt x="140620" y="502704"/>
                  </a:lnTo>
                  <a:lnTo>
                    <a:pt x="150914" y="498690"/>
                  </a:lnTo>
                  <a:lnTo>
                    <a:pt x="160752" y="493787"/>
                  </a:lnTo>
                  <a:lnTo>
                    <a:pt x="169999" y="488230"/>
                  </a:lnTo>
                  <a:lnTo>
                    <a:pt x="178683" y="482043"/>
                  </a:lnTo>
                  <a:lnTo>
                    <a:pt x="186903" y="475059"/>
                  </a:lnTo>
                  <a:lnTo>
                    <a:pt x="194767" y="467245"/>
                  </a:lnTo>
                  <a:lnTo>
                    <a:pt x="202372" y="458539"/>
                  </a:lnTo>
                  <a:lnTo>
                    <a:pt x="209792" y="448785"/>
                  </a:lnTo>
                  <a:lnTo>
                    <a:pt x="217084" y="437997"/>
                  </a:lnTo>
                  <a:lnTo>
                    <a:pt x="224287" y="426328"/>
                  </a:lnTo>
                  <a:lnTo>
                    <a:pt x="231431" y="413971"/>
                  </a:lnTo>
                  <a:lnTo>
                    <a:pt x="238520" y="401099"/>
                  </a:lnTo>
                  <a:lnTo>
                    <a:pt x="245077" y="387693"/>
                  </a:lnTo>
                  <a:lnTo>
                    <a:pt x="250189" y="373556"/>
                  </a:lnTo>
                  <a:lnTo>
                    <a:pt x="253473" y="358646"/>
                  </a:lnTo>
                  <a:lnTo>
                    <a:pt x="255031" y="343380"/>
                  </a:lnTo>
                  <a:lnTo>
                    <a:pt x="255172" y="328511"/>
                  </a:lnTo>
                  <a:lnTo>
                    <a:pt x="254222" y="314441"/>
                  </a:lnTo>
                  <a:lnTo>
                    <a:pt x="252145" y="301384"/>
                  </a:lnTo>
                  <a:lnTo>
                    <a:pt x="248558" y="289534"/>
                  </a:lnTo>
                  <a:lnTo>
                    <a:pt x="243365" y="278875"/>
                  </a:lnTo>
                  <a:lnTo>
                    <a:pt x="236592" y="269717"/>
                  </a:lnTo>
                  <a:lnTo>
                    <a:pt x="228218" y="262760"/>
                  </a:lnTo>
                  <a:lnTo>
                    <a:pt x="218402" y="258200"/>
                  </a:lnTo>
                  <a:lnTo>
                    <a:pt x="207573" y="256103"/>
                  </a:lnTo>
                  <a:lnTo>
                    <a:pt x="196320" y="256657"/>
                  </a:lnTo>
                  <a:lnTo>
                    <a:pt x="185015" y="259697"/>
                  </a:lnTo>
                  <a:lnTo>
                    <a:pt x="173818" y="264803"/>
                  </a:lnTo>
                  <a:lnTo>
                    <a:pt x="162766" y="271502"/>
                  </a:lnTo>
                  <a:lnTo>
                    <a:pt x="151855" y="279380"/>
                  </a:lnTo>
                  <a:lnTo>
                    <a:pt x="141223" y="288429"/>
                  </a:lnTo>
                  <a:lnTo>
                    <a:pt x="131149" y="299011"/>
                  </a:lnTo>
                  <a:lnTo>
                    <a:pt x="121740" y="311190"/>
                  </a:lnTo>
                  <a:lnTo>
                    <a:pt x="112945" y="324284"/>
                  </a:lnTo>
                  <a:lnTo>
                    <a:pt x="104651" y="337080"/>
                  </a:lnTo>
                  <a:lnTo>
                    <a:pt x="96741" y="348909"/>
                  </a:lnTo>
                  <a:lnTo>
                    <a:pt x="89276" y="359800"/>
                  </a:lnTo>
                  <a:lnTo>
                    <a:pt x="82481" y="370181"/>
                  </a:lnTo>
                  <a:lnTo>
                    <a:pt x="76432" y="380373"/>
                  </a:lnTo>
                  <a:lnTo>
                    <a:pt x="71200" y="390084"/>
                  </a:lnTo>
                  <a:lnTo>
                    <a:pt x="66425" y="399439"/>
                  </a:lnTo>
                  <a:lnTo>
                    <a:pt x="61686" y="409266"/>
                  </a:lnTo>
                  <a:lnTo>
                    <a:pt x="5620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042528" y="4885223"/>
            <a:ext cx="964775" cy="621182"/>
            <a:chOff x="2042528" y="4885223"/>
            <a:chExt cx="964775" cy="621182"/>
          </a:xfrm>
        </p:grpSpPr>
        <p:sp>
          <p:nvSpPr>
            <p:cNvPr id="44" name="Freeform 43"/>
            <p:cNvSpPr/>
            <p:nvPr/>
          </p:nvSpPr>
          <p:spPr>
            <a:xfrm>
              <a:off x="2042528" y="5115334"/>
              <a:ext cx="231628" cy="370014"/>
            </a:xfrm>
            <a:custGeom>
              <a:avLst/>
              <a:gdLst/>
              <a:ahLst/>
              <a:cxnLst/>
              <a:rect l="0" t="0" r="0" b="0"/>
              <a:pathLst>
                <a:path w="231628" h="370014">
                  <a:moveTo>
                    <a:pt x="0" y="117329"/>
                  </a:moveTo>
                  <a:lnTo>
                    <a:pt x="67" y="129131"/>
                  </a:lnTo>
                  <a:lnTo>
                    <a:pt x="707" y="140900"/>
                  </a:lnTo>
                  <a:lnTo>
                    <a:pt x="1999" y="153795"/>
                  </a:lnTo>
                  <a:lnTo>
                    <a:pt x="3686" y="167816"/>
                  </a:lnTo>
                  <a:lnTo>
                    <a:pt x="5354" y="182792"/>
                  </a:lnTo>
                  <a:lnTo>
                    <a:pt x="6772" y="198514"/>
                  </a:lnTo>
                  <a:lnTo>
                    <a:pt x="8043" y="214790"/>
                  </a:lnTo>
                  <a:lnTo>
                    <a:pt x="9502" y="231462"/>
                  </a:lnTo>
                  <a:lnTo>
                    <a:pt x="11330" y="248413"/>
                  </a:lnTo>
                  <a:lnTo>
                    <a:pt x="13389" y="265556"/>
                  </a:lnTo>
                  <a:lnTo>
                    <a:pt x="15317" y="282831"/>
                  </a:lnTo>
                  <a:lnTo>
                    <a:pt x="16915" y="300185"/>
                  </a:lnTo>
                  <a:lnTo>
                    <a:pt x="18311" y="317264"/>
                  </a:lnTo>
                  <a:lnTo>
                    <a:pt x="19855" y="333433"/>
                  </a:lnTo>
                  <a:lnTo>
                    <a:pt x="21704" y="348353"/>
                  </a:lnTo>
                  <a:lnTo>
                    <a:pt x="22491" y="359794"/>
                  </a:lnTo>
                  <a:lnTo>
                    <a:pt x="21026" y="364473"/>
                  </a:lnTo>
                  <a:lnTo>
                    <a:pt x="18770" y="362543"/>
                  </a:lnTo>
                  <a:lnTo>
                    <a:pt x="16631" y="355610"/>
                  </a:lnTo>
                  <a:lnTo>
                    <a:pt x="14894" y="345358"/>
                  </a:lnTo>
                  <a:lnTo>
                    <a:pt x="13586" y="333221"/>
                  </a:lnTo>
                  <a:lnTo>
                    <a:pt x="12634" y="320109"/>
                  </a:lnTo>
                  <a:lnTo>
                    <a:pt x="11793" y="306680"/>
                  </a:lnTo>
                  <a:lnTo>
                    <a:pt x="10682" y="293491"/>
                  </a:lnTo>
                  <a:lnTo>
                    <a:pt x="9115" y="280787"/>
                  </a:lnTo>
                  <a:lnTo>
                    <a:pt x="7246" y="268266"/>
                  </a:lnTo>
                  <a:lnTo>
                    <a:pt x="5452" y="255242"/>
                  </a:lnTo>
                  <a:lnTo>
                    <a:pt x="3951" y="241363"/>
                  </a:lnTo>
                  <a:lnTo>
                    <a:pt x="2792" y="226765"/>
                  </a:lnTo>
                  <a:lnTo>
                    <a:pt x="1939" y="211886"/>
                  </a:lnTo>
                  <a:lnTo>
                    <a:pt x="1331" y="197017"/>
                  </a:lnTo>
                  <a:lnTo>
                    <a:pt x="907" y="182117"/>
                  </a:lnTo>
                  <a:lnTo>
                    <a:pt x="614" y="166901"/>
                  </a:lnTo>
                  <a:lnTo>
                    <a:pt x="423" y="151227"/>
                  </a:lnTo>
                  <a:lnTo>
                    <a:pt x="633" y="135260"/>
                  </a:lnTo>
                  <a:lnTo>
                    <a:pt x="1838" y="119382"/>
                  </a:lnTo>
                  <a:lnTo>
                    <a:pt x="4283" y="103814"/>
                  </a:lnTo>
                  <a:lnTo>
                    <a:pt x="7893" y="88765"/>
                  </a:lnTo>
                  <a:lnTo>
                    <a:pt x="12458" y="74506"/>
                  </a:lnTo>
                  <a:lnTo>
                    <a:pt x="17751" y="61106"/>
                  </a:lnTo>
                  <a:lnTo>
                    <a:pt x="23576" y="48634"/>
                  </a:lnTo>
                  <a:lnTo>
                    <a:pt x="29776" y="37242"/>
                  </a:lnTo>
                  <a:lnTo>
                    <a:pt x="36248" y="26919"/>
                  </a:lnTo>
                  <a:lnTo>
                    <a:pt x="43237" y="17833"/>
                  </a:lnTo>
                  <a:lnTo>
                    <a:pt x="51299" y="10400"/>
                  </a:lnTo>
                  <a:lnTo>
                    <a:pt x="60650" y="4709"/>
                  </a:lnTo>
                  <a:lnTo>
                    <a:pt x="71033" y="1040"/>
                  </a:lnTo>
                  <a:lnTo>
                    <a:pt x="81920" y="0"/>
                  </a:lnTo>
                  <a:lnTo>
                    <a:pt x="92947" y="1674"/>
                  </a:lnTo>
                  <a:lnTo>
                    <a:pt x="103943" y="5713"/>
                  </a:lnTo>
                  <a:lnTo>
                    <a:pt x="114851" y="11622"/>
                  </a:lnTo>
                  <a:lnTo>
                    <a:pt x="125663" y="18923"/>
                  </a:lnTo>
                  <a:lnTo>
                    <a:pt x="136227" y="27229"/>
                  </a:lnTo>
                  <a:lnTo>
                    <a:pt x="146255" y="36240"/>
                  </a:lnTo>
                  <a:lnTo>
                    <a:pt x="155627" y="45748"/>
                  </a:lnTo>
                  <a:lnTo>
                    <a:pt x="164228" y="55927"/>
                  </a:lnTo>
                  <a:lnTo>
                    <a:pt x="171859" y="67285"/>
                  </a:lnTo>
                  <a:lnTo>
                    <a:pt x="178511" y="80006"/>
                  </a:lnTo>
                  <a:lnTo>
                    <a:pt x="184317" y="93976"/>
                  </a:lnTo>
                  <a:lnTo>
                    <a:pt x="189459" y="108957"/>
                  </a:lnTo>
                  <a:lnTo>
                    <a:pt x="194103" y="124708"/>
                  </a:lnTo>
                  <a:lnTo>
                    <a:pt x="198224" y="141183"/>
                  </a:lnTo>
                  <a:lnTo>
                    <a:pt x="201620" y="158527"/>
                  </a:lnTo>
                  <a:lnTo>
                    <a:pt x="204243" y="176744"/>
                  </a:lnTo>
                  <a:lnTo>
                    <a:pt x="206345" y="195553"/>
                  </a:lnTo>
                  <a:lnTo>
                    <a:pt x="208371" y="214486"/>
                  </a:lnTo>
                  <a:lnTo>
                    <a:pt x="210583" y="233260"/>
                  </a:lnTo>
                  <a:lnTo>
                    <a:pt x="212901" y="251781"/>
                  </a:lnTo>
                  <a:lnTo>
                    <a:pt x="215004" y="270057"/>
                  </a:lnTo>
                  <a:lnTo>
                    <a:pt x="216720" y="288111"/>
                  </a:lnTo>
                  <a:lnTo>
                    <a:pt x="218225" y="305427"/>
                  </a:lnTo>
                  <a:lnTo>
                    <a:pt x="220218" y="322750"/>
                  </a:lnTo>
                  <a:lnTo>
                    <a:pt x="223988" y="342720"/>
                  </a:lnTo>
                  <a:lnTo>
                    <a:pt x="231627" y="370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68911" y="5148435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41465" y="5800"/>
                  </a:lnTo>
                  <a:lnTo>
                    <a:pt x="135260" y="10725"/>
                  </a:lnTo>
                  <a:lnTo>
                    <a:pt x="128155" y="15228"/>
                  </a:lnTo>
                  <a:lnTo>
                    <a:pt x="119870" y="19448"/>
                  </a:lnTo>
                  <a:lnTo>
                    <a:pt x="109927" y="23462"/>
                  </a:lnTo>
                  <a:lnTo>
                    <a:pt x="98235" y="27324"/>
                  </a:lnTo>
                  <a:lnTo>
                    <a:pt x="85330" y="31076"/>
                  </a:lnTo>
                  <a:lnTo>
                    <a:pt x="72143" y="34751"/>
                  </a:lnTo>
                  <a:lnTo>
                    <a:pt x="59254" y="38369"/>
                  </a:lnTo>
                  <a:lnTo>
                    <a:pt x="47111" y="41794"/>
                  </a:lnTo>
                  <a:lnTo>
                    <a:pt x="34910" y="45078"/>
                  </a:lnTo>
                  <a:lnTo>
                    <a:pt x="20471" y="4851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89969" y="5222134"/>
              <a:ext cx="200042" cy="84229"/>
            </a:xfrm>
            <a:custGeom>
              <a:avLst/>
              <a:gdLst/>
              <a:ahLst/>
              <a:cxnLst/>
              <a:rect l="0" t="0" r="0" b="0"/>
              <a:pathLst>
                <a:path w="200042" h="84229">
                  <a:moveTo>
                    <a:pt x="200041" y="0"/>
                  </a:moveTo>
                  <a:lnTo>
                    <a:pt x="191240" y="2934"/>
                  </a:lnTo>
                  <a:lnTo>
                    <a:pt x="182893" y="5717"/>
                  </a:lnTo>
                  <a:lnTo>
                    <a:pt x="174190" y="8616"/>
                  </a:lnTo>
                  <a:lnTo>
                    <a:pt x="164896" y="11657"/>
                  </a:lnTo>
                  <a:lnTo>
                    <a:pt x="154752" y="14821"/>
                  </a:lnTo>
                  <a:lnTo>
                    <a:pt x="143712" y="18086"/>
                  </a:lnTo>
                  <a:lnTo>
                    <a:pt x="132045" y="21424"/>
                  </a:lnTo>
                  <a:lnTo>
                    <a:pt x="120223" y="24815"/>
                  </a:lnTo>
                  <a:lnTo>
                    <a:pt x="108530" y="28249"/>
                  </a:lnTo>
                  <a:lnTo>
                    <a:pt x="96900" y="31876"/>
                  </a:lnTo>
                  <a:lnTo>
                    <a:pt x="85026" y="35997"/>
                  </a:lnTo>
                  <a:lnTo>
                    <a:pt x="72750" y="40735"/>
                  </a:lnTo>
                  <a:lnTo>
                    <a:pt x="60386" y="46053"/>
                  </a:lnTo>
                  <a:lnTo>
                    <a:pt x="48612" y="51847"/>
                  </a:lnTo>
                  <a:lnTo>
                    <a:pt x="37774" y="57996"/>
                  </a:lnTo>
                  <a:lnTo>
                    <a:pt x="28179" y="64097"/>
                  </a:lnTo>
                  <a:lnTo>
                    <a:pt x="19313" y="70072"/>
                  </a:lnTo>
                  <a:lnTo>
                    <a:pt x="10401" y="7644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26880" y="4885223"/>
              <a:ext cx="280423" cy="621182"/>
            </a:xfrm>
            <a:custGeom>
              <a:avLst/>
              <a:gdLst/>
              <a:ahLst/>
              <a:cxnLst/>
              <a:rect l="0" t="0" r="0" b="0"/>
              <a:pathLst>
                <a:path w="280423" h="621182">
                  <a:moveTo>
                    <a:pt x="105285" y="0"/>
                  </a:moveTo>
                  <a:lnTo>
                    <a:pt x="96551" y="8935"/>
                  </a:lnTo>
                  <a:lnTo>
                    <a:pt x="88845" y="18562"/>
                  </a:lnTo>
                  <a:lnTo>
                    <a:pt x="81443" y="29854"/>
                  </a:lnTo>
                  <a:lnTo>
                    <a:pt x="74181" y="42694"/>
                  </a:lnTo>
                  <a:lnTo>
                    <a:pt x="67003" y="56822"/>
                  </a:lnTo>
                  <a:lnTo>
                    <a:pt x="59882" y="71938"/>
                  </a:lnTo>
                  <a:lnTo>
                    <a:pt x="52964" y="87453"/>
                  </a:lnTo>
                  <a:lnTo>
                    <a:pt x="46546" y="102545"/>
                  </a:lnTo>
                  <a:lnTo>
                    <a:pt x="40748" y="116814"/>
                  </a:lnTo>
                  <a:lnTo>
                    <a:pt x="35533" y="130866"/>
                  </a:lnTo>
                  <a:lnTo>
                    <a:pt x="30797" y="146053"/>
                  </a:lnTo>
                  <a:lnTo>
                    <a:pt x="26429" y="163054"/>
                  </a:lnTo>
                  <a:lnTo>
                    <a:pt x="22495" y="181732"/>
                  </a:lnTo>
                  <a:lnTo>
                    <a:pt x="19224" y="201499"/>
                  </a:lnTo>
                  <a:lnTo>
                    <a:pt x="16685" y="221867"/>
                  </a:lnTo>
                  <a:lnTo>
                    <a:pt x="14640" y="242221"/>
                  </a:lnTo>
                  <a:lnTo>
                    <a:pt x="12652" y="261792"/>
                  </a:lnTo>
                  <a:lnTo>
                    <a:pt x="10465" y="280251"/>
                  </a:lnTo>
                  <a:lnTo>
                    <a:pt x="8164" y="297947"/>
                  </a:lnTo>
                  <a:lnTo>
                    <a:pt x="6072" y="315677"/>
                  </a:lnTo>
                  <a:lnTo>
                    <a:pt x="4369" y="333901"/>
                  </a:lnTo>
                  <a:lnTo>
                    <a:pt x="3073" y="352417"/>
                  </a:lnTo>
                  <a:lnTo>
                    <a:pt x="2128" y="370555"/>
                  </a:lnTo>
                  <a:lnTo>
                    <a:pt x="1462" y="387941"/>
                  </a:lnTo>
                  <a:lnTo>
                    <a:pt x="1169" y="404362"/>
                  </a:lnTo>
                  <a:lnTo>
                    <a:pt x="1496" y="419617"/>
                  </a:lnTo>
                  <a:lnTo>
                    <a:pt x="2531" y="433734"/>
                  </a:lnTo>
                  <a:lnTo>
                    <a:pt x="4208" y="447215"/>
                  </a:lnTo>
                  <a:lnTo>
                    <a:pt x="6405" y="460887"/>
                  </a:lnTo>
                  <a:lnTo>
                    <a:pt x="8998" y="475199"/>
                  </a:lnTo>
                  <a:lnTo>
                    <a:pt x="12044" y="489917"/>
                  </a:lnTo>
                  <a:lnTo>
                    <a:pt x="15767" y="504345"/>
                  </a:lnTo>
                  <a:lnTo>
                    <a:pt x="20234" y="518083"/>
                  </a:lnTo>
                  <a:lnTo>
                    <a:pt x="25369" y="530900"/>
                  </a:lnTo>
                  <a:lnTo>
                    <a:pt x="31041" y="542581"/>
                  </a:lnTo>
                  <a:lnTo>
                    <a:pt x="37116" y="553137"/>
                  </a:lnTo>
                  <a:lnTo>
                    <a:pt x="43483" y="562733"/>
                  </a:lnTo>
                  <a:lnTo>
                    <a:pt x="50057" y="571580"/>
                  </a:lnTo>
                  <a:lnTo>
                    <a:pt x="56778" y="579867"/>
                  </a:lnTo>
                  <a:lnTo>
                    <a:pt x="63765" y="587589"/>
                  </a:lnTo>
                  <a:lnTo>
                    <a:pt x="71295" y="594556"/>
                  </a:lnTo>
                  <a:lnTo>
                    <a:pt x="79475" y="600713"/>
                  </a:lnTo>
                  <a:lnTo>
                    <a:pt x="88258" y="605661"/>
                  </a:lnTo>
                  <a:lnTo>
                    <a:pt x="97532" y="608621"/>
                  </a:lnTo>
                  <a:lnTo>
                    <a:pt x="107179" y="609348"/>
                  </a:lnTo>
                  <a:lnTo>
                    <a:pt x="117098" y="608054"/>
                  </a:lnTo>
                  <a:lnTo>
                    <a:pt x="127209" y="605134"/>
                  </a:lnTo>
                  <a:lnTo>
                    <a:pt x="137454" y="600983"/>
                  </a:lnTo>
                  <a:lnTo>
                    <a:pt x="147791" y="595776"/>
                  </a:lnTo>
                  <a:lnTo>
                    <a:pt x="158190" y="589466"/>
                  </a:lnTo>
                  <a:lnTo>
                    <a:pt x="168632" y="582115"/>
                  </a:lnTo>
                  <a:lnTo>
                    <a:pt x="179102" y="573893"/>
                  </a:lnTo>
                  <a:lnTo>
                    <a:pt x="189592" y="564997"/>
                  </a:lnTo>
                  <a:lnTo>
                    <a:pt x="200090" y="555599"/>
                  </a:lnTo>
                  <a:lnTo>
                    <a:pt x="210428" y="545676"/>
                  </a:lnTo>
                  <a:lnTo>
                    <a:pt x="220297" y="535032"/>
                  </a:lnTo>
                  <a:lnTo>
                    <a:pt x="229559" y="523614"/>
                  </a:lnTo>
                  <a:lnTo>
                    <a:pt x="238084" y="511676"/>
                  </a:lnTo>
                  <a:lnTo>
                    <a:pt x="245664" y="499662"/>
                  </a:lnTo>
                  <a:lnTo>
                    <a:pt x="252281" y="487835"/>
                  </a:lnTo>
                  <a:lnTo>
                    <a:pt x="258065" y="476114"/>
                  </a:lnTo>
                  <a:lnTo>
                    <a:pt x="263191" y="464179"/>
                  </a:lnTo>
                  <a:lnTo>
                    <a:pt x="267824" y="451852"/>
                  </a:lnTo>
                  <a:lnTo>
                    <a:pt x="271938" y="439115"/>
                  </a:lnTo>
                  <a:lnTo>
                    <a:pt x="275329" y="426025"/>
                  </a:lnTo>
                  <a:lnTo>
                    <a:pt x="277940" y="412659"/>
                  </a:lnTo>
                  <a:lnTo>
                    <a:pt x="279694" y="399089"/>
                  </a:lnTo>
                  <a:lnTo>
                    <a:pt x="280422" y="385373"/>
                  </a:lnTo>
                  <a:lnTo>
                    <a:pt x="280127" y="371563"/>
                  </a:lnTo>
                  <a:lnTo>
                    <a:pt x="278793" y="358020"/>
                  </a:lnTo>
                  <a:lnTo>
                    <a:pt x="276303" y="345378"/>
                  </a:lnTo>
                  <a:lnTo>
                    <a:pt x="272693" y="333914"/>
                  </a:lnTo>
                  <a:lnTo>
                    <a:pt x="267811" y="323573"/>
                  </a:lnTo>
                  <a:lnTo>
                    <a:pt x="261254" y="314158"/>
                  </a:lnTo>
                  <a:lnTo>
                    <a:pt x="252956" y="305465"/>
                  </a:lnTo>
                  <a:lnTo>
                    <a:pt x="243299" y="297796"/>
                  </a:lnTo>
                  <a:lnTo>
                    <a:pt x="232908" y="291921"/>
                  </a:lnTo>
                  <a:lnTo>
                    <a:pt x="222214" y="288127"/>
                  </a:lnTo>
                  <a:lnTo>
                    <a:pt x="211272" y="286561"/>
                  </a:lnTo>
                  <a:lnTo>
                    <a:pt x="199868" y="287480"/>
                  </a:lnTo>
                  <a:lnTo>
                    <a:pt x="187907" y="290773"/>
                  </a:lnTo>
                  <a:lnTo>
                    <a:pt x="175586" y="296221"/>
                  </a:lnTo>
                  <a:lnTo>
                    <a:pt x="163307" y="303682"/>
                  </a:lnTo>
                  <a:lnTo>
                    <a:pt x="151309" y="312876"/>
                  </a:lnTo>
                  <a:lnTo>
                    <a:pt x="139811" y="323283"/>
                  </a:lnTo>
                  <a:lnTo>
                    <a:pt x="129089" y="334251"/>
                  </a:lnTo>
                  <a:lnTo>
                    <a:pt x="119217" y="345364"/>
                  </a:lnTo>
                  <a:lnTo>
                    <a:pt x="110266" y="356433"/>
                  </a:lnTo>
                  <a:lnTo>
                    <a:pt x="102392" y="367398"/>
                  </a:lnTo>
                  <a:lnTo>
                    <a:pt x="95570" y="378255"/>
                  </a:lnTo>
                  <a:lnTo>
                    <a:pt x="89478" y="389022"/>
                  </a:lnTo>
                  <a:lnTo>
                    <a:pt x="83612" y="399719"/>
                  </a:lnTo>
                  <a:lnTo>
                    <a:pt x="77664" y="410369"/>
                  </a:lnTo>
                  <a:lnTo>
                    <a:pt x="71683" y="421150"/>
                  </a:lnTo>
                  <a:lnTo>
                    <a:pt x="65967" y="432381"/>
                  </a:lnTo>
                  <a:lnTo>
                    <a:pt x="60677" y="444200"/>
                  </a:lnTo>
                  <a:lnTo>
                    <a:pt x="55819" y="456579"/>
                  </a:lnTo>
                  <a:lnTo>
                    <a:pt x="51330" y="469421"/>
                  </a:lnTo>
                  <a:lnTo>
                    <a:pt x="47128" y="482612"/>
                  </a:lnTo>
                  <a:lnTo>
                    <a:pt x="43136" y="495893"/>
                  </a:lnTo>
                  <a:lnTo>
                    <a:pt x="39296" y="508883"/>
                  </a:lnTo>
                  <a:lnTo>
                    <a:pt x="35556" y="521405"/>
                  </a:lnTo>
                  <a:lnTo>
                    <a:pt x="31721" y="533779"/>
                  </a:lnTo>
                  <a:lnTo>
                    <a:pt x="27460" y="546693"/>
                  </a:lnTo>
                  <a:lnTo>
                    <a:pt x="22637" y="560475"/>
                  </a:lnTo>
                  <a:lnTo>
                    <a:pt x="17581" y="574381"/>
                  </a:lnTo>
                  <a:lnTo>
                    <a:pt x="12493" y="588135"/>
                  </a:lnTo>
                  <a:lnTo>
                    <a:pt x="6925" y="602953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FFFD4"/>
            </a:gs>
            <a:gs pos="100000">
              <a:srgbClr val="FFC0CB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95336" y="216317"/>
            <a:ext cx="1737203" cy="794419"/>
            <a:chOff x="2895336" y="216317"/>
            <a:chExt cx="1737203" cy="794419"/>
          </a:xfrm>
        </p:grpSpPr>
        <p:sp>
          <p:nvSpPr>
            <p:cNvPr id="2" name="Freeform 1"/>
            <p:cNvSpPr/>
            <p:nvPr/>
          </p:nvSpPr>
          <p:spPr>
            <a:xfrm>
              <a:off x="3002099" y="216317"/>
              <a:ext cx="302470" cy="295099"/>
            </a:xfrm>
            <a:custGeom>
              <a:avLst/>
              <a:gdLst/>
              <a:ahLst/>
              <a:cxnLst/>
              <a:rect l="0" t="0" r="0" b="0"/>
              <a:pathLst>
                <a:path w="302470" h="295099">
                  <a:moveTo>
                    <a:pt x="72222" y="4781"/>
                  </a:moveTo>
                  <a:lnTo>
                    <a:pt x="66354" y="10649"/>
                  </a:lnTo>
                  <a:lnTo>
                    <a:pt x="60790" y="16213"/>
                  </a:lnTo>
                  <a:lnTo>
                    <a:pt x="54991" y="22017"/>
                  </a:lnTo>
                  <a:lnTo>
                    <a:pt x="48910" y="28270"/>
                  </a:lnTo>
                  <a:lnTo>
                    <a:pt x="42580" y="35248"/>
                  </a:lnTo>
                  <a:lnTo>
                    <a:pt x="36048" y="43021"/>
                  </a:lnTo>
                  <a:lnTo>
                    <a:pt x="29199" y="51176"/>
                  </a:lnTo>
                  <a:lnTo>
                    <a:pt x="21768" y="58959"/>
                  </a:lnTo>
                  <a:lnTo>
                    <a:pt x="13687" y="65911"/>
                  </a:lnTo>
                  <a:lnTo>
                    <a:pt x="6093" y="70060"/>
                  </a:lnTo>
                  <a:lnTo>
                    <a:pt x="1252" y="69622"/>
                  </a:lnTo>
                  <a:lnTo>
                    <a:pt x="0" y="66257"/>
                  </a:lnTo>
                  <a:lnTo>
                    <a:pt x="1596" y="61313"/>
                  </a:lnTo>
                  <a:lnTo>
                    <a:pt x="5279" y="55503"/>
                  </a:lnTo>
                  <a:lnTo>
                    <a:pt x="10677" y="49205"/>
                  </a:lnTo>
                  <a:lnTo>
                    <a:pt x="17474" y="42626"/>
                  </a:lnTo>
                  <a:lnTo>
                    <a:pt x="25354" y="35880"/>
                  </a:lnTo>
                  <a:lnTo>
                    <a:pt x="34037" y="29033"/>
                  </a:lnTo>
                  <a:lnTo>
                    <a:pt x="43299" y="22132"/>
                  </a:lnTo>
                  <a:lnTo>
                    <a:pt x="53134" y="15530"/>
                  </a:lnTo>
                  <a:lnTo>
                    <a:pt x="63723" y="9853"/>
                  </a:lnTo>
                  <a:lnTo>
                    <a:pt x="75104" y="5375"/>
                  </a:lnTo>
                  <a:lnTo>
                    <a:pt x="87018" y="2200"/>
                  </a:lnTo>
                  <a:lnTo>
                    <a:pt x="99015" y="436"/>
                  </a:lnTo>
                  <a:lnTo>
                    <a:pt x="110818" y="0"/>
                  </a:lnTo>
                  <a:lnTo>
                    <a:pt x="122013" y="994"/>
                  </a:lnTo>
                  <a:lnTo>
                    <a:pt x="131999" y="3781"/>
                  </a:lnTo>
                  <a:lnTo>
                    <a:pt x="140559" y="8400"/>
                  </a:lnTo>
                  <a:lnTo>
                    <a:pt x="147645" y="14771"/>
                  </a:lnTo>
                  <a:lnTo>
                    <a:pt x="153196" y="22867"/>
                  </a:lnTo>
                  <a:lnTo>
                    <a:pt x="157330" y="32494"/>
                  </a:lnTo>
                  <a:lnTo>
                    <a:pt x="159974" y="43194"/>
                  </a:lnTo>
                  <a:lnTo>
                    <a:pt x="160783" y="54360"/>
                  </a:lnTo>
                  <a:lnTo>
                    <a:pt x="159736" y="65601"/>
                  </a:lnTo>
                  <a:lnTo>
                    <a:pt x="157086" y="76587"/>
                  </a:lnTo>
                  <a:lnTo>
                    <a:pt x="153174" y="86964"/>
                  </a:lnTo>
                  <a:lnTo>
                    <a:pt x="148318" y="96604"/>
                  </a:lnTo>
                  <a:lnTo>
                    <a:pt x="142619" y="105399"/>
                  </a:lnTo>
                  <a:lnTo>
                    <a:pt x="135971" y="113169"/>
                  </a:lnTo>
                  <a:lnTo>
                    <a:pt x="128444" y="119869"/>
                  </a:lnTo>
                  <a:lnTo>
                    <a:pt x="122112" y="123987"/>
                  </a:lnTo>
                  <a:lnTo>
                    <a:pt x="120176" y="124275"/>
                  </a:lnTo>
                  <a:lnTo>
                    <a:pt x="122977" y="122512"/>
                  </a:lnTo>
                  <a:lnTo>
                    <a:pt x="129427" y="120166"/>
                  </a:lnTo>
                  <a:lnTo>
                    <a:pt x="138407" y="118349"/>
                  </a:lnTo>
                  <a:lnTo>
                    <a:pt x="149083" y="117536"/>
                  </a:lnTo>
                  <a:lnTo>
                    <a:pt x="160889" y="117600"/>
                  </a:lnTo>
                  <a:lnTo>
                    <a:pt x="173443" y="118084"/>
                  </a:lnTo>
                  <a:lnTo>
                    <a:pt x="186489" y="118661"/>
                  </a:lnTo>
                  <a:lnTo>
                    <a:pt x="199697" y="119348"/>
                  </a:lnTo>
                  <a:lnTo>
                    <a:pt x="212649" y="120405"/>
                  </a:lnTo>
                  <a:lnTo>
                    <a:pt x="225138" y="121969"/>
                  </a:lnTo>
                  <a:lnTo>
                    <a:pt x="236984" y="124188"/>
                  </a:lnTo>
                  <a:lnTo>
                    <a:pt x="247947" y="127288"/>
                  </a:lnTo>
                  <a:lnTo>
                    <a:pt x="257990" y="131304"/>
                  </a:lnTo>
                  <a:lnTo>
                    <a:pt x="267227" y="136122"/>
                  </a:lnTo>
                  <a:lnTo>
                    <a:pt x="275826" y="141573"/>
                  </a:lnTo>
                  <a:lnTo>
                    <a:pt x="283935" y="147501"/>
                  </a:lnTo>
                  <a:lnTo>
                    <a:pt x="291196" y="153938"/>
                  </a:lnTo>
                  <a:lnTo>
                    <a:pt x="296788" y="161090"/>
                  </a:lnTo>
                  <a:lnTo>
                    <a:pt x="300400" y="169018"/>
                  </a:lnTo>
                  <a:lnTo>
                    <a:pt x="302180" y="177799"/>
                  </a:lnTo>
                  <a:lnTo>
                    <a:pt x="302469" y="187604"/>
                  </a:lnTo>
                  <a:lnTo>
                    <a:pt x="301618" y="198417"/>
                  </a:lnTo>
                  <a:lnTo>
                    <a:pt x="299609" y="209763"/>
                  </a:lnTo>
                  <a:lnTo>
                    <a:pt x="296065" y="220838"/>
                  </a:lnTo>
                  <a:lnTo>
                    <a:pt x="290908" y="231209"/>
                  </a:lnTo>
                  <a:lnTo>
                    <a:pt x="284328" y="240797"/>
                  </a:lnTo>
                  <a:lnTo>
                    <a:pt x="276616" y="249697"/>
                  </a:lnTo>
                  <a:lnTo>
                    <a:pt x="268052" y="258050"/>
                  </a:lnTo>
                  <a:lnTo>
                    <a:pt x="258710" y="265829"/>
                  </a:lnTo>
                  <a:lnTo>
                    <a:pt x="248461" y="272842"/>
                  </a:lnTo>
                  <a:lnTo>
                    <a:pt x="237308" y="279042"/>
                  </a:lnTo>
                  <a:lnTo>
                    <a:pt x="225379" y="284360"/>
                  </a:lnTo>
                  <a:lnTo>
                    <a:pt x="212840" y="288634"/>
                  </a:lnTo>
                  <a:lnTo>
                    <a:pt x="199852" y="291875"/>
                  </a:lnTo>
                  <a:lnTo>
                    <a:pt x="186706" y="294067"/>
                  </a:lnTo>
                  <a:lnTo>
                    <a:pt x="173808" y="295098"/>
                  </a:lnTo>
                  <a:lnTo>
                    <a:pt x="161352" y="295014"/>
                  </a:lnTo>
                  <a:lnTo>
                    <a:pt x="149191" y="293993"/>
                  </a:lnTo>
                  <a:lnTo>
                    <a:pt x="136953" y="292245"/>
                  </a:lnTo>
                  <a:lnTo>
                    <a:pt x="124418" y="289965"/>
                  </a:lnTo>
                  <a:lnTo>
                    <a:pt x="111541" y="287471"/>
                  </a:lnTo>
                  <a:lnTo>
                    <a:pt x="98357" y="285183"/>
                  </a:lnTo>
                  <a:lnTo>
                    <a:pt x="84937" y="283316"/>
                  </a:lnTo>
                  <a:lnTo>
                    <a:pt x="71563" y="281890"/>
                  </a:lnTo>
                  <a:lnTo>
                    <a:pt x="57201" y="280697"/>
                  </a:lnTo>
                  <a:lnTo>
                    <a:pt x="38352" y="279634"/>
                  </a:lnTo>
                  <a:lnTo>
                    <a:pt x="9051" y="278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95336" y="526424"/>
              <a:ext cx="558012" cy="21058"/>
            </a:xfrm>
            <a:custGeom>
              <a:avLst/>
              <a:gdLst/>
              <a:ahLst/>
              <a:cxnLst/>
              <a:rect l="0" t="0" r="0" b="0"/>
              <a:pathLst>
                <a:path w="558012" h="21058">
                  <a:moveTo>
                    <a:pt x="558011" y="0"/>
                  </a:moveTo>
                  <a:lnTo>
                    <a:pt x="549075" y="2867"/>
                  </a:lnTo>
                  <a:lnTo>
                    <a:pt x="539449" y="5009"/>
                  </a:lnTo>
                  <a:lnTo>
                    <a:pt x="528162" y="6612"/>
                  </a:lnTo>
                  <a:lnTo>
                    <a:pt x="515494" y="7793"/>
                  </a:lnTo>
                  <a:lnTo>
                    <a:pt x="502014" y="8641"/>
                  </a:lnTo>
                  <a:lnTo>
                    <a:pt x="488143" y="9239"/>
                  </a:lnTo>
                  <a:lnTo>
                    <a:pt x="474107" y="9653"/>
                  </a:lnTo>
                  <a:lnTo>
                    <a:pt x="460015" y="9937"/>
                  </a:lnTo>
                  <a:lnTo>
                    <a:pt x="445918" y="10135"/>
                  </a:lnTo>
                  <a:lnTo>
                    <a:pt x="431997" y="10439"/>
                  </a:lnTo>
                  <a:lnTo>
                    <a:pt x="418564" y="11175"/>
                  </a:lnTo>
                  <a:lnTo>
                    <a:pt x="405738" y="12483"/>
                  </a:lnTo>
                  <a:lnTo>
                    <a:pt x="393156" y="14176"/>
                  </a:lnTo>
                  <a:lnTo>
                    <a:pt x="380101" y="15851"/>
                  </a:lnTo>
                  <a:lnTo>
                    <a:pt x="366202" y="17271"/>
                  </a:lnTo>
                  <a:lnTo>
                    <a:pt x="351423" y="18376"/>
                  </a:lnTo>
                  <a:lnTo>
                    <a:pt x="335891" y="19192"/>
                  </a:lnTo>
                  <a:lnTo>
                    <a:pt x="319772" y="19775"/>
                  </a:lnTo>
                  <a:lnTo>
                    <a:pt x="303218" y="20184"/>
                  </a:lnTo>
                  <a:lnTo>
                    <a:pt x="286353" y="20466"/>
                  </a:lnTo>
                  <a:lnTo>
                    <a:pt x="269271" y="20654"/>
                  </a:lnTo>
                  <a:lnTo>
                    <a:pt x="252039" y="20612"/>
                  </a:lnTo>
                  <a:lnTo>
                    <a:pt x="234704" y="20052"/>
                  </a:lnTo>
                  <a:lnTo>
                    <a:pt x="217300" y="18862"/>
                  </a:lnTo>
                  <a:lnTo>
                    <a:pt x="199848" y="17250"/>
                  </a:lnTo>
                  <a:lnTo>
                    <a:pt x="182365" y="15628"/>
                  </a:lnTo>
                  <a:lnTo>
                    <a:pt x="164865" y="14243"/>
                  </a:lnTo>
                  <a:lnTo>
                    <a:pt x="147519" y="13163"/>
                  </a:lnTo>
                  <a:lnTo>
                    <a:pt x="130639" y="12363"/>
                  </a:lnTo>
                  <a:lnTo>
                    <a:pt x="114362" y="11794"/>
                  </a:lnTo>
                  <a:lnTo>
                    <a:pt x="98822" y="11566"/>
                  </a:lnTo>
                  <a:lnTo>
                    <a:pt x="84225" y="11937"/>
                  </a:lnTo>
                  <a:lnTo>
                    <a:pt x="70595" y="12996"/>
                  </a:lnTo>
                  <a:lnTo>
                    <a:pt x="57868" y="14528"/>
                  </a:lnTo>
                  <a:lnTo>
                    <a:pt x="44524" y="16254"/>
                  </a:lnTo>
                  <a:lnTo>
                    <a:pt x="27154" y="183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32207" y="694880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20990" y="14602"/>
                  </a:lnTo>
                  <a:lnTo>
                    <a:pt x="20350" y="27873"/>
                  </a:lnTo>
                  <a:lnTo>
                    <a:pt x="19058" y="41079"/>
                  </a:lnTo>
                  <a:lnTo>
                    <a:pt x="17371" y="54594"/>
                  </a:lnTo>
                  <a:lnTo>
                    <a:pt x="15703" y="68751"/>
                  </a:lnTo>
                  <a:lnTo>
                    <a:pt x="14285" y="83648"/>
                  </a:lnTo>
                  <a:lnTo>
                    <a:pt x="13014" y="98894"/>
                  </a:lnTo>
                  <a:lnTo>
                    <a:pt x="11555" y="113743"/>
                  </a:lnTo>
                  <a:lnTo>
                    <a:pt x="9727" y="127792"/>
                  </a:lnTo>
                  <a:lnTo>
                    <a:pt x="7659" y="140735"/>
                  </a:lnTo>
                  <a:lnTo>
                    <a:pt x="5508" y="153568"/>
                  </a:lnTo>
                  <a:lnTo>
                    <a:pt x="3081" y="16853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43759" y="686357"/>
              <a:ext cx="267475" cy="250713"/>
            </a:xfrm>
            <a:custGeom>
              <a:avLst/>
              <a:gdLst/>
              <a:ahLst/>
              <a:cxnLst/>
              <a:rect l="0" t="0" r="0" b="0"/>
              <a:pathLst>
                <a:path w="267475" h="250713">
                  <a:moveTo>
                    <a:pt x="4261" y="61166"/>
                  </a:moveTo>
                  <a:lnTo>
                    <a:pt x="10129" y="55231"/>
                  </a:lnTo>
                  <a:lnTo>
                    <a:pt x="15693" y="49027"/>
                  </a:lnTo>
                  <a:lnTo>
                    <a:pt x="21492" y="41935"/>
                  </a:lnTo>
                  <a:lnTo>
                    <a:pt x="27573" y="34168"/>
                  </a:lnTo>
                  <a:lnTo>
                    <a:pt x="33903" y="26170"/>
                  </a:lnTo>
                  <a:lnTo>
                    <a:pt x="40436" y="18242"/>
                  </a:lnTo>
                  <a:lnTo>
                    <a:pt x="47284" y="10987"/>
                  </a:lnTo>
                  <a:lnTo>
                    <a:pt x="54715" y="5338"/>
                  </a:lnTo>
                  <a:lnTo>
                    <a:pt x="62826" y="1666"/>
                  </a:lnTo>
                  <a:lnTo>
                    <a:pt x="71561" y="0"/>
                  </a:lnTo>
                  <a:lnTo>
                    <a:pt x="80803" y="313"/>
                  </a:lnTo>
                  <a:lnTo>
                    <a:pt x="90419" y="2378"/>
                  </a:lnTo>
                  <a:lnTo>
                    <a:pt x="99978" y="6016"/>
                  </a:lnTo>
                  <a:lnTo>
                    <a:pt x="108782" y="11190"/>
                  </a:lnTo>
                  <a:lnTo>
                    <a:pt x="116514" y="17739"/>
                  </a:lnTo>
                  <a:lnTo>
                    <a:pt x="123195" y="25404"/>
                  </a:lnTo>
                  <a:lnTo>
                    <a:pt x="128998" y="33918"/>
                  </a:lnTo>
                  <a:lnTo>
                    <a:pt x="134117" y="43056"/>
                  </a:lnTo>
                  <a:lnTo>
                    <a:pt x="138403" y="52801"/>
                  </a:lnTo>
                  <a:lnTo>
                    <a:pt x="141386" y="63328"/>
                  </a:lnTo>
                  <a:lnTo>
                    <a:pt x="142914" y="74666"/>
                  </a:lnTo>
                  <a:lnTo>
                    <a:pt x="143127" y="86551"/>
                  </a:lnTo>
                  <a:lnTo>
                    <a:pt x="142282" y="98529"/>
                  </a:lnTo>
                  <a:lnTo>
                    <a:pt x="140636" y="110327"/>
                  </a:lnTo>
                  <a:lnTo>
                    <a:pt x="138244" y="121859"/>
                  </a:lnTo>
                  <a:lnTo>
                    <a:pt x="134968" y="133136"/>
                  </a:lnTo>
                  <a:lnTo>
                    <a:pt x="130808" y="144202"/>
                  </a:lnTo>
                  <a:lnTo>
                    <a:pt x="126051" y="155109"/>
                  </a:lnTo>
                  <a:lnTo>
                    <a:pt x="121166" y="165899"/>
                  </a:lnTo>
                  <a:lnTo>
                    <a:pt x="116432" y="176602"/>
                  </a:lnTo>
                  <a:lnTo>
                    <a:pt x="111779" y="187080"/>
                  </a:lnTo>
                  <a:lnTo>
                    <a:pt x="106896" y="197042"/>
                  </a:lnTo>
                  <a:lnTo>
                    <a:pt x="101605" y="206369"/>
                  </a:lnTo>
                  <a:lnTo>
                    <a:pt x="95729" y="214936"/>
                  </a:lnTo>
                  <a:lnTo>
                    <a:pt x="89020" y="222545"/>
                  </a:lnTo>
                  <a:lnTo>
                    <a:pt x="81426" y="229181"/>
                  </a:lnTo>
                  <a:lnTo>
                    <a:pt x="73054" y="234976"/>
                  </a:lnTo>
                  <a:lnTo>
                    <a:pt x="64063" y="240112"/>
                  </a:lnTo>
                  <a:lnTo>
                    <a:pt x="54614" y="244741"/>
                  </a:lnTo>
                  <a:lnTo>
                    <a:pt x="44999" y="248513"/>
                  </a:lnTo>
                  <a:lnTo>
                    <a:pt x="35625" y="250610"/>
                  </a:lnTo>
                  <a:lnTo>
                    <a:pt x="26702" y="250712"/>
                  </a:lnTo>
                  <a:lnTo>
                    <a:pt x="18577" y="248643"/>
                  </a:lnTo>
                  <a:lnTo>
                    <a:pt x="11798" y="244130"/>
                  </a:lnTo>
                  <a:lnTo>
                    <a:pt x="6541" y="237280"/>
                  </a:lnTo>
                  <a:lnTo>
                    <a:pt x="2825" y="228630"/>
                  </a:lnTo>
                  <a:lnTo>
                    <a:pt x="689" y="218931"/>
                  </a:lnTo>
                  <a:lnTo>
                    <a:pt x="0" y="208716"/>
                  </a:lnTo>
                  <a:lnTo>
                    <a:pt x="824" y="198440"/>
                  </a:lnTo>
                  <a:lnTo>
                    <a:pt x="3495" y="188548"/>
                  </a:lnTo>
                  <a:lnTo>
                    <a:pt x="8037" y="179242"/>
                  </a:lnTo>
                  <a:lnTo>
                    <a:pt x="14356" y="170842"/>
                  </a:lnTo>
                  <a:lnTo>
                    <a:pt x="22418" y="163870"/>
                  </a:lnTo>
                  <a:lnTo>
                    <a:pt x="32021" y="158481"/>
                  </a:lnTo>
                  <a:lnTo>
                    <a:pt x="42706" y="154674"/>
                  </a:lnTo>
                  <a:lnTo>
                    <a:pt x="53861" y="152476"/>
                  </a:lnTo>
                  <a:lnTo>
                    <a:pt x="65100" y="151737"/>
                  </a:lnTo>
                  <a:lnTo>
                    <a:pt x="76254" y="152187"/>
                  </a:lnTo>
                  <a:lnTo>
                    <a:pt x="87276" y="153543"/>
                  </a:lnTo>
                  <a:lnTo>
                    <a:pt x="98167" y="155565"/>
                  </a:lnTo>
                  <a:lnTo>
                    <a:pt x="108787" y="158225"/>
                  </a:lnTo>
                  <a:lnTo>
                    <a:pt x="118852" y="161688"/>
                  </a:lnTo>
                  <a:lnTo>
                    <a:pt x="128259" y="165976"/>
                  </a:lnTo>
                  <a:lnTo>
                    <a:pt x="137223" y="170821"/>
                  </a:lnTo>
                  <a:lnTo>
                    <a:pt x="146162" y="175766"/>
                  </a:lnTo>
                  <a:lnTo>
                    <a:pt x="155329" y="180536"/>
                  </a:lnTo>
                  <a:lnTo>
                    <a:pt x="164791" y="185042"/>
                  </a:lnTo>
                  <a:lnTo>
                    <a:pt x="174530" y="189296"/>
                  </a:lnTo>
                  <a:lnTo>
                    <a:pt x="184497" y="193336"/>
                  </a:lnTo>
                  <a:lnTo>
                    <a:pt x="194802" y="197049"/>
                  </a:lnTo>
                  <a:lnTo>
                    <a:pt x="205705" y="200171"/>
                  </a:lnTo>
                  <a:lnTo>
                    <a:pt x="217281" y="202606"/>
                  </a:lnTo>
                  <a:lnTo>
                    <a:pt x="228861" y="204415"/>
                  </a:lnTo>
                  <a:lnTo>
                    <a:pt x="240262" y="205908"/>
                  </a:lnTo>
                  <a:lnTo>
                    <a:pt x="252487" y="207217"/>
                  </a:lnTo>
                  <a:lnTo>
                    <a:pt x="267474" y="208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84974" y="515896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5" y="0"/>
                  </a:lnTo>
                  <a:lnTo>
                    <a:pt x="69235" y="0"/>
                  </a:lnTo>
                  <a:lnTo>
                    <a:pt x="55216" y="0"/>
                  </a:lnTo>
                  <a:lnTo>
                    <a:pt x="347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95502" y="60012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1212" y="0"/>
                  </a:lnTo>
                  <a:lnTo>
                    <a:pt x="87941" y="0"/>
                  </a:lnTo>
                  <a:lnTo>
                    <a:pt x="74749" y="0"/>
                  </a:lnTo>
                  <a:lnTo>
                    <a:pt x="61648" y="0"/>
                  </a:lnTo>
                  <a:lnTo>
                    <a:pt x="47551" y="0"/>
                  </a:lnTo>
                  <a:lnTo>
                    <a:pt x="2897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93611" y="273740"/>
              <a:ext cx="17789" cy="242157"/>
            </a:xfrm>
            <a:custGeom>
              <a:avLst/>
              <a:gdLst/>
              <a:ahLst/>
              <a:cxnLst/>
              <a:rect l="0" t="0" r="0" b="0"/>
              <a:pathLst>
                <a:path w="17789" h="242157">
                  <a:moveTo>
                    <a:pt x="17788" y="0"/>
                  </a:moveTo>
                  <a:lnTo>
                    <a:pt x="14854" y="8802"/>
                  </a:lnTo>
                  <a:lnTo>
                    <a:pt x="12072" y="17149"/>
                  </a:lnTo>
                  <a:lnTo>
                    <a:pt x="9177" y="25852"/>
                  </a:lnTo>
                  <a:lnTo>
                    <a:pt x="6310" y="35145"/>
                  </a:lnTo>
                  <a:lnTo>
                    <a:pt x="3793" y="45289"/>
                  </a:lnTo>
                  <a:lnTo>
                    <a:pt x="1787" y="56339"/>
                  </a:lnTo>
                  <a:lnTo>
                    <a:pt x="446" y="68351"/>
                  </a:lnTo>
                  <a:lnTo>
                    <a:pt x="0" y="81470"/>
                  </a:lnTo>
                  <a:lnTo>
                    <a:pt x="476" y="95661"/>
                  </a:lnTo>
                  <a:lnTo>
                    <a:pt x="1593" y="110596"/>
                  </a:lnTo>
                  <a:lnTo>
                    <a:pt x="2873" y="125766"/>
                  </a:lnTo>
                  <a:lnTo>
                    <a:pt x="4025" y="140857"/>
                  </a:lnTo>
                  <a:lnTo>
                    <a:pt x="4948" y="155752"/>
                  </a:lnTo>
                  <a:lnTo>
                    <a:pt x="5642" y="170438"/>
                  </a:lnTo>
                  <a:lnTo>
                    <a:pt x="6143" y="184930"/>
                  </a:lnTo>
                  <a:lnTo>
                    <a:pt x="6497" y="198659"/>
                  </a:lnTo>
                  <a:lnTo>
                    <a:pt x="6781" y="211827"/>
                  </a:lnTo>
                  <a:lnTo>
                    <a:pt x="7021" y="225591"/>
                  </a:lnTo>
                  <a:lnTo>
                    <a:pt x="725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10771" y="315854"/>
              <a:ext cx="252974" cy="217860"/>
            </a:xfrm>
            <a:custGeom>
              <a:avLst/>
              <a:gdLst/>
              <a:ahLst/>
              <a:cxnLst/>
              <a:rect l="0" t="0" r="0" b="0"/>
              <a:pathLst>
                <a:path w="252974" h="217860">
                  <a:moveTo>
                    <a:pt x="100669" y="0"/>
                  </a:moveTo>
                  <a:lnTo>
                    <a:pt x="89068" y="3001"/>
                  </a:lnTo>
                  <a:lnTo>
                    <a:pt x="79219" y="6424"/>
                  </a:lnTo>
                  <a:lnTo>
                    <a:pt x="70214" y="10620"/>
                  </a:lnTo>
                  <a:lnTo>
                    <a:pt x="61772" y="15520"/>
                  </a:lnTo>
                  <a:lnTo>
                    <a:pt x="53745" y="21001"/>
                  </a:lnTo>
                  <a:lnTo>
                    <a:pt x="46027" y="26936"/>
                  </a:lnTo>
                  <a:lnTo>
                    <a:pt x="38695" y="33371"/>
                  </a:lnTo>
                  <a:lnTo>
                    <a:pt x="31992" y="40518"/>
                  </a:lnTo>
                  <a:lnTo>
                    <a:pt x="26001" y="48440"/>
                  </a:lnTo>
                  <a:lnTo>
                    <a:pt x="20656" y="57217"/>
                  </a:lnTo>
                  <a:lnTo>
                    <a:pt x="15831" y="67018"/>
                  </a:lnTo>
                  <a:lnTo>
                    <a:pt x="11403" y="77838"/>
                  </a:lnTo>
                  <a:lnTo>
                    <a:pt x="7430" y="89527"/>
                  </a:lnTo>
                  <a:lnTo>
                    <a:pt x="4133" y="101898"/>
                  </a:lnTo>
                  <a:lnTo>
                    <a:pt x="1590" y="114765"/>
                  </a:lnTo>
                  <a:lnTo>
                    <a:pt x="51" y="127659"/>
                  </a:lnTo>
                  <a:lnTo>
                    <a:pt x="0" y="139855"/>
                  </a:lnTo>
                  <a:lnTo>
                    <a:pt x="1563" y="151022"/>
                  </a:lnTo>
                  <a:lnTo>
                    <a:pt x="4562" y="161332"/>
                  </a:lnTo>
                  <a:lnTo>
                    <a:pt x="8709" y="171258"/>
                  </a:lnTo>
                  <a:lnTo>
                    <a:pt x="13728" y="181111"/>
                  </a:lnTo>
                  <a:lnTo>
                    <a:pt x="19706" y="190544"/>
                  </a:lnTo>
                  <a:lnTo>
                    <a:pt x="27074" y="198674"/>
                  </a:lnTo>
                  <a:lnTo>
                    <a:pt x="35956" y="205106"/>
                  </a:lnTo>
                  <a:lnTo>
                    <a:pt x="46192" y="209917"/>
                  </a:lnTo>
                  <a:lnTo>
                    <a:pt x="57512" y="213387"/>
                  </a:lnTo>
                  <a:lnTo>
                    <a:pt x="69642" y="215826"/>
                  </a:lnTo>
                  <a:lnTo>
                    <a:pt x="82193" y="217347"/>
                  </a:lnTo>
                  <a:lnTo>
                    <a:pt x="94685" y="217859"/>
                  </a:lnTo>
                  <a:lnTo>
                    <a:pt x="106860" y="217395"/>
                  </a:lnTo>
                  <a:lnTo>
                    <a:pt x="118661" y="216104"/>
                  </a:lnTo>
                  <a:lnTo>
                    <a:pt x="130125" y="214167"/>
                  </a:lnTo>
                  <a:lnTo>
                    <a:pt x="141325" y="211748"/>
                  </a:lnTo>
                  <a:lnTo>
                    <a:pt x="152493" y="208819"/>
                  </a:lnTo>
                  <a:lnTo>
                    <a:pt x="163992" y="205175"/>
                  </a:lnTo>
                  <a:lnTo>
                    <a:pt x="175984" y="200756"/>
                  </a:lnTo>
                  <a:lnTo>
                    <a:pt x="188142" y="195483"/>
                  </a:lnTo>
                  <a:lnTo>
                    <a:pt x="199771" y="189186"/>
                  </a:lnTo>
                  <a:lnTo>
                    <a:pt x="210512" y="181873"/>
                  </a:lnTo>
                  <a:lnTo>
                    <a:pt x="220180" y="173691"/>
                  </a:lnTo>
                  <a:lnTo>
                    <a:pt x="228602" y="164828"/>
                  </a:lnTo>
                  <a:lnTo>
                    <a:pt x="235815" y="155455"/>
                  </a:lnTo>
                  <a:lnTo>
                    <a:pt x="241845" y="145553"/>
                  </a:lnTo>
                  <a:lnTo>
                    <a:pt x="246613" y="134920"/>
                  </a:lnTo>
                  <a:lnTo>
                    <a:pt x="250187" y="123517"/>
                  </a:lnTo>
                  <a:lnTo>
                    <a:pt x="252436" y="111758"/>
                  </a:lnTo>
                  <a:lnTo>
                    <a:pt x="252973" y="100397"/>
                  </a:lnTo>
                  <a:lnTo>
                    <a:pt x="251740" y="89831"/>
                  </a:lnTo>
                  <a:lnTo>
                    <a:pt x="248965" y="80110"/>
                  </a:lnTo>
                  <a:lnTo>
                    <a:pt x="244967" y="71121"/>
                  </a:lnTo>
                  <a:lnTo>
                    <a:pt x="240054" y="62708"/>
                  </a:lnTo>
                  <a:lnTo>
                    <a:pt x="234316" y="54889"/>
                  </a:lnTo>
                  <a:lnTo>
                    <a:pt x="227641" y="47848"/>
                  </a:lnTo>
                  <a:lnTo>
                    <a:pt x="220038" y="41631"/>
                  </a:lnTo>
                  <a:lnTo>
                    <a:pt x="211475" y="36301"/>
                  </a:lnTo>
                  <a:lnTo>
                    <a:pt x="201817" y="32018"/>
                  </a:lnTo>
                  <a:lnTo>
                    <a:pt x="191098" y="28773"/>
                  </a:lnTo>
                  <a:lnTo>
                    <a:pt x="179646" y="26576"/>
                  </a:lnTo>
                  <a:lnTo>
                    <a:pt x="167966" y="25543"/>
                  </a:lnTo>
                  <a:lnTo>
                    <a:pt x="156386" y="25621"/>
                  </a:lnTo>
                  <a:lnTo>
                    <a:pt x="145471" y="26475"/>
                  </a:lnTo>
                  <a:lnTo>
                    <a:pt x="135047" y="27664"/>
                  </a:lnTo>
                  <a:lnTo>
                    <a:pt x="124201" y="29290"/>
                  </a:lnTo>
                  <a:lnTo>
                    <a:pt x="11119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06114" y="600124"/>
              <a:ext cx="526425" cy="42115"/>
            </a:xfrm>
            <a:custGeom>
              <a:avLst/>
              <a:gdLst/>
              <a:ahLst/>
              <a:cxnLst/>
              <a:rect l="0" t="0" r="0" b="0"/>
              <a:pathLst>
                <a:path w="526425" h="42115">
                  <a:moveTo>
                    <a:pt x="526424" y="42114"/>
                  </a:moveTo>
                  <a:lnTo>
                    <a:pt x="517489" y="39247"/>
                  </a:lnTo>
                  <a:lnTo>
                    <a:pt x="507862" y="37105"/>
                  </a:lnTo>
                  <a:lnTo>
                    <a:pt x="496570" y="35502"/>
                  </a:lnTo>
                  <a:lnTo>
                    <a:pt x="483730" y="34322"/>
                  </a:lnTo>
                  <a:lnTo>
                    <a:pt x="469602" y="33473"/>
                  </a:lnTo>
                  <a:lnTo>
                    <a:pt x="454481" y="32871"/>
                  </a:lnTo>
                  <a:lnTo>
                    <a:pt x="438793" y="32284"/>
                  </a:lnTo>
                  <a:lnTo>
                    <a:pt x="423054" y="31351"/>
                  </a:lnTo>
                  <a:lnTo>
                    <a:pt x="407549" y="29909"/>
                  </a:lnTo>
                  <a:lnTo>
                    <a:pt x="392363" y="28126"/>
                  </a:lnTo>
                  <a:lnTo>
                    <a:pt x="377473" y="26389"/>
                  </a:lnTo>
                  <a:lnTo>
                    <a:pt x="362820" y="24927"/>
                  </a:lnTo>
                  <a:lnTo>
                    <a:pt x="348181" y="23795"/>
                  </a:lnTo>
                  <a:lnTo>
                    <a:pt x="333198" y="22960"/>
                  </a:lnTo>
                  <a:lnTo>
                    <a:pt x="317705" y="22364"/>
                  </a:lnTo>
                  <a:lnTo>
                    <a:pt x="301704" y="21947"/>
                  </a:lnTo>
                  <a:lnTo>
                    <a:pt x="285276" y="21660"/>
                  </a:lnTo>
                  <a:lnTo>
                    <a:pt x="268524" y="21459"/>
                  </a:lnTo>
                  <a:lnTo>
                    <a:pt x="251699" y="21153"/>
                  </a:lnTo>
                  <a:lnTo>
                    <a:pt x="235177" y="20414"/>
                  </a:lnTo>
                  <a:lnTo>
                    <a:pt x="219135" y="19105"/>
                  </a:lnTo>
                  <a:lnTo>
                    <a:pt x="203413" y="17412"/>
                  </a:lnTo>
                  <a:lnTo>
                    <a:pt x="187631" y="15736"/>
                  </a:lnTo>
                  <a:lnTo>
                    <a:pt x="171570" y="14311"/>
                  </a:lnTo>
                  <a:lnTo>
                    <a:pt x="155341" y="13033"/>
                  </a:lnTo>
                  <a:lnTo>
                    <a:pt x="139285" y="11569"/>
                  </a:lnTo>
                  <a:lnTo>
                    <a:pt x="123592" y="9737"/>
                  </a:lnTo>
                  <a:lnTo>
                    <a:pt x="108291" y="7675"/>
                  </a:lnTo>
                  <a:lnTo>
                    <a:pt x="93330" y="5745"/>
                  </a:lnTo>
                  <a:lnTo>
                    <a:pt x="78645" y="4150"/>
                  </a:lnTo>
                  <a:lnTo>
                    <a:pt x="64389" y="2923"/>
                  </a:lnTo>
                  <a:lnTo>
                    <a:pt x="49322" y="1892"/>
                  </a:lnTo>
                  <a:lnTo>
                    <a:pt x="29883" y="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07271" y="757364"/>
              <a:ext cx="188398" cy="253372"/>
            </a:xfrm>
            <a:custGeom>
              <a:avLst/>
              <a:gdLst/>
              <a:ahLst/>
              <a:cxnLst/>
              <a:rect l="0" t="0" r="0" b="0"/>
              <a:pathLst>
                <a:path w="188398" h="253372">
                  <a:moveTo>
                    <a:pt x="9413" y="84915"/>
                  </a:moveTo>
                  <a:lnTo>
                    <a:pt x="9413" y="96717"/>
                  </a:lnTo>
                  <a:lnTo>
                    <a:pt x="9413" y="108487"/>
                  </a:lnTo>
                  <a:lnTo>
                    <a:pt x="9413" y="121377"/>
                  </a:lnTo>
                  <a:lnTo>
                    <a:pt x="9413" y="135225"/>
                  </a:lnTo>
                  <a:lnTo>
                    <a:pt x="9413" y="149553"/>
                  </a:lnTo>
                  <a:lnTo>
                    <a:pt x="9384" y="163926"/>
                  </a:lnTo>
                  <a:lnTo>
                    <a:pt x="8358" y="174780"/>
                  </a:lnTo>
                  <a:lnTo>
                    <a:pt x="5953" y="177898"/>
                  </a:lnTo>
                  <a:lnTo>
                    <a:pt x="3726" y="174749"/>
                  </a:lnTo>
                  <a:lnTo>
                    <a:pt x="2113" y="167368"/>
                  </a:lnTo>
                  <a:lnTo>
                    <a:pt x="1023" y="156986"/>
                  </a:lnTo>
                  <a:lnTo>
                    <a:pt x="304" y="144443"/>
                  </a:lnTo>
                  <a:lnTo>
                    <a:pt x="0" y="130684"/>
                  </a:lnTo>
                  <a:lnTo>
                    <a:pt x="332" y="116787"/>
                  </a:lnTo>
                  <a:lnTo>
                    <a:pt x="1381" y="103343"/>
                  </a:lnTo>
                  <a:lnTo>
                    <a:pt x="3241" y="90525"/>
                  </a:lnTo>
                  <a:lnTo>
                    <a:pt x="6094" y="78297"/>
                  </a:lnTo>
                  <a:lnTo>
                    <a:pt x="9942" y="66554"/>
                  </a:lnTo>
                  <a:lnTo>
                    <a:pt x="14645" y="55342"/>
                  </a:lnTo>
                  <a:lnTo>
                    <a:pt x="20019" y="44871"/>
                  </a:lnTo>
                  <a:lnTo>
                    <a:pt x="25895" y="35196"/>
                  </a:lnTo>
                  <a:lnTo>
                    <a:pt x="32298" y="26391"/>
                  </a:lnTo>
                  <a:lnTo>
                    <a:pt x="39427" y="18621"/>
                  </a:lnTo>
                  <a:lnTo>
                    <a:pt x="47334" y="11886"/>
                  </a:lnTo>
                  <a:lnTo>
                    <a:pt x="55932" y="6363"/>
                  </a:lnTo>
                  <a:lnTo>
                    <a:pt x="65082" y="2476"/>
                  </a:lnTo>
                  <a:lnTo>
                    <a:pt x="74637" y="316"/>
                  </a:lnTo>
                  <a:lnTo>
                    <a:pt x="84154" y="0"/>
                  </a:lnTo>
                  <a:lnTo>
                    <a:pt x="92931" y="1833"/>
                  </a:lnTo>
                  <a:lnTo>
                    <a:pt x="100645" y="5771"/>
                  </a:lnTo>
                  <a:lnTo>
                    <a:pt x="107314" y="11499"/>
                  </a:lnTo>
                  <a:lnTo>
                    <a:pt x="113109" y="18623"/>
                  </a:lnTo>
                  <a:lnTo>
                    <a:pt x="118231" y="26781"/>
                  </a:lnTo>
                  <a:lnTo>
                    <a:pt x="122860" y="35679"/>
                  </a:lnTo>
                  <a:lnTo>
                    <a:pt x="127137" y="45096"/>
                  </a:lnTo>
                  <a:lnTo>
                    <a:pt x="131170" y="54880"/>
                  </a:lnTo>
                  <a:lnTo>
                    <a:pt x="135032" y="65247"/>
                  </a:lnTo>
                  <a:lnTo>
                    <a:pt x="138780" y="76730"/>
                  </a:lnTo>
                  <a:lnTo>
                    <a:pt x="142450" y="89536"/>
                  </a:lnTo>
                  <a:lnTo>
                    <a:pt x="146066" y="103562"/>
                  </a:lnTo>
                  <a:lnTo>
                    <a:pt x="149648" y="118581"/>
                  </a:lnTo>
                  <a:lnTo>
                    <a:pt x="153205" y="134343"/>
                  </a:lnTo>
                  <a:lnTo>
                    <a:pt x="156747" y="150317"/>
                  </a:lnTo>
                  <a:lnTo>
                    <a:pt x="160278" y="165727"/>
                  </a:lnTo>
                  <a:lnTo>
                    <a:pt x="163802" y="180193"/>
                  </a:lnTo>
                  <a:lnTo>
                    <a:pt x="167363" y="193631"/>
                  </a:lnTo>
                  <a:lnTo>
                    <a:pt x="171496" y="207602"/>
                  </a:lnTo>
                  <a:lnTo>
                    <a:pt x="177685" y="225565"/>
                  </a:lnTo>
                  <a:lnTo>
                    <a:pt x="188397" y="253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275188" y="1313561"/>
            <a:ext cx="418240" cy="595209"/>
          </a:xfrm>
          <a:custGeom>
            <a:avLst/>
            <a:gdLst/>
            <a:ahLst/>
            <a:cxnLst/>
            <a:rect l="0" t="0" r="0" b="0"/>
            <a:pathLst>
              <a:path w="418240" h="595209">
                <a:moveTo>
                  <a:pt x="72252" y="94757"/>
                </a:moveTo>
                <a:lnTo>
                  <a:pt x="69318" y="106559"/>
                </a:lnTo>
                <a:lnTo>
                  <a:pt x="66536" y="118328"/>
                </a:lnTo>
                <a:lnTo>
                  <a:pt x="63632" y="131223"/>
                </a:lnTo>
                <a:lnTo>
                  <a:pt x="60419" y="145244"/>
                </a:lnTo>
                <a:lnTo>
                  <a:pt x="56605" y="160220"/>
                </a:lnTo>
                <a:lnTo>
                  <a:pt x="52093" y="175934"/>
                </a:lnTo>
                <a:lnTo>
                  <a:pt x="47102" y="191864"/>
                </a:lnTo>
                <a:lnTo>
                  <a:pt x="42062" y="207239"/>
                </a:lnTo>
                <a:lnTo>
                  <a:pt x="37231" y="221683"/>
                </a:lnTo>
                <a:lnTo>
                  <a:pt x="32683" y="235175"/>
                </a:lnTo>
                <a:lnTo>
                  <a:pt x="28403" y="247857"/>
                </a:lnTo>
                <a:lnTo>
                  <a:pt x="24340" y="259913"/>
                </a:lnTo>
                <a:lnTo>
                  <a:pt x="20442" y="271674"/>
                </a:lnTo>
                <a:lnTo>
                  <a:pt x="16665" y="283578"/>
                </a:lnTo>
                <a:lnTo>
                  <a:pt x="12976" y="295864"/>
                </a:lnTo>
                <a:lnTo>
                  <a:pt x="9515" y="308900"/>
                </a:lnTo>
                <a:lnTo>
                  <a:pt x="6569" y="323248"/>
                </a:lnTo>
                <a:lnTo>
                  <a:pt x="4256" y="339086"/>
                </a:lnTo>
                <a:lnTo>
                  <a:pt x="2534" y="356113"/>
                </a:lnTo>
                <a:lnTo>
                  <a:pt x="1295" y="373759"/>
                </a:lnTo>
                <a:lnTo>
                  <a:pt x="429" y="391631"/>
                </a:lnTo>
                <a:lnTo>
                  <a:pt x="0" y="409697"/>
                </a:lnTo>
                <a:lnTo>
                  <a:pt x="235" y="428191"/>
                </a:lnTo>
                <a:lnTo>
                  <a:pt x="1213" y="447214"/>
                </a:lnTo>
                <a:lnTo>
                  <a:pt x="3021" y="466413"/>
                </a:lnTo>
                <a:lnTo>
                  <a:pt x="5838" y="485083"/>
                </a:lnTo>
                <a:lnTo>
                  <a:pt x="9666" y="502856"/>
                </a:lnTo>
                <a:lnTo>
                  <a:pt x="14526" y="519384"/>
                </a:lnTo>
                <a:lnTo>
                  <a:pt x="20536" y="534187"/>
                </a:lnTo>
                <a:lnTo>
                  <a:pt x="27659" y="547173"/>
                </a:lnTo>
                <a:lnTo>
                  <a:pt x="35881" y="558402"/>
                </a:lnTo>
                <a:lnTo>
                  <a:pt x="45303" y="567895"/>
                </a:lnTo>
                <a:lnTo>
                  <a:pt x="55864" y="575838"/>
                </a:lnTo>
                <a:lnTo>
                  <a:pt x="67379" y="582363"/>
                </a:lnTo>
                <a:lnTo>
                  <a:pt x="79632" y="587464"/>
                </a:lnTo>
                <a:lnTo>
                  <a:pt x="92434" y="591266"/>
                </a:lnTo>
                <a:lnTo>
                  <a:pt x="105793" y="593838"/>
                </a:lnTo>
                <a:lnTo>
                  <a:pt x="119898" y="595124"/>
                </a:lnTo>
                <a:lnTo>
                  <a:pt x="134783" y="595208"/>
                </a:lnTo>
                <a:lnTo>
                  <a:pt x="149863" y="594129"/>
                </a:lnTo>
                <a:lnTo>
                  <a:pt x="164074" y="591810"/>
                </a:lnTo>
                <a:lnTo>
                  <a:pt x="176893" y="588329"/>
                </a:lnTo>
                <a:lnTo>
                  <a:pt x="188466" y="584043"/>
                </a:lnTo>
                <a:lnTo>
                  <a:pt x="199314" y="579482"/>
                </a:lnTo>
                <a:lnTo>
                  <a:pt x="209835" y="574969"/>
                </a:lnTo>
                <a:lnTo>
                  <a:pt x="220243" y="570466"/>
                </a:lnTo>
                <a:lnTo>
                  <a:pt x="230632" y="565683"/>
                </a:lnTo>
                <a:lnTo>
                  <a:pt x="241034" y="560465"/>
                </a:lnTo>
                <a:lnTo>
                  <a:pt x="251294" y="554807"/>
                </a:lnTo>
                <a:lnTo>
                  <a:pt x="261103" y="548777"/>
                </a:lnTo>
                <a:lnTo>
                  <a:pt x="270327" y="542452"/>
                </a:lnTo>
                <a:lnTo>
                  <a:pt x="278994" y="535746"/>
                </a:lnTo>
                <a:lnTo>
                  <a:pt x="287201" y="528413"/>
                </a:lnTo>
                <a:lnTo>
                  <a:pt x="295061" y="520368"/>
                </a:lnTo>
                <a:lnTo>
                  <a:pt x="302833" y="511677"/>
                </a:lnTo>
                <a:lnTo>
                  <a:pt x="310898" y="502466"/>
                </a:lnTo>
                <a:lnTo>
                  <a:pt x="319431" y="492860"/>
                </a:lnTo>
                <a:lnTo>
                  <a:pt x="328113" y="482970"/>
                </a:lnTo>
                <a:lnTo>
                  <a:pt x="336255" y="472878"/>
                </a:lnTo>
                <a:lnTo>
                  <a:pt x="343510" y="462646"/>
                </a:lnTo>
                <a:lnTo>
                  <a:pt x="350025" y="452317"/>
                </a:lnTo>
                <a:lnTo>
                  <a:pt x="356241" y="441924"/>
                </a:lnTo>
                <a:lnTo>
                  <a:pt x="362455" y="431486"/>
                </a:lnTo>
                <a:lnTo>
                  <a:pt x="368630" y="421018"/>
                </a:lnTo>
                <a:lnTo>
                  <a:pt x="374483" y="410530"/>
                </a:lnTo>
                <a:lnTo>
                  <a:pt x="379870" y="400024"/>
                </a:lnTo>
                <a:lnTo>
                  <a:pt x="384793" y="389341"/>
                </a:lnTo>
                <a:lnTo>
                  <a:pt x="389327" y="378176"/>
                </a:lnTo>
                <a:lnTo>
                  <a:pt x="393560" y="366407"/>
                </a:lnTo>
                <a:lnTo>
                  <a:pt x="397572" y="354231"/>
                </a:lnTo>
                <a:lnTo>
                  <a:pt x="401426" y="342058"/>
                </a:lnTo>
                <a:lnTo>
                  <a:pt x="405166" y="330125"/>
                </a:lnTo>
                <a:lnTo>
                  <a:pt x="408662" y="318332"/>
                </a:lnTo>
                <a:lnTo>
                  <a:pt x="411630" y="306349"/>
                </a:lnTo>
                <a:lnTo>
                  <a:pt x="413958" y="293989"/>
                </a:lnTo>
                <a:lnTo>
                  <a:pt x="415690" y="281231"/>
                </a:lnTo>
                <a:lnTo>
                  <a:pt x="416936" y="268127"/>
                </a:lnTo>
                <a:lnTo>
                  <a:pt x="417806" y="254738"/>
                </a:lnTo>
                <a:lnTo>
                  <a:pt x="418239" y="240643"/>
                </a:lnTo>
                <a:lnTo>
                  <a:pt x="418005" y="224977"/>
                </a:lnTo>
                <a:lnTo>
                  <a:pt x="417034" y="207414"/>
                </a:lnTo>
                <a:lnTo>
                  <a:pt x="415399" y="188737"/>
                </a:lnTo>
                <a:lnTo>
                  <a:pt x="413231" y="170502"/>
                </a:lnTo>
                <a:lnTo>
                  <a:pt x="410661" y="153576"/>
                </a:lnTo>
                <a:lnTo>
                  <a:pt x="407801" y="138129"/>
                </a:lnTo>
                <a:lnTo>
                  <a:pt x="404735" y="123994"/>
                </a:lnTo>
                <a:lnTo>
                  <a:pt x="401522" y="110893"/>
                </a:lnTo>
                <a:lnTo>
                  <a:pt x="398043" y="98399"/>
                </a:lnTo>
                <a:lnTo>
                  <a:pt x="394022" y="85988"/>
                </a:lnTo>
                <a:lnTo>
                  <a:pt x="389352" y="73372"/>
                </a:lnTo>
                <a:lnTo>
                  <a:pt x="384078" y="60792"/>
                </a:lnTo>
                <a:lnTo>
                  <a:pt x="378313" y="48878"/>
                </a:lnTo>
                <a:lnTo>
                  <a:pt x="372185" y="37950"/>
                </a:lnTo>
                <a:lnTo>
                  <a:pt x="366098" y="28295"/>
                </a:lnTo>
                <a:lnTo>
                  <a:pt x="360132" y="19383"/>
                </a:lnTo>
                <a:lnTo>
                  <a:pt x="353767" y="10436"/>
                </a:lnTo>
                <a:lnTo>
                  <a:pt x="34599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743296" y="1608359"/>
            <a:ext cx="179566" cy="242157"/>
          </a:xfrm>
          <a:custGeom>
            <a:avLst/>
            <a:gdLst/>
            <a:ahLst/>
            <a:cxnLst/>
            <a:rect l="0" t="0" r="0" b="0"/>
            <a:pathLst>
              <a:path w="179566" h="242157">
                <a:moveTo>
                  <a:pt x="162154" y="0"/>
                </a:moveTo>
                <a:lnTo>
                  <a:pt x="150553" y="134"/>
                </a:lnTo>
                <a:lnTo>
                  <a:pt x="140705" y="1415"/>
                </a:lnTo>
                <a:lnTo>
                  <a:pt x="131690" y="4003"/>
                </a:lnTo>
                <a:lnTo>
                  <a:pt x="122903" y="7550"/>
                </a:lnTo>
                <a:lnTo>
                  <a:pt x="113579" y="11534"/>
                </a:lnTo>
                <a:lnTo>
                  <a:pt x="103359" y="15619"/>
                </a:lnTo>
                <a:lnTo>
                  <a:pt x="92549" y="19813"/>
                </a:lnTo>
                <a:lnTo>
                  <a:pt x="81901" y="24379"/>
                </a:lnTo>
                <a:lnTo>
                  <a:pt x="71847" y="29447"/>
                </a:lnTo>
                <a:lnTo>
                  <a:pt x="62317" y="35002"/>
                </a:lnTo>
                <a:lnTo>
                  <a:pt x="52932" y="40963"/>
                </a:lnTo>
                <a:lnTo>
                  <a:pt x="43439" y="47240"/>
                </a:lnTo>
                <a:lnTo>
                  <a:pt x="33911" y="53914"/>
                </a:lnTo>
                <a:lnTo>
                  <a:pt x="24654" y="61226"/>
                </a:lnTo>
                <a:lnTo>
                  <a:pt x="15848" y="69252"/>
                </a:lnTo>
                <a:lnTo>
                  <a:pt x="8154" y="77761"/>
                </a:lnTo>
                <a:lnTo>
                  <a:pt x="2736" y="86318"/>
                </a:lnTo>
                <a:lnTo>
                  <a:pt x="32" y="94652"/>
                </a:lnTo>
                <a:lnTo>
                  <a:pt x="0" y="102195"/>
                </a:lnTo>
                <a:lnTo>
                  <a:pt x="2480" y="108044"/>
                </a:lnTo>
                <a:lnTo>
                  <a:pt x="7110" y="111859"/>
                </a:lnTo>
                <a:lnTo>
                  <a:pt x="13435" y="113792"/>
                </a:lnTo>
                <a:lnTo>
                  <a:pt x="21026" y="114191"/>
                </a:lnTo>
                <a:lnTo>
                  <a:pt x="29529" y="113436"/>
                </a:lnTo>
                <a:lnTo>
                  <a:pt x="38675" y="112171"/>
                </a:lnTo>
                <a:lnTo>
                  <a:pt x="48265" y="111258"/>
                </a:lnTo>
                <a:lnTo>
                  <a:pt x="58160" y="111138"/>
                </a:lnTo>
                <a:lnTo>
                  <a:pt x="68262" y="111876"/>
                </a:lnTo>
                <a:lnTo>
                  <a:pt x="78504" y="113362"/>
                </a:lnTo>
                <a:lnTo>
                  <a:pt x="88846" y="115434"/>
                </a:lnTo>
                <a:lnTo>
                  <a:pt x="99419" y="117942"/>
                </a:lnTo>
                <a:lnTo>
                  <a:pt x="110510" y="120763"/>
                </a:lnTo>
                <a:lnTo>
                  <a:pt x="122225" y="123812"/>
                </a:lnTo>
                <a:lnTo>
                  <a:pt x="134195" y="127349"/>
                </a:lnTo>
                <a:lnTo>
                  <a:pt x="145698" y="131940"/>
                </a:lnTo>
                <a:lnTo>
                  <a:pt x="156345" y="137812"/>
                </a:lnTo>
                <a:lnTo>
                  <a:pt x="165611" y="144875"/>
                </a:lnTo>
                <a:lnTo>
                  <a:pt x="172699" y="152913"/>
                </a:lnTo>
                <a:lnTo>
                  <a:pt x="177375" y="161687"/>
                </a:lnTo>
                <a:lnTo>
                  <a:pt x="179565" y="170831"/>
                </a:lnTo>
                <a:lnTo>
                  <a:pt x="179080" y="179882"/>
                </a:lnTo>
                <a:lnTo>
                  <a:pt x="176089" y="188593"/>
                </a:lnTo>
                <a:lnTo>
                  <a:pt x="171017" y="196915"/>
                </a:lnTo>
                <a:lnTo>
                  <a:pt x="164342" y="204890"/>
                </a:lnTo>
                <a:lnTo>
                  <a:pt x="156485" y="212581"/>
                </a:lnTo>
                <a:lnTo>
                  <a:pt x="147621" y="219730"/>
                </a:lnTo>
                <a:lnTo>
                  <a:pt x="137695" y="225780"/>
                </a:lnTo>
                <a:lnTo>
                  <a:pt x="126773" y="230516"/>
                </a:lnTo>
                <a:lnTo>
                  <a:pt x="115435" y="234043"/>
                </a:lnTo>
                <a:lnTo>
                  <a:pt x="103479" y="236959"/>
                </a:lnTo>
                <a:lnTo>
                  <a:pt x="88737" y="239516"/>
                </a:lnTo>
                <a:lnTo>
                  <a:pt x="67398" y="2421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947564" y="1665238"/>
            <a:ext cx="189514" cy="180304"/>
          </a:xfrm>
          <a:custGeom>
            <a:avLst/>
            <a:gdLst/>
            <a:ahLst/>
            <a:cxnLst/>
            <a:rect l="0" t="0" r="0" b="0"/>
            <a:pathLst>
              <a:path w="189514" h="180304">
                <a:moveTo>
                  <a:pt x="0" y="58935"/>
                </a:moveTo>
                <a:lnTo>
                  <a:pt x="8869" y="56068"/>
                </a:lnTo>
                <a:lnTo>
                  <a:pt x="17856" y="53926"/>
                </a:lnTo>
                <a:lnTo>
                  <a:pt x="27856" y="52323"/>
                </a:lnTo>
                <a:lnTo>
                  <a:pt x="39009" y="51142"/>
                </a:lnTo>
                <a:lnTo>
                  <a:pt x="51469" y="50294"/>
                </a:lnTo>
                <a:lnTo>
                  <a:pt x="65167" y="49687"/>
                </a:lnTo>
                <a:lnTo>
                  <a:pt x="79411" y="48927"/>
                </a:lnTo>
                <a:lnTo>
                  <a:pt x="93044" y="47346"/>
                </a:lnTo>
                <a:lnTo>
                  <a:pt x="105444" y="44646"/>
                </a:lnTo>
                <a:lnTo>
                  <a:pt x="115874" y="40839"/>
                </a:lnTo>
                <a:lnTo>
                  <a:pt x="122993" y="35255"/>
                </a:lnTo>
                <a:lnTo>
                  <a:pt x="126071" y="28033"/>
                </a:lnTo>
                <a:lnTo>
                  <a:pt x="125439" y="21144"/>
                </a:lnTo>
                <a:lnTo>
                  <a:pt x="121881" y="15136"/>
                </a:lnTo>
                <a:lnTo>
                  <a:pt x="116007" y="10059"/>
                </a:lnTo>
                <a:lnTo>
                  <a:pt x="108134" y="6016"/>
                </a:lnTo>
                <a:lnTo>
                  <a:pt x="98601" y="2968"/>
                </a:lnTo>
                <a:lnTo>
                  <a:pt x="87937" y="923"/>
                </a:lnTo>
                <a:lnTo>
                  <a:pt x="76781" y="0"/>
                </a:lnTo>
                <a:lnTo>
                  <a:pt x="65541" y="170"/>
                </a:lnTo>
                <a:lnTo>
                  <a:pt x="54552" y="1590"/>
                </a:lnTo>
                <a:lnTo>
                  <a:pt x="44171" y="4672"/>
                </a:lnTo>
                <a:lnTo>
                  <a:pt x="34532" y="9492"/>
                </a:lnTo>
                <a:lnTo>
                  <a:pt x="25908" y="16001"/>
                </a:lnTo>
                <a:lnTo>
                  <a:pt x="18784" y="24189"/>
                </a:lnTo>
                <a:lnTo>
                  <a:pt x="13288" y="33883"/>
                </a:lnTo>
                <a:lnTo>
                  <a:pt x="9241" y="44798"/>
                </a:lnTo>
                <a:lnTo>
                  <a:pt x="6349" y="56641"/>
                </a:lnTo>
                <a:lnTo>
                  <a:pt x="4335" y="69149"/>
                </a:lnTo>
                <a:lnTo>
                  <a:pt x="3285" y="81800"/>
                </a:lnTo>
                <a:lnTo>
                  <a:pt x="3627" y="93834"/>
                </a:lnTo>
                <a:lnTo>
                  <a:pt x="5487" y="104891"/>
                </a:lnTo>
                <a:lnTo>
                  <a:pt x="8700" y="115129"/>
                </a:lnTo>
                <a:lnTo>
                  <a:pt x="12999" y="125005"/>
                </a:lnTo>
                <a:lnTo>
                  <a:pt x="18118" y="134830"/>
                </a:lnTo>
                <a:lnTo>
                  <a:pt x="23995" y="144414"/>
                </a:lnTo>
                <a:lnTo>
                  <a:pt x="30764" y="153178"/>
                </a:lnTo>
                <a:lnTo>
                  <a:pt x="38431" y="160849"/>
                </a:lnTo>
                <a:lnTo>
                  <a:pt x="47036" y="167306"/>
                </a:lnTo>
                <a:lnTo>
                  <a:pt x="56722" y="172420"/>
                </a:lnTo>
                <a:lnTo>
                  <a:pt x="67469" y="176259"/>
                </a:lnTo>
                <a:lnTo>
                  <a:pt x="79280" y="178871"/>
                </a:lnTo>
                <a:lnTo>
                  <a:pt x="92265" y="180190"/>
                </a:lnTo>
                <a:lnTo>
                  <a:pt x="106358" y="180303"/>
                </a:lnTo>
                <a:lnTo>
                  <a:pt x="121002" y="179380"/>
                </a:lnTo>
                <a:lnTo>
                  <a:pt x="136886" y="177394"/>
                </a:lnTo>
                <a:lnTo>
                  <a:pt x="157640" y="173056"/>
                </a:lnTo>
                <a:lnTo>
                  <a:pt x="189513" y="16422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479393" y="1596638"/>
            <a:ext cx="152525" cy="175515"/>
          </a:xfrm>
          <a:custGeom>
            <a:avLst/>
            <a:gdLst/>
            <a:ahLst/>
            <a:cxnLst/>
            <a:rect l="0" t="0" r="0" b="0"/>
            <a:pathLst>
              <a:path w="152525" h="175515">
                <a:moveTo>
                  <a:pt x="110410" y="11721"/>
                </a:moveTo>
                <a:lnTo>
                  <a:pt x="104475" y="6055"/>
                </a:lnTo>
                <a:lnTo>
                  <a:pt x="98271" y="2411"/>
                </a:lnTo>
                <a:lnTo>
                  <a:pt x="91175" y="501"/>
                </a:lnTo>
                <a:lnTo>
                  <a:pt x="83234" y="0"/>
                </a:lnTo>
                <a:lnTo>
                  <a:pt x="74588" y="619"/>
                </a:lnTo>
                <a:lnTo>
                  <a:pt x="65398" y="2100"/>
                </a:lnTo>
                <a:lnTo>
                  <a:pt x="55971" y="4540"/>
                </a:lnTo>
                <a:lnTo>
                  <a:pt x="46730" y="8376"/>
                </a:lnTo>
                <a:lnTo>
                  <a:pt x="37895" y="13731"/>
                </a:lnTo>
                <a:lnTo>
                  <a:pt x="29660" y="20444"/>
                </a:lnTo>
                <a:lnTo>
                  <a:pt x="22275" y="28245"/>
                </a:lnTo>
                <a:lnTo>
                  <a:pt x="15794" y="36869"/>
                </a:lnTo>
                <a:lnTo>
                  <a:pt x="10272" y="46252"/>
                </a:lnTo>
                <a:lnTo>
                  <a:pt x="5853" y="56527"/>
                </a:lnTo>
                <a:lnTo>
                  <a:pt x="2517" y="67693"/>
                </a:lnTo>
                <a:lnTo>
                  <a:pt x="428" y="79461"/>
                </a:lnTo>
                <a:lnTo>
                  <a:pt x="0" y="91360"/>
                </a:lnTo>
                <a:lnTo>
                  <a:pt x="1305" y="103100"/>
                </a:lnTo>
                <a:lnTo>
                  <a:pt x="4130" y="114423"/>
                </a:lnTo>
                <a:lnTo>
                  <a:pt x="8160" y="125028"/>
                </a:lnTo>
                <a:lnTo>
                  <a:pt x="13095" y="134821"/>
                </a:lnTo>
                <a:lnTo>
                  <a:pt x="18847" y="143718"/>
                </a:lnTo>
                <a:lnTo>
                  <a:pt x="25532" y="151557"/>
                </a:lnTo>
                <a:lnTo>
                  <a:pt x="33142" y="158346"/>
                </a:lnTo>
                <a:lnTo>
                  <a:pt x="41709" y="164076"/>
                </a:lnTo>
                <a:lnTo>
                  <a:pt x="51370" y="168635"/>
                </a:lnTo>
                <a:lnTo>
                  <a:pt x="62090" y="172070"/>
                </a:lnTo>
                <a:lnTo>
                  <a:pt x="73544" y="174395"/>
                </a:lnTo>
                <a:lnTo>
                  <a:pt x="85224" y="175514"/>
                </a:lnTo>
                <a:lnTo>
                  <a:pt x="96810" y="175495"/>
                </a:lnTo>
                <a:lnTo>
                  <a:pt x="107927" y="174680"/>
                </a:lnTo>
                <a:lnTo>
                  <a:pt x="119253" y="173522"/>
                </a:lnTo>
                <a:lnTo>
                  <a:pt x="132898" y="171921"/>
                </a:lnTo>
                <a:lnTo>
                  <a:pt x="152524" y="1696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699039" y="1597831"/>
            <a:ext cx="122392" cy="155696"/>
          </a:xfrm>
          <a:custGeom>
            <a:avLst/>
            <a:gdLst/>
            <a:ahLst/>
            <a:cxnLst/>
            <a:rect l="0" t="0" r="0" b="0"/>
            <a:pathLst>
              <a:path w="122392" h="155696">
                <a:moveTo>
                  <a:pt x="6577" y="73699"/>
                </a:moveTo>
                <a:lnTo>
                  <a:pt x="9511" y="85434"/>
                </a:lnTo>
                <a:lnTo>
                  <a:pt x="12293" y="96563"/>
                </a:lnTo>
                <a:lnTo>
                  <a:pt x="15193" y="108157"/>
                </a:lnTo>
                <a:lnTo>
                  <a:pt x="18233" y="120145"/>
                </a:lnTo>
                <a:lnTo>
                  <a:pt x="21398" y="132157"/>
                </a:lnTo>
                <a:lnTo>
                  <a:pt x="24633" y="143889"/>
                </a:lnTo>
                <a:lnTo>
                  <a:pt x="26875" y="152770"/>
                </a:lnTo>
                <a:lnTo>
                  <a:pt x="26758" y="155695"/>
                </a:lnTo>
                <a:lnTo>
                  <a:pt x="24560" y="153716"/>
                </a:lnTo>
                <a:lnTo>
                  <a:pt x="21008" y="148532"/>
                </a:lnTo>
                <a:lnTo>
                  <a:pt x="16871" y="141357"/>
                </a:lnTo>
                <a:lnTo>
                  <a:pt x="12617" y="132949"/>
                </a:lnTo>
                <a:lnTo>
                  <a:pt x="8609" y="123609"/>
                </a:lnTo>
                <a:lnTo>
                  <a:pt x="5215" y="113311"/>
                </a:lnTo>
                <a:lnTo>
                  <a:pt x="2564" y="102106"/>
                </a:lnTo>
                <a:lnTo>
                  <a:pt x="766" y="90300"/>
                </a:lnTo>
                <a:lnTo>
                  <a:pt x="0" y="78369"/>
                </a:lnTo>
                <a:lnTo>
                  <a:pt x="269" y="66610"/>
                </a:lnTo>
                <a:lnTo>
                  <a:pt x="1753" y="55442"/>
                </a:lnTo>
                <a:lnTo>
                  <a:pt x="4877" y="45473"/>
                </a:lnTo>
                <a:lnTo>
                  <a:pt x="9720" y="36921"/>
                </a:lnTo>
                <a:lnTo>
                  <a:pt x="16073" y="29670"/>
                </a:lnTo>
                <a:lnTo>
                  <a:pt x="23626" y="23475"/>
                </a:lnTo>
                <a:lnTo>
                  <a:pt x="32083" y="18086"/>
                </a:lnTo>
                <a:lnTo>
                  <a:pt x="41523" y="13447"/>
                </a:lnTo>
                <a:lnTo>
                  <a:pt x="52369" y="9694"/>
                </a:lnTo>
                <a:lnTo>
                  <a:pt x="64717" y="6832"/>
                </a:lnTo>
                <a:lnTo>
                  <a:pt x="77637" y="4734"/>
                </a:lnTo>
                <a:lnTo>
                  <a:pt x="90613" y="3016"/>
                </a:lnTo>
                <a:lnTo>
                  <a:pt x="104788" y="1524"/>
                </a:lnTo>
                <a:lnTo>
                  <a:pt x="122391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1824156" y="1629416"/>
            <a:ext cx="184719" cy="141986"/>
          </a:xfrm>
          <a:custGeom>
            <a:avLst/>
            <a:gdLst/>
            <a:ahLst/>
            <a:cxnLst/>
            <a:rect l="0" t="0" r="0" b="0"/>
            <a:pathLst>
              <a:path w="184719" h="141986">
                <a:moveTo>
                  <a:pt x="113087" y="0"/>
                </a:moveTo>
                <a:lnTo>
                  <a:pt x="101419" y="67"/>
                </a:lnTo>
                <a:lnTo>
                  <a:pt x="90931" y="707"/>
                </a:lnTo>
                <a:lnTo>
                  <a:pt x="80633" y="2009"/>
                </a:lnTo>
                <a:lnTo>
                  <a:pt x="70505" y="4041"/>
                </a:lnTo>
                <a:lnTo>
                  <a:pt x="60809" y="7006"/>
                </a:lnTo>
                <a:lnTo>
                  <a:pt x="51673" y="10925"/>
                </a:lnTo>
                <a:lnTo>
                  <a:pt x="43071" y="15675"/>
                </a:lnTo>
                <a:lnTo>
                  <a:pt x="34909" y="21078"/>
                </a:lnTo>
                <a:lnTo>
                  <a:pt x="27090" y="26974"/>
                </a:lnTo>
                <a:lnTo>
                  <a:pt x="19686" y="33389"/>
                </a:lnTo>
                <a:lnTo>
                  <a:pt x="12933" y="40526"/>
                </a:lnTo>
                <a:lnTo>
                  <a:pt x="6925" y="48439"/>
                </a:lnTo>
                <a:lnTo>
                  <a:pt x="2247" y="57041"/>
                </a:lnTo>
                <a:lnTo>
                  <a:pt x="0" y="66193"/>
                </a:lnTo>
                <a:lnTo>
                  <a:pt x="565" y="75754"/>
                </a:lnTo>
                <a:lnTo>
                  <a:pt x="3540" y="85445"/>
                </a:lnTo>
                <a:lnTo>
                  <a:pt x="8128" y="94871"/>
                </a:lnTo>
                <a:lnTo>
                  <a:pt x="13694" y="103834"/>
                </a:lnTo>
                <a:lnTo>
                  <a:pt x="20003" y="112156"/>
                </a:lnTo>
                <a:lnTo>
                  <a:pt x="27127" y="119599"/>
                </a:lnTo>
                <a:lnTo>
                  <a:pt x="35069" y="126120"/>
                </a:lnTo>
                <a:lnTo>
                  <a:pt x="44044" y="131669"/>
                </a:lnTo>
                <a:lnTo>
                  <a:pt x="54519" y="136106"/>
                </a:lnTo>
                <a:lnTo>
                  <a:pt x="66602" y="139454"/>
                </a:lnTo>
                <a:lnTo>
                  <a:pt x="79787" y="141550"/>
                </a:lnTo>
                <a:lnTo>
                  <a:pt x="93168" y="141985"/>
                </a:lnTo>
                <a:lnTo>
                  <a:pt x="106197" y="140683"/>
                </a:lnTo>
                <a:lnTo>
                  <a:pt x="118536" y="137861"/>
                </a:lnTo>
                <a:lnTo>
                  <a:pt x="129896" y="133832"/>
                </a:lnTo>
                <a:lnTo>
                  <a:pt x="140235" y="128898"/>
                </a:lnTo>
                <a:lnTo>
                  <a:pt x="149687" y="123146"/>
                </a:lnTo>
                <a:lnTo>
                  <a:pt x="158437" y="116463"/>
                </a:lnTo>
                <a:lnTo>
                  <a:pt x="166651" y="108853"/>
                </a:lnTo>
                <a:lnTo>
                  <a:pt x="173984" y="100286"/>
                </a:lnTo>
                <a:lnTo>
                  <a:pt x="179626" y="90625"/>
                </a:lnTo>
                <a:lnTo>
                  <a:pt x="183261" y="79914"/>
                </a:lnTo>
                <a:lnTo>
                  <a:pt x="184718" y="68806"/>
                </a:lnTo>
                <a:lnTo>
                  <a:pt x="183726" y="58422"/>
                </a:lnTo>
                <a:lnTo>
                  <a:pt x="180383" y="49338"/>
                </a:lnTo>
                <a:lnTo>
                  <a:pt x="174902" y="41768"/>
                </a:lnTo>
                <a:lnTo>
                  <a:pt x="167419" y="35825"/>
                </a:lnTo>
                <a:lnTo>
                  <a:pt x="158223" y="31387"/>
                </a:lnTo>
                <a:lnTo>
                  <a:pt x="148283" y="28177"/>
                </a:lnTo>
                <a:lnTo>
                  <a:pt x="138178" y="25569"/>
                </a:lnTo>
                <a:lnTo>
                  <a:pt x="127027" y="23326"/>
                </a:lnTo>
                <a:lnTo>
                  <a:pt x="113087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074114" y="1608359"/>
            <a:ext cx="129155" cy="147400"/>
          </a:xfrm>
          <a:custGeom>
            <a:avLst/>
            <a:gdLst/>
            <a:ahLst/>
            <a:cxnLst/>
            <a:rect l="0" t="0" r="0" b="0"/>
            <a:pathLst>
              <a:path w="129155" h="147400">
                <a:moveTo>
                  <a:pt x="105285" y="0"/>
                </a:moveTo>
                <a:lnTo>
                  <a:pt x="93617" y="67"/>
                </a:lnTo>
                <a:lnTo>
                  <a:pt x="83128" y="707"/>
                </a:lnTo>
                <a:lnTo>
                  <a:pt x="72826" y="2008"/>
                </a:lnTo>
                <a:lnTo>
                  <a:pt x="62525" y="4041"/>
                </a:lnTo>
                <a:lnTo>
                  <a:pt x="52181" y="7006"/>
                </a:lnTo>
                <a:lnTo>
                  <a:pt x="41810" y="10930"/>
                </a:lnTo>
                <a:lnTo>
                  <a:pt x="32072" y="15852"/>
                </a:lnTo>
                <a:lnTo>
                  <a:pt x="24208" y="21904"/>
                </a:lnTo>
                <a:lnTo>
                  <a:pt x="18750" y="29040"/>
                </a:lnTo>
                <a:lnTo>
                  <a:pt x="15903" y="36762"/>
                </a:lnTo>
                <a:lnTo>
                  <a:pt x="15880" y="44250"/>
                </a:lnTo>
                <a:lnTo>
                  <a:pt x="18502" y="51055"/>
                </a:lnTo>
                <a:lnTo>
                  <a:pt x="23481" y="56926"/>
                </a:lnTo>
                <a:lnTo>
                  <a:pt x="30618" y="61645"/>
                </a:lnTo>
                <a:lnTo>
                  <a:pt x="39596" y="65223"/>
                </a:lnTo>
                <a:lnTo>
                  <a:pt x="50026" y="67830"/>
                </a:lnTo>
                <a:lnTo>
                  <a:pt x="61541" y="69678"/>
                </a:lnTo>
                <a:lnTo>
                  <a:pt x="73830" y="70974"/>
                </a:lnTo>
                <a:lnTo>
                  <a:pt x="86334" y="72205"/>
                </a:lnTo>
                <a:lnTo>
                  <a:pt x="98268" y="74105"/>
                </a:lnTo>
                <a:lnTo>
                  <a:pt x="109237" y="77025"/>
                </a:lnTo>
                <a:lnTo>
                  <a:pt x="118566" y="81125"/>
                </a:lnTo>
                <a:lnTo>
                  <a:pt x="125172" y="86552"/>
                </a:lnTo>
                <a:lnTo>
                  <a:pt x="128711" y="93237"/>
                </a:lnTo>
                <a:lnTo>
                  <a:pt x="129154" y="100810"/>
                </a:lnTo>
                <a:lnTo>
                  <a:pt x="126426" y="108723"/>
                </a:lnTo>
                <a:lnTo>
                  <a:pt x="120816" y="116622"/>
                </a:lnTo>
                <a:lnTo>
                  <a:pt x="112851" y="124040"/>
                </a:lnTo>
                <a:lnTo>
                  <a:pt x="103088" y="130336"/>
                </a:lnTo>
                <a:lnTo>
                  <a:pt x="92012" y="135269"/>
                </a:lnTo>
                <a:lnTo>
                  <a:pt x="80005" y="138936"/>
                </a:lnTo>
                <a:lnTo>
                  <a:pt x="67348" y="141571"/>
                </a:lnTo>
                <a:lnTo>
                  <a:pt x="54262" y="143422"/>
                </a:lnTo>
                <a:lnTo>
                  <a:pt x="41497" y="144705"/>
                </a:lnTo>
                <a:lnTo>
                  <a:pt x="29090" y="145722"/>
                </a:lnTo>
                <a:lnTo>
                  <a:pt x="15954" y="146569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2284684" y="1566245"/>
            <a:ext cx="123040" cy="178986"/>
          </a:xfrm>
          <a:custGeom>
            <a:avLst/>
            <a:gdLst/>
            <a:ahLst/>
            <a:cxnLst/>
            <a:rect l="0" t="0" r="0" b="0"/>
            <a:pathLst>
              <a:path w="123040" h="178986">
                <a:moveTo>
                  <a:pt x="105285" y="0"/>
                </a:moveTo>
                <a:lnTo>
                  <a:pt x="96483" y="3001"/>
                </a:lnTo>
                <a:lnTo>
                  <a:pt x="88137" y="6423"/>
                </a:lnTo>
                <a:lnTo>
                  <a:pt x="79438" y="10619"/>
                </a:lnTo>
                <a:lnTo>
                  <a:pt x="70317" y="15519"/>
                </a:lnTo>
                <a:lnTo>
                  <a:pt x="60822" y="21001"/>
                </a:lnTo>
                <a:lnTo>
                  <a:pt x="51035" y="26931"/>
                </a:lnTo>
                <a:lnTo>
                  <a:pt x="41194" y="33193"/>
                </a:lnTo>
                <a:lnTo>
                  <a:pt x="31668" y="39692"/>
                </a:lnTo>
                <a:lnTo>
                  <a:pt x="22653" y="46356"/>
                </a:lnTo>
                <a:lnTo>
                  <a:pt x="14806" y="53134"/>
                </a:lnTo>
                <a:lnTo>
                  <a:pt x="9278" y="59991"/>
                </a:lnTo>
                <a:lnTo>
                  <a:pt x="6502" y="66892"/>
                </a:lnTo>
                <a:lnTo>
                  <a:pt x="6590" y="73492"/>
                </a:lnTo>
                <a:lnTo>
                  <a:pt x="9682" y="79166"/>
                </a:lnTo>
                <a:lnTo>
                  <a:pt x="15540" y="83645"/>
                </a:lnTo>
                <a:lnTo>
                  <a:pt x="23674" y="86992"/>
                </a:lnTo>
                <a:lnTo>
                  <a:pt x="33551" y="89403"/>
                </a:lnTo>
                <a:lnTo>
                  <a:pt x="44698" y="91105"/>
                </a:lnTo>
                <a:lnTo>
                  <a:pt x="56584" y="92454"/>
                </a:lnTo>
                <a:lnTo>
                  <a:pt x="68627" y="93908"/>
                </a:lnTo>
                <a:lnTo>
                  <a:pt x="80491" y="95718"/>
                </a:lnTo>
                <a:lnTo>
                  <a:pt x="91744" y="98259"/>
                </a:lnTo>
                <a:lnTo>
                  <a:pt x="101776" y="102102"/>
                </a:lnTo>
                <a:lnTo>
                  <a:pt x="110362" y="107428"/>
                </a:lnTo>
                <a:lnTo>
                  <a:pt x="117127" y="113937"/>
                </a:lnTo>
                <a:lnTo>
                  <a:pt x="121398" y="121061"/>
                </a:lnTo>
                <a:lnTo>
                  <a:pt x="123039" y="128405"/>
                </a:lnTo>
                <a:lnTo>
                  <a:pt x="122039" y="135773"/>
                </a:lnTo>
                <a:lnTo>
                  <a:pt x="118261" y="143091"/>
                </a:lnTo>
                <a:lnTo>
                  <a:pt x="111906" y="150335"/>
                </a:lnTo>
                <a:lnTo>
                  <a:pt x="103422" y="157180"/>
                </a:lnTo>
                <a:lnTo>
                  <a:pt x="93303" y="163025"/>
                </a:lnTo>
                <a:lnTo>
                  <a:pt x="81989" y="167624"/>
                </a:lnTo>
                <a:lnTo>
                  <a:pt x="69858" y="171059"/>
                </a:lnTo>
                <a:lnTo>
                  <a:pt x="55730" y="173902"/>
                </a:lnTo>
                <a:lnTo>
                  <a:pt x="35017" y="176401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2505782" y="1618888"/>
            <a:ext cx="84229" cy="21058"/>
          </a:xfrm>
          <a:custGeom>
            <a:avLst/>
            <a:gdLst/>
            <a:ahLst/>
            <a:cxnLst/>
            <a:rect l="0" t="0" r="0" b="0"/>
            <a:pathLst>
              <a:path w="84229" h="21058">
                <a:moveTo>
                  <a:pt x="84228" y="0"/>
                </a:moveTo>
                <a:lnTo>
                  <a:pt x="72493" y="2934"/>
                </a:lnTo>
                <a:lnTo>
                  <a:pt x="61364" y="5716"/>
                </a:lnTo>
                <a:lnTo>
                  <a:pt x="49784" y="8611"/>
                </a:lnTo>
                <a:lnTo>
                  <a:pt x="38270" y="11489"/>
                </a:lnTo>
                <a:lnTo>
                  <a:pt x="26954" y="14318"/>
                </a:lnTo>
                <a:lnTo>
                  <a:pt x="14839" y="1734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2695295" y="1600401"/>
            <a:ext cx="242157" cy="113244"/>
          </a:xfrm>
          <a:custGeom>
            <a:avLst/>
            <a:gdLst/>
            <a:ahLst/>
            <a:cxnLst/>
            <a:rect l="0" t="0" r="0" b="0"/>
            <a:pathLst>
              <a:path w="242157" h="113244">
                <a:moveTo>
                  <a:pt x="0" y="50072"/>
                </a:moveTo>
                <a:lnTo>
                  <a:pt x="67" y="61807"/>
                </a:lnTo>
                <a:lnTo>
                  <a:pt x="707" y="72936"/>
                </a:lnTo>
                <a:lnTo>
                  <a:pt x="1989" y="84436"/>
                </a:lnTo>
                <a:lnTo>
                  <a:pt x="3316" y="92933"/>
                </a:lnTo>
                <a:lnTo>
                  <a:pt x="4314" y="94527"/>
                </a:lnTo>
                <a:lnTo>
                  <a:pt x="5615" y="91035"/>
                </a:lnTo>
                <a:lnTo>
                  <a:pt x="7434" y="84179"/>
                </a:lnTo>
                <a:lnTo>
                  <a:pt x="9725" y="75042"/>
                </a:lnTo>
                <a:lnTo>
                  <a:pt x="12548" y="64668"/>
                </a:lnTo>
                <a:lnTo>
                  <a:pt x="16111" y="54169"/>
                </a:lnTo>
                <a:lnTo>
                  <a:pt x="20477" y="44161"/>
                </a:lnTo>
                <a:lnTo>
                  <a:pt x="25882" y="35306"/>
                </a:lnTo>
                <a:lnTo>
                  <a:pt x="32798" y="28486"/>
                </a:lnTo>
                <a:lnTo>
                  <a:pt x="41336" y="23984"/>
                </a:lnTo>
                <a:lnTo>
                  <a:pt x="50985" y="21909"/>
                </a:lnTo>
                <a:lnTo>
                  <a:pt x="60839" y="22469"/>
                </a:lnTo>
                <a:lnTo>
                  <a:pt x="70346" y="25510"/>
                </a:lnTo>
                <a:lnTo>
                  <a:pt x="79166" y="30615"/>
                </a:lnTo>
                <a:lnTo>
                  <a:pt x="87011" y="37312"/>
                </a:lnTo>
                <a:lnTo>
                  <a:pt x="93847" y="45106"/>
                </a:lnTo>
                <a:lnTo>
                  <a:pt x="100136" y="51086"/>
                </a:lnTo>
                <a:lnTo>
                  <a:pt x="106035" y="51884"/>
                </a:lnTo>
                <a:lnTo>
                  <a:pt x="111201" y="48472"/>
                </a:lnTo>
                <a:lnTo>
                  <a:pt x="116120" y="42368"/>
                </a:lnTo>
                <a:lnTo>
                  <a:pt x="121235" y="34774"/>
                </a:lnTo>
                <a:lnTo>
                  <a:pt x="126716" y="26639"/>
                </a:lnTo>
                <a:lnTo>
                  <a:pt x="132579" y="18492"/>
                </a:lnTo>
                <a:lnTo>
                  <a:pt x="138929" y="11027"/>
                </a:lnTo>
                <a:lnTo>
                  <a:pt x="146002" y="5207"/>
                </a:lnTo>
                <a:lnTo>
                  <a:pt x="153857" y="1414"/>
                </a:lnTo>
                <a:lnTo>
                  <a:pt x="162245" y="0"/>
                </a:lnTo>
                <a:lnTo>
                  <a:pt x="170719" y="1543"/>
                </a:lnTo>
                <a:lnTo>
                  <a:pt x="179011" y="6060"/>
                </a:lnTo>
                <a:lnTo>
                  <a:pt x="187035" y="12971"/>
                </a:lnTo>
                <a:lnTo>
                  <a:pt x="194802" y="21420"/>
                </a:lnTo>
                <a:lnTo>
                  <a:pt x="202355" y="30759"/>
                </a:lnTo>
                <a:lnTo>
                  <a:pt x="209580" y="40600"/>
                </a:lnTo>
                <a:lnTo>
                  <a:pt x="216212" y="50723"/>
                </a:lnTo>
                <a:lnTo>
                  <a:pt x="222152" y="61000"/>
                </a:lnTo>
                <a:lnTo>
                  <a:pt x="227311" y="71099"/>
                </a:lnTo>
                <a:lnTo>
                  <a:pt x="232030" y="81566"/>
                </a:lnTo>
                <a:lnTo>
                  <a:pt x="236723" y="94437"/>
                </a:lnTo>
                <a:lnTo>
                  <a:pt x="242156" y="1132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993184" y="1597831"/>
            <a:ext cx="102195" cy="103378"/>
          </a:xfrm>
          <a:custGeom>
            <a:avLst/>
            <a:gdLst/>
            <a:ahLst/>
            <a:cxnLst/>
            <a:rect l="0" t="0" r="0" b="0"/>
            <a:pathLst>
              <a:path w="102195" h="103378">
                <a:moveTo>
                  <a:pt x="7437" y="0"/>
                </a:moveTo>
                <a:lnTo>
                  <a:pt x="4571" y="8868"/>
                </a:lnTo>
                <a:lnTo>
                  <a:pt x="2429" y="17855"/>
                </a:lnTo>
                <a:lnTo>
                  <a:pt x="835" y="27841"/>
                </a:lnTo>
                <a:lnTo>
                  <a:pt x="0" y="38476"/>
                </a:lnTo>
                <a:lnTo>
                  <a:pt x="448" y="48991"/>
                </a:lnTo>
                <a:lnTo>
                  <a:pt x="2357" y="58943"/>
                </a:lnTo>
                <a:lnTo>
                  <a:pt x="5594" y="68229"/>
                </a:lnTo>
                <a:lnTo>
                  <a:pt x="9903" y="76917"/>
                </a:lnTo>
                <a:lnTo>
                  <a:pt x="15026" y="85113"/>
                </a:lnTo>
                <a:lnTo>
                  <a:pt x="20905" y="92446"/>
                </a:lnTo>
                <a:lnTo>
                  <a:pt x="27674" y="98094"/>
                </a:lnTo>
                <a:lnTo>
                  <a:pt x="35331" y="101741"/>
                </a:lnTo>
                <a:lnTo>
                  <a:pt x="43591" y="103377"/>
                </a:lnTo>
                <a:lnTo>
                  <a:pt x="51980" y="103038"/>
                </a:lnTo>
                <a:lnTo>
                  <a:pt x="60211" y="100952"/>
                </a:lnTo>
                <a:lnTo>
                  <a:pt x="68025" y="97298"/>
                </a:lnTo>
                <a:lnTo>
                  <a:pt x="75120" y="92114"/>
                </a:lnTo>
                <a:lnTo>
                  <a:pt x="81403" y="85553"/>
                </a:lnTo>
                <a:lnTo>
                  <a:pt x="86792" y="77709"/>
                </a:lnTo>
                <a:lnTo>
                  <a:pt x="91120" y="68543"/>
                </a:lnTo>
                <a:lnTo>
                  <a:pt x="94405" y="58172"/>
                </a:lnTo>
                <a:lnTo>
                  <a:pt x="96803" y="47420"/>
                </a:lnTo>
                <a:lnTo>
                  <a:pt x="98765" y="36673"/>
                </a:lnTo>
                <a:lnTo>
                  <a:pt x="100463" y="24988"/>
                </a:lnTo>
                <a:lnTo>
                  <a:pt x="102194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179606" y="1408318"/>
            <a:ext cx="21058" cy="336913"/>
          </a:xfrm>
          <a:custGeom>
            <a:avLst/>
            <a:gdLst/>
            <a:ahLst/>
            <a:cxnLst/>
            <a:rect l="0" t="0" r="0" b="0"/>
            <a:pathLst>
              <a:path w="21058" h="336913">
                <a:moveTo>
                  <a:pt x="0" y="0"/>
                </a:moveTo>
                <a:lnTo>
                  <a:pt x="0" y="11869"/>
                </a:lnTo>
                <a:lnTo>
                  <a:pt x="0" y="24278"/>
                </a:lnTo>
                <a:lnTo>
                  <a:pt x="0" y="38461"/>
                </a:lnTo>
                <a:lnTo>
                  <a:pt x="0" y="53996"/>
                </a:lnTo>
                <a:lnTo>
                  <a:pt x="0" y="69992"/>
                </a:lnTo>
                <a:lnTo>
                  <a:pt x="0" y="85883"/>
                </a:lnTo>
                <a:lnTo>
                  <a:pt x="0" y="101777"/>
                </a:lnTo>
                <a:lnTo>
                  <a:pt x="0" y="118260"/>
                </a:lnTo>
                <a:lnTo>
                  <a:pt x="4" y="135627"/>
                </a:lnTo>
                <a:lnTo>
                  <a:pt x="177" y="153390"/>
                </a:lnTo>
                <a:lnTo>
                  <a:pt x="826" y="170488"/>
                </a:lnTo>
                <a:lnTo>
                  <a:pt x="2074" y="186370"/>
                </a:lnTo>
                <a:lnTo>
                  <a:pt x="3727" y="201307"/>
                </a:lnTo>
                <a:lnTo>
                  <a:pt x="5375" y="216091"/>
                </a:lnTo>
                <a:lnTo>
                  <a:pt x="6783" y="231215"/>
                </a:lnTo>
                <a:lnTo>
                  <a:pt x="8048" y="246509"/>
                </a:lnTo>
                <a:lnTo>
                  <a:pt x="9504" y="261338"/>
                </a:lnTo>
                <a:lnTo>
                  <a:pt x="11331" y="275347"/>
                </a:lnTo>
                <a:lnTo>
                  <a:pt x="13398" y="288251"/>
                </a:lnTo>
                <a:lnTo>
                  <a:pt x="15549" y="301047"/>
                </a:lnTo>
                <a:lnTo>
                  <a:pt x="17975" y="315972"/>
                </a:lnTo>
                <a:lnTo>
                  <a:pt x="21057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348186" y="1429375"/>
            <a:ext cx="10405" cy="305327"/>
          </a:xfrm>
          <a:custGeom>
            <a:avLst/>
            <a:gdLst/>
            <a:ahLst/>
            <a:cxnLst/>
            <a:rect l="0" t="0" r="0" b="0"/>
            <a:pathLst>
              <a:path w="10405" h="305327">
                <a:moveTo>
                  <a:pt x="10404" y="0"/>
                </a:moveTo>
                <a:lnTo>
                  <a:pt x="7537" y="11735"/>
                </a:lnTo>
                <a:lnTo>
                  <a:pt x="5395" y="22864"/>
                </a:lnTo>
                <a:lnTo>
                  <a:pt x="3793" y="34476"/>
                </a:lnTo>
                <a:lnTo>
                  <a:pt x="2612" y="47155"/>
                </a:lnTo>
                <a:lnTo>
                  <a:pt x="1763" y="61760"/>
                </a:lnTo>
                <a:lnTo>
                  <a:pt x="1166" y="78572"/>
                </a:lnTo>
                <a:lnTo>
                  <a:pt x="751" y="97227"/>
                </a:lnTo>
                <a:lnTo>
                  <a:pt x="468" y="117034"/>
                </a:lnTo>
                <a:lnTo>
                  <a:pt x="274" y="137454"/>
                </a:lnTo>
                <a:lnTo>
                  <a:pt x="143" y="157857"/>
                </a:lnTo>
                <a:lnTo>
                  <a:pt x="55" y="177468"/>
                </a:lnTo>
                <a:lnTo>
                  <a:pt x="0" y="195942"/>
                </a:lnTo>
                <a:lnTo>
                  <a:pt x="134" y="213141"/>
                </a:lnTo>
                <a:lnTo>
                  <a:pt x="755" y="228940"/>
                </a:lnTo>
                <a:lnTo>
                  <a:pt x="1986" y="243415"/>
                </a:lnTo>
                <a:lnTo>
                  <a:pt x="3635" y="256532"/>
                </a:lnTo>
                <a:lnTo>
                  <a:pt x="5453" y="269445"/>
                </a:lnTo>
                <a:lnTo>
                  <a:pt x="7599" y="284409"/>
                </a:lnTo>
                <a:lnTo>
                  <a:pt x="10404" y="3053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3232248" y="1555717"/>
            <a:ext cx="200043" cy="31586"/>
          </a:xfrm>
          <a:custGeom>
            <a:avLst/>
            <a:gdLst/>
            <a:ahLst/>
            <a:cxnLst/>
            <a:rect l="0" t="0" r="0" b="0"/>
            <a:pathLst>
              <a:path w="200043" h="31586">
                <a:moveTo>
                  <a:pt x="200042" y="0"/>
                </a:moveTo>
                <a:lnTo>
                  <a:pt x="188374" y="67"/>
                </a:lnTo>
                <a:lnTo>
                  <a:pt x="177885" y="707"/>
                </a:lnTo>
                <a:lnTo>
                  <a:pt x="167574" y="1999"/>
                </a:lnTo>
                <a:lnTo>
                  <a:pt x="156927" y="3686"/>
                </a:lnTo>
                <a:lnTo>
                  <a:pt x="145287" y="5354"/>
                </a:lnTo>
                <a:lnTo>
                  <a:pt x="132400" y="6772"/>
                </a:lnTo>
                <a:lnTo>
                  <a:pt x="118666" y="8043"/>
                </a:lnTo>
                <a:lnTo>
                  <a:pt x="104912" y="9501"/>
                </a:lnTo>
                <a:lnTo>
                  <a:pt x="91622" y="11334"/>
                </a:lnTo>
                <a:lnTo>
                  <a:pt x="78768" y="13565"/>
                </a:lnTo>
                <a:lnTo>
                  <a:pt x="65999" y="16142"/>
                </a:lnTo>
                <a:lnTo>
                  <a:pt x="53094" y="18984"/>
                </a:lnTo>
                <a:lnTo>
                  <a:pt x="40585" y="21871"/>
                </a:lnTo>
                <a:lnTo>
                  <a:pt x="28444" y="24728"/>
                </a:lnTo>
                <a:lnTo>
                  <a:pt x="15598" y="27804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474404" y="1639945"/>
            <a:ext cx="10529" cy="126343"/>
          </a:xfrm>
          <a:custGeom>
            <a:avLst/>
            <a:gdLst/>
            <a:ahLst/>
            <a:cxnLst/>
            <a:rect l="0" t="0" r="0" b="0"/>
            <a:pathLst>
              <a:path w="10529" h="126343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4" y="34462"/>
                </a:lnTo>
                <a:lnTo>
                  <a:pt x="177" y="46623"/>
                </a:lnTo>
                <a:lnTo>
                  <a:pt x="825" y="59283"/>
                </a:lnTo>
                <a:lnTo>
                  <a:pt x="2074" y="72321"/>
                </a:lnTo>
                <a:lnTo>
                  <a:pt x="3736" y="85029"/>
                </a:lnTo>
                <a:lnTo>
                  <a:pt x="5562" y="97380"/>
                </a:lnTo>
                <a:lnTo>
                  <a:pt x="7716" y="110458"/>
                </a:lnTo>
                <a:lnTo>
                  <a:pt x="10528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463875" y="1555717"/>
            <a:ext cx="21058" cy="1"/>
          </a:xfrm>
          <a:custGeom>
            <a:avLst/>
            <a:gdLst/>
            <a:ahLst/>
            <a:cxnLst/>
            <a:rect l="0" t="0" r="0" b="0"/>
            <a:pathLst>
              <a:path w="21058" h="1">
                <a:moveTo>
                  <a:pt x="0" y="0"/>
                </a:moveTo>
                <a:lnTo>
                  <a:pt x="2105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3579689" y="1590539"/>
            <a:ext cx="106456" cy="310944"/>
          </a:xfrm>
          <a:custGeom>
            <a:avLst/>
            <a:gdLst/>
            <a:ahLst/>
            <a:cxnLst/>
            <a:rect l="0" t="0" r="0" b="0"/>
            <a:pathLst>
              <a:path w="106456" h="310944">
                <a:moveTo>
                  <a:pt x="0" y="80991"/>
                </a:moveTo>
                <a:lnTo>
                  <a:pt x="2934" y="89859"/>
                </a:lnTo>
                <a:lnTo>
                  <a:pt x="5716" y="98847"/>
                </a:lnTo>
                <a:lnTo>
                  <a:pt x="8615" y="108837"/>
                </a:lnTo>
                <a:lnTo>
                  <a:pt x="11656" y="119645"/>
                </a:lnTo>
                <a:lnTo>
                  <a:pt x="14821" y="130808"/>
                </a:lnTo>
                <a:lnTo>
                  <a:pt x="18084" y="142023"/>
                </a:lnTo>
                <a:lnTo>
                  <a:pt x="21422" y="153480"/>
                </a:lnTo>
                <a:lnTo>
                  <a:pt x="24814" y="165761"/>
                </a:lnTo>
                <a:lnTo>
                  <a:pt x="28238" y="179129"/>
                </a:lnTo>
                <a:lnTo>
                  <a:pt x="31520" y="193377"/>
                </a:lnTo>
                <a:lnTo>
                  <a:pt x="34344" y="208020"/>
                </a:lnTo>
                <a:lnTo>
                  <a:pt x="36580" y="222718"/>
                </a:lnTo>
                <a:lnTo>
                  <a:pt x="38421" y="237165"/>
                </a:lnTo>
                <a:lnTo>
                  <a:pt x="40271" y="251012"/>
                </a:lnTo>
                <a:lnTo>
                  <a:pt x="42361" y="264136"/>
                </a:lnTo>
                <a:lnTo>
                  <a:pt x="44427" y="276592"/>
                </a:lnTo>
                <a:lnTo>
                  <a:pt x="45828" y="288504"/>
                </a:lnTo>
                <a:lnTo>
                  <a:pt x="46241" y="299936"/>
                </a:lnTo>
                <a:lnTo>
                  <a:pt x="45313" y="308593"/>
                </a:lnTo>
                <a:lnTo>
                  <a:pt x="43076" y="310943"/>
                </a:lnTo>
                <a:lnTo>
                  <a:pt x="40310" y="307238"/>
                </a:lnTo>
                <a:lnTo>
                  <a:pt x="37322" y="299407"/>
                </a:lnTo>
                <a:lnTo>
                  <a:pt x="34194" y="289080"/>
                </a:lnTo>
                <a:lnTo>
                  <a:pt x="30962" y="277452"/>
                </a:lnTo>
                <a:lnTo>
                  <a:pt x="27648" y="265434"/>
                </a:lnTo>
                <a:lnTo>
                  <a:pt x="24279" y="253490"/>
                </a:lnTo>
                <a:lnTo>
                  <a:pt x="21037" y="241299"/>
                </a:lnTo>
                <a:lnTo>
                  <a:pt x="18240" y="227957"/>
                </a:lnTo>
                <a:lnTo>
                  <a:pt x="16028" y="213043"/>
                </a:lnTo>
                <a:lnTo>
                  <a:pt x="14373" y="196765"/>
                </a:lnTo>
                <a:lnTo>
                  <a:pt x="13180" y="179685"/>
                </a:lnTo>
                <a:lnTo>
                  <a:pt x="12339" y="162228"/>
                </a:lnTo>
                <a:lnTo>
                  <a:pt x="11757" y="144625"/>
                </a:lnTo>
                <a:lnTo>
                  <a:pt x="11358" y="126981"/>
                </a:lnTo>
                <a:lnTo>
                  <a:pt x="11091" y="109350"/>
                </a:lnTo>
                <a:lnTo>
                  <a:pt x="11080" y="92071"/>
                </a:lnTo>
                <a:lnTo>
                  <a:pt x="11605" y="75762"/>
                </a:lnTo>
                <a:lnTo>
                  <a:pt x="12785" y="60682"/>
                </a:lnTo>
                <a:lnTo>
                  <a:pt x="14900" y="46929"/>
                </a:lnTo>
                <a:lnTo>
                  <a:pt x="18456" y="34602"/>
                </a:lnTo>
                <a:lnTo>
                  <a:pt x="23593" y="23619"/>
                </a:lnTo>
                <a:lnTo>
                  <a:pt x="30146" y="14242"/>
                </a:lnTo>
                <a:lnTo>
                  <a:pt x="37832" y="7138"/>
                </a:lnTo>
                <a:lnTo>
                  <a:pt x="46366" y="2475"/>
                </a:lnTo>
                <a:lnTo>
                  <a:pt x="55349" y="139"/>
                </a:lnTo>
                <a:lnTo>
                  <a:pt x="64290" y="0"/>
                </a:lnTo>
                <a:lnTo>
                  <a:pt x="72923" y="1761"/>
                </a:lnTo>
                <a:lnTo>
                  <a:pt x="81023" y="5195"/>
                </a:lnTo>
                <a:lnTo>
                  <a:pt x="88316" y="10233"/>
                </a:lnTo>
                <a:lnTo>
                  <a:pt x="94732" y="16690"/>
                </a:lnTo>
                <a:lnTo>
                  <a:pt x="100041" y="24294"/>
                </a:lnTo>
                <a:lnTo>
                  <a:pt x="103785" y="32768"/>
                </a:lnTo>
                <a:lnTo>
                  <a:pt x="105858" y="41874"/>
                </a:lnTo>
                <a:lnTo>
                  <a:pt x="106455" y="51429"/>
                </a:lnTo>
                <a:lnTo>
                  <a:pt x="105876" y="61295"/>
                </a:lnTo>
                <a:lnTo>
                  <a:pt x="104412" y="71372"/>
                </a:lnTo>
                <a:lnTo>
                  <a:pt x="102143" y="81426"/>
                </a:lnTo>
                <a:lnTo>
                  <a:pt x="98951" y="91103"/>
                </a:lnTo>
                <a:lnTo>
                  <a:pt x="94843" y="100238"/>
                </a:lnTo>
                <a:lnTo>
                  <a:pt x="89872" y="108734"/>
                </a:lnTo>
                <a:lnTo>
                  <a:pt x="83364" y="117413"/>
                </a:lnTo>
                <a:lnTo>
                  <a:pt x="72512" y="128153"/>
                </a:lnTo>
                <a:lnTo>
                  <a:pt x="52642" y="14416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3748145" y="1418846"/>
            <a:ext cx="31586" cy="336913"/>
          </a:xfrm>
          <a:custGeom>
            <a:avLst/>
            <a:gdLst/>
            <a:ahLst/>
            <a:cxnLst/>
            <a:rect l="0" t="0" r="0" b="0"/>
            <a:pathLst>
              <a:path w="31586" h="336913">
                <a:moveTo>
                  <a:pt x="0" y="0"/>
                </a:moveTo>
                <a:lnTo>
                  <a:pt x="4" y="8683"/>
                </a:lnTo>
                <a:lnTo>
                  <a:pt x="177" y="21377"/>
                </a:lnTo>
                <a:lnTo>
                  <a:pt x="825" y="36851"/>
                </a:lnTo>
                <a:lnTo>
                  <a:pt x="2074" y="54616"/>
                </a:lnTo>
                <a:lnTo>
                  <a:pt x="3727" y="74080"/>
                </a:lnTo>
                <a:lnTo>
                  <a:pt x="5375" y="94506"/>
                </a:lnTo>
                <a:lnTo>
                  <a:pt x="6783" y="115375"/>
                </a:lnTo>
                <a:lnTo>
                  <a:pt x="8048" y="135926"/>
                </a:lnTo>
                <a:lnTo>
                  <a:pt x="9504" y="155111"/>
                </a:lnTo>
                <a:lnTo>
                  <a:pt x="11335" y="172499"/>
                </a:lnTo>
                <a:lnTo>
                  <a:pt x="13566" y="188496"/>
                </a:lnTo>
                <a:lnTo>
                  <a:pt x="16142" y="204015"/>
                </a:lnTo>
                <a:lnTo>
                  <a:pt x="18985" y="219646"/>
                </a:lnTo>
                <a:lnTo>
                  <a:pt x="21860" y="235455"/>
                </a:lnTo>
                <a:lnTo>
                  <a:pt x="24404" y="251163"/>
                </a:lnTo>
                <a:lnTo>
                  <a:pt x="26443" y="266577"/>
                </a:lnTo>
                <a:lnTo>
                  <a:pt x="27984" y="281247"/>
                </a:lnTo>
                <a:lnTo>
                  <a:pt x="29267" y="295951"/>
                </a:lnTo>
                <a:lnTo>
                  <a:pt x="30403" y="313097"/>
                </a:lnTo>
                <a:lnTo>
                  <a:pt x="31585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3842901" y="1639945"/>
            <a:ext cx="31587" cy="94757"/>
          </a:xfrm>
          <a:custGeom>
            <a:avLst/>
            <a:gdLst/>
            <a:ahLst/>
            <a:cxnLst/>
            <a:rect l="0" t="0" r="0" b="0"/>
            <a:pathLst>
              <a:path w="31587" h="94757">
                <a:moveTo>
                  <a:pt x="0" y="0"/>
                </a:moveTo>
                <a:lnTo>
                  <a:pt x="2934" y="8801"/>
                </a:lnTo>
                <a:lnTo>
                  <a:pt x="5716" y="17148"/>
                </a:lnTo>
                <a:lnTo>
                  <a:pt x="8616" y="25846"/>
                </a:lnTo>
                <a:lnTo>
                  <a:pt x="11657" y="34967"/>
                </a:lnTo>
                <a:lnTo>
                  <a:pt x="14821" y="44462"/>
                </a:lnTo>
                <a:lnTo>
                  <a:pt x="18081" y="54241"/>
                </a:lnTo>
                <a:lnTo>
                  <a:pt x="21258" y="63772"/>
                </a:lnTo>
                <a:lnTo>
                  <a:pt x="24345" y="73035"/>
                </a:lnTo>
                <a:lnTo>
                  <a:pt x="27615" y="82843"/>
                </a:lnTo>
                <a:lnTo>
                  <a:pt x="31586" y="947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842901" y="154518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3932978" y="1578495"/>
            <a:ext cx="109966" cy="166736"/>
          </a:xfrm>
          <a:custGeom>
            <a:avLst/>
            <a:gdLst/>
            <a:ahLst/>
            <a:cxnLst/>
            <a:rect l="0" t="0" r="0" b="0"/>
            <a:pathLst>
              <a:path w="109966" h="166736">
                <a:moveTo>
                  <a:pt x="88908" y="19336"/>
                </a:moveTo>
                <a:lnTo>
                  <a:pt x="82973" y="10802"/>
                </a:lnTo>
                <a:lnTo>
                  <a:pt x="76769" y="5017"/>
                </a:lnTo>
                <a:lnTo>
                  <a:pt x="69678" y="1509"/>
                </a:lnTo>
                <a:lnTo>
                  <a:pt x="61910" y="0"/>
                </a:lnTo>
                <a:lnTo>
                  <a:pt x="53912" y="419"/>
                </a:lnTo>
                <a:lnTo>
                  <a:pt x="45970" y="2550"/>
                </a:lnTo>
                <a:lnTo>
                  <a:pt x="38196" y="6229"/>
                </a:lnTo>
                <a:lnTo>
                  <a:pt x="30603" y="11429"/>
                </a:lnTo>
                <a:lnTo>
                  <a:pt x="23175" y="17998"/>
                </a:lnTo>
                <a:lnTo>
                  <a:pt x="16206" y="25846"/>
                </a:lnTo>
                <a:lnTo>
                  <a:pt x="10277" y="35015"/>
                </a:lnTo>
                <a:lnTo>
                  <a:pt x="5628" y="45401"/>
                </a:lnTo>
                <a:lnTo>
                  <a:pt x="2336" y="56630"/>
                </a:lnTo>
                <a:lnTo>
                  <a:pt x="493" y="68158"/>
                </a:lnTo>
                <a:lnTo>
                  <a:pt x="0" y="79651"/>
                </a:lnTo>
                <a:lnTo>
                  <a:pt x="786" y="90977"/>
                </a:lnTo>
                <a:lnTo>
                  <a:pt x="2901" y="102115"/>
                </a:lnTo>
                <a:lnTo>
                  <a:pt x="6252" y="113080"/>
                </a:lnTo>
                <a:lnTo>
                  <a:pt x="10787" y="123578"/>
                </a:lnTo>
                <a:lnTo>
                  <a:pt x="16579" y="133030"/>
                </a:lnTo>
                <a:lnTo>
                  <a:pt x="23559" y="141199"/>
                </a:lnTo>
                <a:lnTo>
                  <a:pt x="31856" y="148007"/>
                </a:lnTo>
                <a:lnTo>
                  <a:pt x="41861" y="153364"/>
                </a:lnTo>
                <a:lnTo>
                  <a:pt x="53608" y="157375"/>
                </a:lnTo>
                <a:lnTo>
                  <a:pt x="66107" y="160278"/>
                </a:lnTo>
                <a:lnTo>
                  <a:pt x="78748" y="162641"/>
                </a:lnTo>
                <a:lnTo>
                  <a:pt x="92641" y="164674"/>
                </a:lnTo>
                <a:lnTo>
                  <a:pt x="109965" y="16673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4090920" y="1590545"/>
            <a:ext cx="215236" cy="131161"/>
          </a:xfrm>
          <a:custGeom>
            <a:avLst/>
            <a:gdLst/>
            <a:ahLst/>
            <a:cxnLst/>
            <a:rect l="0" t="0" r="0" b="0"/>
            <a:pathLst>
              <a:path w="215236" h="131161">
                <a:moveTo>
                  <a:pt x="67836" y="112571"/>
                </a:moveTo>
                <a:lnTo>
                  <a:pt x="73637" y="103769"/>
                </a:lnTo>
                <a:lnTo>
                  <a:pt x="78561" y="95423"/>
                </a:lnTo>
                <a:lnTo>
                  <a:pt x="83054" y="86719"/>
                </a:lnTo>
                <a:lnTo>
                  <a:pt x="86930" y="77426"/>
                </a:lnTo>
                <a:lnTo>
                  <a:pt x="89647" y="67282"/>
                </a:lnTo>
                <a:lnTo>
                  <a:pt x="90997" y="56246"/>
                </a:lnTo>
                <a:lnTo>
                  <a:pt x="90925" y="44752"/>
                </a:lnTo>
                <a:lnTo>
                  <a:pt x="89360" y="33579"/>
                </a:lnTo>
                <a:lnTo>
                  <a:pt x="86412" y="23156"/>
                </a:lnTo>
                <a:lnTo>
                  <a:pt x="82162" y="14043"/>
                </a:lnTo>
                <a:lnTo>
                  <a:pt x="76570" y="7059"/>
                </a:lnTo>
                <a:lnTo>
                  <a:pt x="69741" y="2447"/>
                </a:lnTo>
                <a:lnTo>
                  <a:pt x="62055" y="132"/>
                </a:lnTo>
                <a:lnTo>
                  <a:pt x="54060" y="0"/>
                </a:lnTo>
                <a:lnTo>
                  <a:pt x="46092" y="1762"/>
                </a:lnTo>
                <a:lnTo>
                  <a:pt x="38287" y="5196"/>
                </a:lnTo>
                <a:lnTo>
                  <a:pt x="30665" y="10232"/>
                </a:lnTo>
                <a:lnTo>
                  <a:pt x="23215" y="16697"/>
                </a:lnTo>
                <a:lnTo>
                  <a:pt x="16229" y="24646"/>
                </a:lnTo>
                <a:lnTo>
                  <a:pt x="10289" y="34415"/>
                </a:lnTo>
                <a:lnTo>
                  <a:pt x="5631" y="46018"/>
                </a:lnTo>
                <a:lnTo>
                  <a:pt x="2334" y="58878"/>
                </a:lnTo>
                <a:lnTo>
                  <a:pt x="487" y="72040"/>
                </a:lnTo>
                <a:lnTo>
                  <a:pt x="0" y="84913"/>
                </a:lnTo>
                <a:lnTo>
                  <a:pt x="1131" y="96807"/>
                </a:lnTo>
                <a:lnTo>
                  <a:pt x="4541" y="106804"/>
                </a:lnTo>
                <a:lnTo>
                  <a:pt x="10382" y="114584"/>
                </a:lnTo>
                <a:lnTo>
                  <a:pt x="18050" y="120009"/>
                </a:lnTo>
                <a:lnTo>
                  <a:pt x="26490" y="122850"/>
                </a:lnTo>
                <a:lnTo>
                  <a:pt x="35013" y="123241"/>
                </a:lnTo>
                <a:lnTo>
                  <a:pt x="43324" y="121423"/>
                </a:lnTo>
                <a:lnTo>
                  <a:pt x="51351" y="117554"/>
                </a:lnTo>
                <a:lnTo>
                  <a:pt x="59110" y="111920"/>
                </a:lnTo>
                <a:lnTo>
                  <a:pt x="66489" y="104888"/>
                </a:lnTo>
                <a:lnTo>
                  <a:pt x="73233" y="96806"/>
                </a:lnTo>
                <a:lnTo>
                  <a:pt x="79260" y="87990"/>
                </a:lnTo>
                <a:lnTo>
                  <a:pt x="84826" y="79488"/>
                </a:lnTo>
                <a:lnTo>
                  <a:pt x="91204" y="73277"/>
                </a:lnTo>
                <a:lnTo>
                  <a:pt x="98723" y="70577"/>
                </a:lnTo>
                <a:lnTo>
                  <a:pt x="105705" y="71352"/>
                </a:lnTo>
                <a:lnTo>
                  <a:pt x="111738" y="74953"/>
                </a:lnTo>
                <a:lnTo>
                  <a:pt x="117149" y="80662"/>
                </a:lnTo>
                <a:lnTo>
                  <a:pt x="122470" y="87881"/>
                </a:lnTo>
                <a:lnTo>
                  <a:pt x="128017" y="96147"/>
                </a:lnTo>
                <a:lnTo>
                  <a:pt x="134046" y="104805"/>
                </a:lnTo>
                <a:lnTo>
                  <a:pt x="140848" y="113009"/>
                </a:lnTo>
                <a:lnTo>
                  <a:pt x="148498" y="120326"/>
                </a:lnTo>
                <a:lnTo>
                  <a:pt x="156906" y="126221"/>
                </a:lnTo>
                <a:lnTo>
                  <a:pt x="165919" y="129901"/>
                </a:lnTo>
                <a:lnTo>
                  <a:pt x="175374" y="131160"/>
                </a:lnTo>
                <a:lnTo>
                  <a:pt x="184688" y="130570"/>
                </a:lnTo>
                <a:lnTo>
                  <a:pt x="193782" y="129147"/>
                </a:lnTo>
                <a:lnTo>
                  <a:pt x="203453" y="126765"/>
                </a:lnTo>
                <a:lnTo>
                  <a:pt x="215235" y="1230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4343576" y="1387261"/>
            <a:ext cx="25751" cy="347441"/>
          </a:xfrm>
          <a:custGeom>
            <a:avLst/>
            <a:gdLst/>
            <a:ahLst/>
            <a:cxnLst/>
            <a:rect l="0" t="0" r="0" b="0"/>
            <a:pathLst>
              <a:path w="25751" h="347441">
                <a:moveTo>
                  <a:pt x="4693" y="0"/>
                </a:moveTo>
                <a:lnTo>
                  <a:pt x="4626" y="11668"/>
                </a:lnTo>
                <a:lnTo>
                  <a:pt x="3986" y="22156"/>
                </a:lnTo>
                <a:lnTo>
                  <a:pt x="2699" y="32458"/>
                </a:lnTo>
                <a:lnTo>
                  <a:pt x="1184" y="42760"/>
                </a:lnTo>
                <a:lnTo>
                  <a:pt x="164" y="53103"/>
                </a:lnTo>
                <a:lnTo>
                  <a:pt x="0" y="63511"/>
                </a:lnTo>
                <a:lnTo>
                  <a:pt x="555" y="74631"/>
                </a:lnTo>
                <a:lnTo>
                  <a:pt x="1392" y="87682"/>
                </a:lnTo>
                <a:lnTo>
                  <a:pt x="2215" y="103161"/>
                </a:lnTo>
                <a:lnTo>
                  <a:pt x="2902" y="120440"/>
                </a:lnTo>
                <a:lnTo>
                  <a:pt x="3430" y="138187"/>
                </a:lnTo>
                <a:lnTo>
                  <a:pt x="3822" y="155560"/>
                </a:lnTo>
                <a:lnTo>
                  <a:pt x="4270" y="172102"/>
                </a:lnTo>
                <a:lnTo>
                  <a:pt x="5110" y="187503"/>
                </a:lnTo>
                <a:lnTo>
                  <a:pt x="6491" y="201751"/>
                </a:lnTo>
                <a:lnTo>
                  <a:pt x="8234" y="215335"/>
                </a:lnTo>
                <a:lnTo>
                  <a:pt x="9943" y="229084"/>
                </a:lnTo>
                <a:lnTo>
                  <a:pt x="11392" y="243451"/>
                </a:lnTo>
                <a:lnTo>
                  <a:pt x="12685" y="258208"/>
                </a:lnTo>
                <a:lnTo>
                  <a:pt x="14160" y="272662"/>
                </a:lnTo>
                <a:lnTo>
                  <a:pt x="15999" y="286414"/>
                </a:lnTo>
                <a:lnTo>
                  <a:pt x="18074" y="299141"/>
                </a:lnTo>
                <a:lnTo>
                  <a:pt x="20232" y="311799"/>
                </a:lnTo>
                <a:lnTo>
                  <a:pt x="22664" y="326611"/>
                </a:lnTo>
                <a:lnTo>
                  <a:pt x="25750" y="3474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4211399" y="1545188"/>
            <a:ext cx="284270" cy="31587"/>
          </a:xfrm>
          <a:custGeom>
            <a:avLst/>
            <a:gdLst/>
            <a:ahLst/>
            <a:cxnLst/>
            <a:rect l="0" t="0" r="0" b="0"/>
            <a:pathLst>
              <a:path w="284270" h="31587">
                <a:moveTo>
                  <a:pt x="284269" y="0"/>
                </a:moveTo>
                <a:lnTo>
                  <a:pt x="275334" y="2867"/>
                </a:lnTo>
                <a:lnTo>
                  <a:pt x="265707" y="5009"/>
                </a:lnTo>
                <a:lnTo>
                  <a:pt x="254419" y="6616"/>
                </a:lnTo>
                <a:lnTo>
                  <a:pt x="241752" y="7970"/>
                </a:lnTo>
                <a:lnTo>
                  <a:pt x="228272" y="9467"/>
                </a:lnTo>
                <a:lnTo>
                  <a:pt x="214392" y="11313"/>
                </a:lnTo>
                <a:lnTo>
                  <a:pt x="200010" y="13380"/>
                </a:lnTo>
                <a:lnTo>
                  <a:pt x="184622" y="15312"/>
                </a:lnTo>
                <a:lnTo>
                  <a:pt x="168018" y="16908"/>
                </a:lnTo>
                <a:lnTo>
                  <a:pt x="150447" y="18132"/>
                </a:lnTo>
                <a:lnTo>
                  <a:pt x="132420" y="19028"/>
                </a:lnTo>
                <a:lnTo>
                  <a:pt x="114300" y="19670"/>
                </a:lnTo>
                <a:lnTo>
                  <a:pt x="96573" y="20288"/>
                </a:lnTo>
                <a:lnTo>
                  <a:pt x="79903" y="21242"/>
                </a:lnTo>
                <a:lnTo>
                  <a:pt x="64557" y="22700"/>
                </a:lnTo>
                <a:lnTo>
                  <a:pt x="50707" y="24503"/>
                </a:lnTo>
                <a:lnTo>
                  <a:pt x="37150" y="26441"/>
                </a:lnTo>
                <a:lnTo>
                  <a:pt x="21580" y="28686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4495668" y="1639945"/>
            <a:ext cx="21058" cy="115814"/>
          </a:xfrm>
          <a:custGeom>
            <a:avLst/>
            <a:gdLst/>
            <a:ahLst/>
            <a:cxnLst/>
            <a:rect l="0" t="0" r="0" b="0"/>
            <a:pathLst>
              <a:path w="21058" h="115814">
                <a:moveTo>
                  <a:pt x="0" y="0"/>
                </a:moveTo>
                <a:lnTo>
                  <a:pt x="67" y="11668"/>
                </a:lnTo>
                <a:lnTo>
                  <a:pt x="707" y="22157"/>
                </a:lnTo>
                <a:lnTo>
                  <a:pt x="2003" y="32458"/>
                </a:lnTo>
                <a:lnTo>
                  <a:pt x="3864" y="42759"/>
                </a:lnTo>
                <a:lnTo>
                  <a:pt x="6180" y="53103"/>
                </a:lnTo>
                <a:lnTo>
                  <a:pt x="8841" y="63484"/>
                </a:lnTo>
                <a:lnTo>
                  <a:pt x="11604" y="73632"/>
                </a:lnTo>
                <a:lnTo>
                  <a:pt x="14362" y="84126"/>
                </a:lnTo>
                <a:lnTo>
                  <a:pt x="17356" y="97008"/>
                </a:lnTo>
                <a:lnTo>
                  <a:pt x="21057" y="1158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4495668" y="1545188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0" y="0"/>
                </a:moveTo>
                <a:lnTo>
                  <a:pt x="1052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4593366" y="1597831"/>
            <a:ext cx="133930" cy="177616"/>
          </a:xfrm>
          <a:custGeom>
            <a:avLst/>
            <a:gdLst/>
            <a:ahLst/>
            <a:cxnLst/>
            <a:rect l="0" t="0" r="0" b="0"/>
            <a:pathLst>
              <a:path w="133930" h="177616">
                <a:moveTo>
                  <a:pt x="81287" y="0"/>
                </a:moveTo>
                <a:lnTo>
                  <a:pt x="69686" y="3000"/>
                </a:lnTo>
                <a:lnTo>
                  <a:pt x="59837" y="6423"/>
                </a:lnTo>
                <a:lnTo>
                  <a:pt x="50831" y="10619"/>
                </a:lnTo>
                <a:lnTo>
                  <a:pt x="42390" y="15519"/>
                </a:lnTo>
                <a:lnTo>
                  <a:pt x="34363" y="21001"/>
                </a:lnTo>
                <a:lnTo>
                  <a:pt x="26649" y="26940"/>
                </a:lnTo>
                <a:lnTo>
                  <a:pt x="19490" y="33547"/>
                </a:lnTo>
                <a:lnTo>
                  <a:pt x="13436" y="41342"/>
                </a:lnTo>
                <a:lnTo>
                  <a:pt x="8698" y="50513"/>
                </a:lnTo>
                <a:lnTo>
                  <a:pt x="5178" y="60943"/>
                </a:lnTo>
                <a:lnTo>
                  <a:pt x="2649" y="72393"/>
                </a:lnTo>
                <a:lnTo>
                  <a:pt x="883" y="84606"/>
                </a:lnTo>
                <a:lnTo>
                  <a:pt x="0" y="97043"/>
                </a:lnTo>
                <a:lnTo>
                  <a:pt x="455" y="108925"/>
                </a:lnTo>
                <a:lnTo>
                  <a:pt x="2395" y="119873"/>
                </a:lnTo>
                <a:lnTo>
                  <a:pt x="5833" y="129866"/>
                </a:lnTo>
                <a:lnTo>
                  <a:pt x="10814" y="139045"/>
                </a:lnTo>
                <a:lnTo>
                  <a:pt x="17205" y="147588"/>
                </a:lnTo>
                <a:lnTo>
                  <a:pt x="24750" y="155497"/>
                </a:lnTo>
                <a:lnTo>
                  <a:pt x="33177" y="162597"/>
                </a:lnTo>
                <a:lnTo>
                  <a:pt x="42249" y="168847"/>
                </a:lnTo>
                <a:lnTo>
                  <a:pt x="51778" y="173859"/>
                </a:lnTo>
                <a:lnTo>
                  <a:pt x="61628" y="176863"/>
                </a:lnTo>
                <a:lnTo>
                  <a:pt x="71688" y="177615"/>
                </a:lnTo>
                <a:lnTo>
                  <a:pt x="81561" y="176168"/>
                </a:lnTo>
                <a:lnTo>
                  <a:pt x="90584" y="172614"/>
                </a:lnTo>
                <a:lnTo>
                  <a:pt x="98467" y="167219"/>
                </a:lnTo>
                <a:lnTo>
                  <a:pt x="105251" y="160192"/>
                </a:lnTo>
                <a:lnTo>
                  <a:pt x="111124" y="151589"/>
                </a:lnTo>
                <a:lnTo>
                  <a:pt x="116294" y="141599"/>
                </a:lnTo>
                <a:lnTo>
                  <a:pt x="120800" y="130906"/>
                </a:lnTo>
                <a:lnTo>
                  <a:pt x="124943" y="119463"/>
                </a:lnTo>
                <a:lnTo>
                  <a:pt x="129093" y="105148"/>
                </a:lnTo>
                <a:lnTo>
                  <a:pt x="133929" y="842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4737823" y="1590183"/>
            <a:ext cx="210572" cy="281390"/>
          </a:xfrm>
          <a:custGeom>
            <a:avLst/>
            <a:gdLst/>
            <a:ahLst/>
            <a:cxnLst/>
            <a:rect l="0" t="0" r="0" b="0"/>
            <a:pathLst>
              <a:path w="210572" h="281390">
                <a:moveTo>
                  <a:pt x="0" y="28705"/>
                </a:moveTo>
                <a:lnTo>
                  <a:pt x="5801" y="37506"/>
                </a:lnTo>
                <a:lnTo>
                  <a:pt x="10725" y="45853"/>
                </a:lnTo>
                <a:lnTo>
                  <a:pt x="15228" y="54552"/>
                </a:lnTo>
                <a:lnTo>
                  <a:pt x="19449" y="63672"/>
                </a:lnTo>
                <a:lnTo>
                  <a:pt x="23462" y="73167"/>
                </a:lnTo>
                <a:lnTo>
                  <a:pt x="27324" y="82960"/>
                </a:lnTo>
                <a:lnTo>
                  <a:pt x="31076" y="92973"/>
                </a:lnTo>
                <a:lnTo>
                  <a:pt x="34752" y="103147"/>
                </a:lnTo>
                <a:lnTo>
                  <a:pt x="38374" y="113433"/>
                </a:lnTo>
                <a:lnTo>
                  <a:pt x="41960" y="123798"/>
                </a:lnTo>
                <a:lnTo>
                  <a:pt x="45520" y="134216"/>
                </a:lnTo>
                <a:lnTo>
                  <a:pt x="49039" y="144591"/>
                </a:lnTo>
                <a:lnTo>
                  <a:pt x="51662" y="152160"/>
                </a:lnTo>
                <a:lnTo>
                  <a:pt x="52353" y="153490"/>
                </a:lnTo>
                <a:lnTo>
                  <a:pt x="51505" y="149638"/>
                </a:lnTo>
                <a:lnTo>
                  <a:pt x="49665" y="142432"/>
                </a:lnTo>
                <a:lnTo>
                  <a:pt x="47210" y="133398"/>
                </a:lnTo>
                <a:lnTo>
                  <a:pt x="44377" y="123468"/>
                </a:lnTo>
                <a:lnTo>
                  <a:pt x="41472" y="112964"/>
                </a:lnTo>
                <a:lnTo>
                  <a:pt x="38892" y="101818"/>
                </a:lnTo>
                <a:lnTo>
                  <a:pt x="36823" y="90010"/>
                </a:lnTo>
                <a:lnTo>
                  <a:pt x="35433" y="77784"/>
                </a:lnTo>
                <a:lnTo>
                  <a:pt x="34948" y="65564"/>
                </a:lnTo>
                <a:lnTo>
                  <a:pt x="35404" y="53603"/>
                </a:lnTo>
                <a:lnTo>
                  <a:pt x="36846" y="42129"/>
                </a:lnTo>
                <a:lnTo>
                  <a:pt x="39409" y="31422"/>
                </a:lnTo>
                <a:lnTo>
                  <a:pt x="43062" y="21569"/>
                </a:lnTo>
                <a:lnTo>
                  <a:pt x="47803" y="12970"/>
                </a:lnTo>
                <a:lnTo>
                  <a:pt x="53734" y="6398"/>
                </a:lnTo>
                <a:lnTo>
                  <a:pt x="60793" y="2094"/>
                </a:lnTo>
                <a:lnTo>
                  <a:pt x="68633" y="0"/>
                </a:lnTo>
                <a:lnTo>
                  <a:pt x="76734" y="25"/>
                </a:lnTo>
                <a:lnTo>
                  <a:pt x="84772" y="1900"/>
                </a:lnTo>
                <a:lnTo>
                  <a:pt x="92625" y="5581"/>
                </a:lnTo>
                <a:lnTo>
                  <a:pt x="100278" y="11316"/>
                </a:lnTo>
                <a:lnTo>
                  <a:pt x="107754" y="19059"/>
                </a:lnTo>
                <a:lnTo>
                  <a:pt x="114927" y="28511"/>
                </a:lnTo>
                <a:lnTo>
                  <a:pt x="121525" y="39296"/>
                </a:lnTo>
                <a:lnTo>
                  <a:pt x="127447" y="51063"/>
                </a:lnTo>
                <a:lnTo>
                  <a:pt x="132747" y="63370"/>
                </a:lnTo>
                <a:lnTo>
                  <a:pt x="137542" y="75697"/>
                </a:lnTo>
                <a:lnTo>
                  <a:pt x="141953" y="87770"/>
                </a:lnTo>
                <a:lnTo>
                  <a:pt x="146086" y="99843"/>
                </a:lnTo>
                <a:lnTo>
                  <a:pt x="150023" y="112554"/>
                </a:lnTo>
                <a:lnTo>
                  <a:pt x="153827" y="126223"/>
                </a:lnTo>
                <a:lnTo>
                  <a:pt x="157705" y="140847"/>
                </a:lnTo>
                <a:lnTo>
                  <a:pt x="161994" y="156276"/>
                </a:lnTo>
                <a:lnTo>
                  <a:pt x="166847" y="172317"/>
                </a:lnTo>
                <a:lnTo>
                  <a:pt x="172241" y="188479"/>
                </a:lnTo>
                <a:lnTo>
                  <a:pt x="178087" y="204016"/>
                </a:lnTo>
                <a:lnTo>
                  <a:pt x="184270" y="218562"/>
                </a:lnTo>
                <a:lnTo>
                  <a:pt x="190393" y="231855"/>
                </a:lnTo>
                <a:lnTo>
                  <a:pt x="196387" y="244970"/>
                </a:lnTo>
                <a:lnTo>
                  <a:pt x="202775" y="260170"/>
                </a:lnTo>
                <a:lnTo>
                  <a:pt x="210571" y="2813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4674653" y="1618888"/>
            <a:ext cx="52643" cy="84229"/>
          </a:xfrm>
          <a:custGeom>
            <a:avLst/>
            <a:gdLst/>
            <a:ahLst/>
            <a:cxnLst/>
            <a:rect l="0" t="0" r="0" b="0"/>
            <a:pathLst>
              <a:path w="52643" h="84229">
                <a:moveTo>
                  <a:pt x="52642" y="84228"/>
                </a:moveTo>
                <a:lnTo>
                  <a:pt x="49709" y="75426"/>
                </a:lnTo>
                <a:lnTo>
                  <a:pt x="46926" y="67080"/>
                </a:lnTo>
                <a:lnTo>
                  <a:pt x="44022" y="58385"/>
                </a:lnTo>
                <a:lnTo>
                  <a:pt x="40809" y="49437"/>
                </a:lnTo>
                <a:lnTo>
                  <a:pt x="36995" y="40591"/>
                </a:lnTo>
                <a:lnTo>
                  <a:pt x="32483" y="32061"/>
                </a:lnTo>
                <a:lnTo>
                  <a:pt x="27443" y="24191"/>
                </a:lnTo>
                <a:lnTo>
                  <a:pt x="21627" y="16755"/>
                </a:lnTo>
                <a:lnTo>
                  <a:pt x="13405" y="910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5043150" y="1776815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3581992" y="2206586"/>
            <a:ext cx="1452934" cy="809668"/>
            <a:chOff x="3581992" y="2206586"/>
            <a:chExt cx="1452934" cy="809668"/>
          </a:xfrm>
        </p:grpSpPr>
        <p:sp>
          <p:nvSpPr>
            <p:cNvPr id="43" name="Freeform 42"/>
            <p:cNvSpPr/>
            <p:nvPr/>
          </p:nvSpPr>
          <p:spPr>
            <a:xfrm>
              <a:off x="3708334" y="2206586"/>
              <a:ext cx="255093" cy="278458"/>
            </a:xfrm>
            <a:custGeom>
              <a:avLst/>
              <a:gdLst/>
              <a:ahLst/>
              <a:cxnLst/>
              <a:rect l="0" t="0" r="0" b="0"/>
              <a:pathLst>
                <a:path w="255093" h="278458">
                  <a:moveTo>
                    <a:pt x="84228" y="29667"/>
                  </a:moveTo>
                  <a:lnTo>
                    <a:pt x="78360" y="35534"/>
                  </a:lnTo>
                  <a:lnTo>
                    <a:pt x="72796" y="41098"/>
                  </a:lnTo>
                  <a:lnTo>
                    <a:pt x="66996" y="46898"/>
                  </a:lnTo>
                  <a:lnTo>
                    <a:pt x="60916" y="52978"/>
                  </a:lnTo>
                  <a:lnTo>
                    <a:pt x="54585" y="59308"/>
                  </a:lnTo>
                  <a:lnTo>
                    <a:pt x="48058" y="65836"/>
                  </a:lnTo>
                  <a:lnTo>
                    <a:pt x="41382" y="72512"/>
                  </a:lnTo>
                  <a:lnTo>
                    <a:pt x="34599" y="79295"/>
                  </a:lnTo>
                  <a:lnTo>
                    <a:pt x="27751" y="86107"/>
                  </a:lnTo>
                  <a:lnTo>
                    <a:pt x="21204" y="91303"/>
                  </a:lnTo>
                  <a:lnTo>
                    <a:pt x="16076" y="92450"/>
                  </a:lnTo>
                  <a:lnTo>
                    <a:pt x="13388" y="89477"/>
                  </a:lnTo>
                  <a:lnTo>
                    <a:pt x="13164" y="83221"/>
                  </a:lnTo>
                  <a:lnTo>
                    <a:pt x="14982" y="74566"/>
                  </a:lnTo>
                  <a:lnTo>
                    <a:pt x="18352" y="64544"/>
                  </a:lnTo>
                  <a:lnTo>
                    <a:pt x="22849" y="54292"/>
                  </a:lnTo>
                  <a:lnTo>
                    <a:pt x="28148" y="44441"/>
                  </a:lnTo>
                  <a:lnTo>
                    <a:pt x="34168" y="35185"/>
                  </a:lnTo>
                  <a:lnTo>
                    <a:pt x="41044" y="26499"/>
                  </a:lnTo>
                  <a:lnTo>
                    <a:pt x="48787" y="18295"/>
                  </a:lnTo>
                  <a:lnTo>
                    <a:pt x="57447" y="10952"/>
                  </a:lnTo>
                  <a:lnTo>
                    <a:pt x="67171" y="5295"/>
                  </a:lnTo>
                  <a:lnTo>
                    <a:pt x="77934" y="1641"/>
                  </a:lnTo>
                  <a:lnTo>
                    <a:pt x="89417" y="0"/>
                  </a:lnTo>
                  <a:lnTo>
                    <a:pt x="101117" y="336"/>
                  </a:lnTo>
                  <a:lnTo>
                    <a:pt x="112716" y="2420"/>
                  </a:lnTo>
                  <a:lnTo>
                    <a:pt x="123773" y="6071"/>
                  </a:lnTo>
                  <a:lnTo>
                    <a:pt x="133667" y="11254"/>
                  </a:lnTo>
                  <a:lnTo>
                    <a:pt x="142164" y="17814"/>
                  </a:lnTo>
                  <a:lnTo>
                    <a:pt x="149207" y="25657"/>
                  </a:lnTo>
                  <a:lnTo>
                    <a:pt x="154730" y="34823"/>
                  </a:lnTo>
                  <a:lnTo>
                    <a:pt x="158846" y="45203"/>
                  </a:lnTo>
                  <a:lnTo>
                    <a:pt x="161476" y="56257"/>
                  </a:lnTo>
                  <a:lnTo>
                    <a:pt x="162277" y="67136"/>
                  </a:lnTo>
                  <a:lnTo>
                    <a:pt x="161225" y="77375"/>
                  </a:lnTo>
                  <a:lnTo>
                    <a:pt x="158572" y="86876"/>
                  </a:lnTo>
                  <a:lnTo>
                    <a:pt x="154657" y="95717"/>
                  </a:lnTo>
                  <a:lnTo>
                    <a:pt x="149865" y="104001"/>
                  </a:lnTo>
                  <a:lnTo>
                    <a:pt x="146606" y="110687"/>
                  </a:lnTo>
                  <a:lnTo>
                    <a:pt x="147765" y="114720"/>
                  </a:lnTo>
                  <a:lnTo>
                    <a:pt x="152755" y="117242"/>
                  </a:lnTo>
                  <a:lnTo>
                    <a:pt x="160372" y="119476"/>
                  </a:lnTo>
                  <a:lnTo>
                    <a:pt x="169486" y="122252"/>
                  </a:lnTo>
                  <a:lnTo>
                    <a:pt x="179361" y="125882"/>
                  </a:lnTo>
                  <a:lnTo>
                    <a:pt x="189437" y="130357"/>
                  </a:lnTo>
                  <a:lnTo>
                    <a:pt x="199208" y="135537"/>
                  </a:lnTo>
                  <a:lnTo>
                    <a:pt x="208449" y="141264"/>
                  </a:lnTo>
                  <a:lnTo>
                    <a:pt x="217147" y="147557"/>
                  </a:lnTo>
                  <a:lnTo>
                    <a:pt x="225385" y="154608"/>
                  </a:lnTo>
                  <a:lnTo>
                    <a:pt x="233258" y="162465"/>
                  </a:lnTo>
                  <a:lnTo>
                    <a:pt x="240531" y="171198"/>
                  </a:lnTo>
                  <a:lnTo>
                    <a:pt x="246665" y="180971"/>
                  </a:lnTo>
                  <a:lnTo>
                    <a:pt x="251444" y="191762"/>
                  </a:lnTo>
                  <a:lnTo>
                    <a:pt x="254483" y="203093"/>
                  </a:lnTo>
                  <a:lnTo>
                    <a:pt x="255092" y="214158"/>
                  </a:lnTo>
                  <a:lnTo>
                    <a:pt x="253125" y="224518"/>
                  </a:lnTo>
                  <a:lnTo>
                    <a:pt x="248888" y="233929"/>
                  </a:lnTo>
                  <a:lnTo>
                    <a:pt x="242848" y="242178"/>
                  </a:lnTo>
                  <a:lnTo>
                    <a:pt x="235457" y="249279"/>
                  </a:lnTo>
                  <a:lnTo>
                    <a:pt x="227092" y="255405"/>
                  </a:lnTo>
                  <a:lnTo>
                    <a:pt x="218041" y="260769"/>
                  </a:lnTo>
                  <a:lnTo>
                    <a:pt x="208505" y="265565"/>
                  </a:lnTo>
                  <a:lnTo>
                    <a:pt x="198308" y="269790"/>
                  </a:lnTo>
                  <a:lnTo>
                    <a:pt x="186938" y="273256"/>
                  </a:lnTo>
                  <a:lnTo>
                    <a:pt x="174213" y="275918"/>
                  </a:lnTo>
                  <a:lnTo>
                    <a:pt x="160412" y="277706"/>
                  </a:lnTo>
                  <a:lnTo>
                    <a:pt x="146076" y="278457"/>
                  </a:lnTo>
                  <a:lnTo>
                    <a:pt x="131580" y="278182"/>
                  </a:lnTo>
                  <a:lnTo>
                    <a:pt x="117102" y="277031"/>
                  </a:lnTo>
                  <a:lnTo>
                    <a:pt x="102701" y="275195"/>
                  </a:lnTo>
                  <a:lnTo>
                    <a:pt x="88393" y="272857"/>
                  </a:lnTo>
                  <a:lnTo>
                    <a:pt x="74191" y="270312"/>
                  </a:lnTo>
                  <a:lnTo>
                    <a:pt x="58423" y="267722"/>
                  </a:lnTo>
                  <a:lnTo>
                    <a:pt x="36349" y="264865"/>
                  </a:lnTo>
                  <a:lnTo>
                    <a:pt x="0" y="261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81992" y="2583693"/>
              <a:ext cx="473783" cy="10529"/>
            </a:xfrm>
            <a:custGeom>
              <a:avLst/>
              <a:gdLst/>
              <a:ahLst/>
              <a:cxnLst/>
              <a:rect l="0" t="0" r="0" b="0"/>
              <a:pathLst>
                <a:path w="473783" h="10529">
                  <a:moveTo>
                    <a:pt x="473782" y="0"/>
                  </a:moveTo>
                  <a:lnTo>
                    <a:pt x="461980" y="0"/>
                  </a:lnTo>
                  <a:lnTo>
                    <a:pt x="450211" y="0"/>
                  </a:lnTo>
                  <a:lnTo>
                    <a:pt x="437312" y="0"/>
                  </a:lnTo>
                  <a:lnTo>
                    <a:pt x="423117" y="0"/>
                  </a:lnTo>
                  <a:lnTo>
                    <a:pt x="407493" y="0"/>
                  </a:lnTo>
                  <a:lnTo>
                    <a:pt x="390517" y="0"/>
                  </a:lnTo>
                  <a:lnTo>
                    <a:pt x="372416" y="0"/>
                  </a:lnTo>
                  <a:lnTo>
                    <a:pt x="353447" y="0"/>
                  </a:lnTo>
                  <a:lnTo>
                    <a:pt x="333850" y="0"/>
                  </a:lnTo>
                  <a:lnTo>
                    <a:pt x="314134" y="0"/>
                  </a:lnTo>
                  <a:lnTo>
                    <a:pt x="295052" y="0"/>
                  </a:lnTo>
                  <a:lnTo>
                    <a:pt x="276965" y="4"/>
                  </a:lnTo>
                  <a:lnTo>
                    <a:pt x="260041" y="177"/>
                  </a:lnTo>
                  <a:lnTo>
                    <a:pt x="244434" y="826"/>
                  </a:lnTo>
                  <a:lnTo>
                    <a:pt x="230077" y="2074"/>
                  </a:lnTo>
                  <a:lnTo>
                    <a:pt x="216603" y="3727"/>
                  </a:lnTo>
                  <a:lnTo>
                    <a:pt x="203465" y="5375"/>
                  </a:lnTo>
                  <a:lnTo>
                    <a:pt x="190311" y="6778"/>
                  </a:lnTo>
                  <a:lnTo>
                    <a:pt x="176677" y="7871"/>
                  </a:lnTo>
                  <a:lnTo>
                    <a:pt x="161917" y="8679"/>
                  </a:lnTo>
                  <a:lnTo>
                    <a:pt x="145795" y="9257"/>
                  </a:lnTo>
                  <a:lnTo>
                    <a:pt x="128406" y="9662"/>
                  </a:lnTo>
                  <a:lnTo>
                    <a:pt x="109984" y="9941"/>
                  </a:lnTo>
                  <a:lnTo>
                    <a:pt x="90801" y="10132"/>
                  </a:lnTo>
                  <a:lnTo>
                    <a:pt x="71790" y="10263"/>
                  </a:lnTo>
                  <a:lnTo>
                    <a:pt x="52556" y="10364"/>
                  </a:lnTo>
                  <a:lnTo>
                    <a:pt x="30299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29391" y="2741620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7662" y="11736"/>
                  </a:lnTo>
                  <a:lnTo>
                    <a:pt x="5519" y="22864"/>
                  </a:lnTo>
                  <a:lnTo>
                    <a:pt x="3916" y="34467"/>
                  </a:lnTo>
                  <a:lnTo>
                    <a:pt x="2736" y="46802"/>
                  </a:lnTo>
                  <a:lnTo>
                    <a:pt x="1887" y="60110"/>
                  </a:lnTo>
                  <a:lnTo>
                    <a:pt x="1290" y="74419"/>
                  </a:lnTo>
                  <a:lnTo>
                    <a:pt x="876" y="89596"/>
                  </a:lnTo>
                  <a:lnTo>
                    <a:pt x="592" y="105458"/>
                  </a:lnTo>
                  <a:lnTo>
                    <a:pt x="398" y="121824"/>
                  </a:lnTo>
                  <a:lnTo>
                    <a:pt x="267" y="138389"/>
                  </a:lnTo>
                  <a:lnTo>
                    <a:pt x="179" y="154735"/>
                  </a:lnTo>
                  <a:lnTo>
                    <a:pt x="120" y="170655"/>
                  </a:lnTo>
                  <a:lnTo>
                    <a:pt x="80" y="186124"/>
                  </a:lnTo>
                  <a:lnTo>
                    <a:pt x="53" y="201205"/>
                  </a:lnTo>
                  <a:lnTo>
                    <a:pt x="36" y="215964"/>
                  </a:lnTo>
                  <a:lnTo>
                    <a:pt x="23" y="229875"/>
                  </a:lnTo>
                  <a:lnTo>
                    <a:pt x="14" y="243185"/>
                  </a:lnTo>
                  <a:lnTo>
                    <a:pt x="7" y="25706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11709" y="2750896"/>
              <a:ext cx="275652" cy="265358"/>
            </a:xfrm>
            <a:custGeom>
              <a:avLst/>
              <a:gdLst/>
              <a:ahLst/>
              <a:cxnLst/>
              <a:rect l="0" t="0" r="0" b="0"/>
              <a:pathLst>
                <a:path w="275652" h="265358">
                  <a:moveTo>
                    <a:pt x="12438" y="53895"/>
                  </a:moveTo>
                  <a:lnTo>
                    <a:pt x="15439" y="45161"/>
                  </a:lnTo>
                  <a:lnTo>
                    <a:pt x="18862" y="37454"/>
                  </a:lnTo>
                  <a:lnTo>
                    <a:pt x="23062" y="30057"/>
                  </a:lnTo>
                  <a:lnTo>
                    <a:pt x="28135" y="22969"/>
                  </a:lnTo>
                  <a:lnTo>
                    <a:pt x="34265" y="16438"/>
                  </a:lnTo>
                  <a:lnTo>
                    <a:pt x="41449" y="10575"/>
                  </a:lnTo>
                  <a:lnTo>
                    <a:pt x="49536" y="5656"/>
                  </a:lnTo>
                  <a:lnTo>
                    <a:pt x="58331" y="2182"/>
                  </a:lnTo>
                  <a:lnTo>
                    <a:pt x="67646" y="299"/>
                  </a:lnTo>
                  <a:lnTo>
                    <a:pt x="77171" y="0"/>
                  </a:lnTo>
                  <a:lnTo>
                    <a:pt x="86484" y="1313"/>
                  </a:lnTo>
                  <a:lnTo>
                    <a:pt x="95370" y="4088"/>
                  </a:lnTo>
                  <a:lnTo>
                    <a:pt x="103640" y="8221"/>
                  </a:lnTo>
                  <a:lnTo>
                    <a:pt x="111050" y="13736"/>
                  </a:lnTo>
                  <a:lnTo>
                    <a:pt x="117548" y="20521"/>
                  </a:lnTo>
                  <a:lnTo>
                    <a:pt x="123081" y="28516"/>
                  </a:lnTo>
                  <a:lnTo>
                    <a:pt x="127507" y="37785"/>
                  </a:lnTo>
                  <a:lnTo>
                    <a:pt x="130858" y="48244"/>
                  </a:lnTo>
                  <a:lnTo>
                    <a:pt x="133296" y="59690"/>
                  </a:lnTo>
                  <a:lnTo>
                    <a:pt x="135023" y="71897"/>
                  </a:lnTo>
                  <a:lnTo>
                    <a:pt x="136222" y="84663"/>
                  </a:lnTo>
                  <a:lnTo>
                    <a:pt x="136876" y="97828"/>
                  </a:lnTo>
                  <a:lnTo>
                    <a:pt x="136792" y="111273"/>
                  </a:lnTo>
                  <a:lnTo>
                    <a:pt x="135920" y="124908"/>
                  </a:lnTo>
                  <a:lnTo>
                    <a:pt x="134352" y="138675"/>
                  </a:lnTo>
                  <a:lnTo>
                    <a:pt x="132229" y="152530"/>
                  </a:lnTo>
                  <a:lnTo>
                    <a:pt x="129684" y="166437"/>
                  </a:lnTo>
                  <a:lnTo>
                    <a:pt x="126671" y="180047"/>
                  </a:lnTo>
                  <a:lnTo>
                    <a:pt x="122970" y="192734"/>
                  </a:lnTo>
                  <a:lnTo>
                    <a:pt x="118518" y="204229"/>
                  </a:lnTo>
                  <a:lnTo>
                    <a:pt x="113392" y="214591"/>
                  </a:lnTo>
                  <a:lnTo>
                    <a:pt x="107726" y="224020"/>
                  </a:lnTo>
                  <a:lnTo>
                    <a:pt x="101651" y="232731"/>
                  </a:lnTo>
                  <a:lnTo>
                    <a:pt x="95114" y="240752"/>
                  </a:lnTo>
                  <a:lnTo>
                    <a:pt x="87894" y="247927"/>
                  </a:lnTo>
                  <a:lnTo>
                    <a:pt x="79926" y="254232"/>
                  </a:lnTo>
                  <a:lnTo>
                    <a:pt x="71287" y="259450"/>
                  </a:lnTo>
                  <a:lnTo>
                    <a:pt x="62109" y="263125"/>
                  </a:lnTo>
                  <a:lnTo>
                    <a:pt x="52532" y="265140"/>
                  </a:lnTo>
                  <a:lnTo>
                    <a:pt x="42829" y="265357"/>
                  </a:lnTo>
                  <a:lnTo>
                    <a:pt x="33396" y="263457"/>
                  </a:lnTo>
                  <a:lnTo>
                    <a:pt x="24433" y="259469"/>
                  </a:lnTo>
                  <a:lnTo>
                    <a:pt x="16280" y="253538"/>
                  </a:lnTo>
                  <a:lnTo>
                    <a:pt x="9483" y="245745"/>
                  </a:lnTo>
                  <a:lnTo>
                    <a:pt x="4223" y="236329"/>
                  </a:lnTo>
                  <a:lnTo>
                    <a:pt x="845" y="225942"/>
                  </a:lnTo>
                  <a:lnTo>
                    <a:pt x="0" y="215519"/>
                  </a:lnTo>
                  <a:lnTo>
                    <a:pt x="1805" y="205595"/>
                  </a:lnTo>
                  <a:lnTo>
                    <a:pt x="5932" y="196477"/>
                  </a:lnTo>
                  <a:lnTo>
                    <a:pt x="11898" y="188426"/>
                  </a:lnTo>
                  <a:lnTo>
                    <a:pt x="19244" y="181466"/>
                  </a:lnTo>
                  <a:lnTo>
                    <a:pt x="27748" y="175774"/>
                  </a:lnTo>
                  <a:lnTo>
                    <a:pt x="37425" y="171766"/>
                  </a:lnTo>
                  <a:lnTo>
                    <a:pt x="48184" y="169511"/>
                  </a:lnTo>
                  <a:lnTo>
                    <a:pt x="59678" y="168792"/>
                  </a:lnTo>
                  <a:lnTo>
                    <a:pt x="71393" y="169287"/>
                  </a:lnTo>
                  <a:lnTo>
                    <a:pt x="83014" y="170691"/>
                  </a:lnTo>
                  <a:lnTo>
                    <a:pt x="94427" y="172749"/>
                  </a:lnTo>
                  <a:lnTo>
                    <a:pt x="105625" y="175268"/>
                  </a:lnTo>
                  <a:lnTo>
                    <a:pt x="116643" y="178106"/>
                  </a:lnTo>
                  <a:lnTo>
                    <a:pt x="127687" y="181161"/>
                  </a:lnTo>
                  <a:lnTo>
                    <a:pt x="139102" y="184365"/>
                  </a:lnTo>
                  <a:lnTo>
                    <a:pt x="151043" y="187670"/>
                  </a:lnTo>
                  <a:lnTo>
                    <a:pt x="163335" y="191042"/>
                  </a:lnTo>
                  <a:lnTo>
                    <a:pt x="175587" y="194460"/>
                  </a:lnTo>
                  <a:lnTo>
                    <a:pt x="187569" y="197899"/>
                  </a:lnTo>
                  <a:lnTo>
                    <a:pt x="199225" y="201022"/>
                  </a:lnTo>
                  <a:lnTo>
                    <a:pt x="210584" y="203207"/>
                  </a:lnTo>
                  <a:lnTo>
                    <a:pt x="221697" y="204196"/>
                  </a:lnTo>
                  <a:lnTo>
                    <a:pt x="232361" y="204210"/>
                  </a:lnTo>
                  <a:lnTo>
                    <a:pt x="243269" y="203772"/>
                  </a:lnTo>
                  <a:lnTo>
                    <a:pt x="256499" y="202841"/>
                  </a:lnTo>
                  <a:lnTo>
                    <a:pt x="275651" y="201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92645" y="261527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1740" y="0"/>
                  </a:lnTo>
                  <a:lnTo>
                    <a:pt x="98469" y="0"/>
                  </a:lnTo>
                  <a:lnTo>
                    <a:pt x="85272" y="0"/>
                  </a:lnTo>
                  <a:lnTo>
                    <a:pt x="71969" y="0"/>
                  </a:lnTo>
                  <a:lnTo>
                    <a:pt x="56971" y="0"/>
                  </a:lnTo>
                  <a:lnTo>
                    <a:pt x="355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92645" y="267844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7473" y="7662"/>
                  </a:lnTo>
                  <a:lnTo>
                    <a:pt x="108487" y="5520"/>
                  </a:lnTo>
                  <a:lnTo>
                    <a:pt x="98491" y="3917"/>
                  </a:lnTo>
                  <a:lnTo>
                    <a:pt x="87511" y="2736"/>
                  </a:lnTo>
                  <a:lnTo>
                    <a:pt x="75699" y="1888"/>
                  </a:lnTo>
                  <a:lnTo>
                    <a:pt x="63254" y="1290"/>
                  </a:lnTo>
                  <a:lnTo>
                    <a:pt x="50759" y="876"/>
                  </a:lnTo>
                  <a:lnTo>
                    <a:pt x="37836" y="546"/>
                  </a:lnTo>
                  <a:lnTo>
                    <a:pt x="22236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13785" y="2257309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7661" y="9003"/>
                  </a:lnTo>
                  <a:lnTo>
                    <a:pt x="5519" y="19270"/>
                  </a:lnTo>
                  <a:lnTo>
                    <a:pt x="3921" y="31845"/>
                  </a:lnTo>
                  <a:lnTo>
                    <a:pt x="2913" y="46027"/>
                  </a:lnTo>
                  <a:lnTo>
                    <a:pt x="2713" y="60526"/>
                  </a:lnTo>
                  <a:lnTo>
                    <a:pt x="3364" y="74562"/>
                  </a:lnTo>
                  <a:lnTo>
                    <a:pt x="4602" y="88044"/>
                  </a:lnTo>
                  <a:lnTo>
                    <a:pt x="5966" y="101297"/>
                  </a:lnTo>
                  <a:lnTo>
                    <a:pt x="7171" y="114571"/>
                  </a:lnTo>
                  <a:lnTo>
                    <a:pt x="7960" y="127804"/>
                  </a:lnTo>
                  <a:lnTo>
                    <a:pt x="8032" y="140710"/>
                  </a:lnTo>
                  <a:lnTo>
                    <a:pt x="7302" y="153145"/>
                  </a:lnTo>
                  <a:lnTo>
                    <a:pt x="6014" y="165278"/>
                  </a:lnTo>
                  <a:lnTo>
                    <a:pt x="4619" y="177493"/>
                  </a:lnTo>
                  <a:lnTo>
                    <a:pt x="3389" y="190007"/>
                  </a:lnTo>
                  <a:lnTo>
                    <a:pt x="2414" y="202870"/>
                  </a:lnTo>
                  <a:lnTo>
                    <a:pt x="1686" y="216044"/>
                  </a:lnTo>
                  <a:lnTo>
                    <a:pt x="1162" y="229448"/>
                  </a:lnTo>
                  <a:lnTo>
                    <a:pt x="793" y="242412"/>
                  </a:lnTo>
                  <a:lnTo>
                    <a:pt x="496" y="254968"/>
                  </a:lnTo>
                  <a:lnTo>
                    <a:pt x="247" y="26821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23445" y="2299423"/>
              <a:ext cx="212274" cy="275076"/>
            </a:xfrm>
            <a:custGeom>
              <a:avLst/>
              <a:gdLst/>
              <a:ahLst/>
              <a:cxnLst/>
              <a:rect l="0" t="0" r="0" b="0"/>
              <a:pathLst>
                <a:path w="212274" h="275076">
                  <a:moveTo>
                    <a:pt x="132495" y="0"/>
                  </a:moveTo>
                  <a:lnTo>
                    <a:pt x="123693" y="3001"/>
                  </a:lnTo>
                  <a:lnTo>
                    <a:pt x="115347" y="6424"/>
                  </a:lnTo>
                  <a:lnTo>
                    <a:pt x="106653" y="10620"/>
                  </a:lnTo>
                  <a:lnTo>
                    <a:pt x="97705" y="15520"/>
                  </a:lnTo>
                  <a:lnTo>
                    <a:pt x="88858" y="21001"/>
                  </a:lnTo>
                  <a:lnTo>
                    <a:pt x="80319" y="26937"/>
                  </a:lnTo>
                  <a:lnTo>
                    <a:pt x="72131" y="33371"/>
                  </a:lnTo>
                  <a:lnTo>
                    <a:pt x="64254" y="40518"/>
                  </a:lnTo>
                  <a:lnTo>
                    <a:pt x="56623" y="48440"/>
                  </a:lnTo>
                  <a:lnTo>
                    <a:pt x="49178" y="57217"/>
                  </a:lnTo>
                  <a:lnTo>
                    <a:pt x="41864" y="67018"/>
                  </a:lnTo>
                  <a:lnTo>
                    <a:pt x="34649" y="77833"/>
                  </a:lnTo>
                  <a:lnTo>
                    <a:pt x="27666" y="89350"/>
                  </a:lnTo>
                  <a:lnTo>
                    <a:pt x="21204" y="101073"/>
                  </a:lnTo>
                  <a:lnTo>
                    <a:pt x="15381" y="112700"/>
                  </a:lnTo>
                  <a:lnTo>
                    <a:pt x="10319" y="124286"/>
                  </a:lnTo>
                  <a:lnTo>
                    <a:pt x="6217" y="136131"/>
                  </a:lnTo>
                  <a:lnTo>
                    <a:pt x="3093" y="148392"/>
                  </a:lnTo>
                  <a:lnTo>
                    <a:pt x="978" y="160915"/>
                  </a:lnTo>
                  <a:lnTo>
                    <a:pt x="0" y="173329"/>
                  </a:lnTo>
                  <a:lnTo>
                    <a:pt x="123" y="185419"/>
                  </a:lnTo>
                  <a:lnTo>
                    <a:pt x="1341" y="196979"/>
                  </a:lnTo>
                  <a:lnTo>
                    <a:pt x="3753" y="207742"/>
                  </a:lnTo>
                  <a:lnTo>
                    <a:pt x="7305" y="217646"/>
                  </a:lnTo>
                  <a:lnTo>
                    <a:pt x="11978" y="226788"/>
                  </a:lnTo>
                  <a:lnTo>
                    <a:pt x="17863" y="235322"/>
                  </a:lnTo>
                  <a:lnTo>
                    <a:pt x="24896" y="243396"/>
                  </a:lnTo>
                  <a:lnTo>
                    <a:pt x="32890" y="250974"/>
                  </a:lnTo>
                  <a:lnTo>
                    <a:pt x="41626" y="257844"/>
                  </a:lnTo>
                  <a:lnTo>
                    <a:pt x="50913" y="263939"/>
                  </a:lnTo>
                  <a:lnTo>
                    <a:pt x="60758" y="269016"/>
                  </a:lnTo>
                  <a:lnTo>
                    <a:pt x="71352" y="272596"/>
                  </a:lnTo>
                  <a:lnTo>
                    <a:pt x="82734" y="274556"/>
                  </a:lnTo>
                  <a:lnTo>
                    <a:pt x="94649" y="275075"/>
                  </a:lnTo>
                  <a:lnTo>
                    <a:pt x="106647" y="274442"/>
                  </a:lnTo>
                  <a:lnTo>
                    <a:pt x="118454" y="272937"/>
                  </a:lnTo>
                  <a:lnTo>
                    <a:pt x="129822" y="270472"/>
                  </a:lnTo>
                  <a:lnTo>
                    <a:pt x="140456" y="266615"/>
                  </a:lnTo>
                  <a:lnTo>
                    <a:pt x="150274" y="261243"/>
                  </a:lnTo>
                  <a:lnTo>
                    <a:pt x="159357" y="254518"/>
                  </a:lnTo>
                  <a:lnTo>
                    <a:pt x="167853" y="246708"/>
                  </a:lnTo>
                  <a:lnTo>
                    <a:pt x="175901" y="238078"/>
                  </a:lnTo>
                  <a:lnTo>
                    <a:pt x="183462" y="228691"/>
                  </a:lnTo>
                  <a:lnTo>
                    <a:pt x="190320" y="218412"/>
                  </a:lnTo>
                  <a:lnTo>
                    <a:pt x="196412" y="207240"/>
                  </a:lnTo>
                  <a:lnTo>
                    <a:pt x="201657" y="195298"/>
                  </a:lnTo>
                  <a:lnTo>
                    <a:pt x="205882" y="182750"/>
                  </a:lnTo>
                  <a:lnTo>
                    <a:pt x="209088" y="169752"/>
                  </a:lnTo>
                  <a:lnTo>
                    <a:pt x="211258" y="156430"/>
                  </a:lnTo>
                  <a:lnTo>
                    <a:pt x="212273" y="142880"/>
                  </a:lnTo>
                  <a:lnTo>
                    <a:pt x="212174" y="129178"/>
                  </a:lnTo>
                  <a:lnTo>
                    <a:pt x="210973" y="115536"/>
                  </a:lnTo>
                  <a:lnTo>
                    <a:pt x="208573" y="102297"/>
                  </a:lnTo>
                  <a:lnTo>
                    <a:pt x="205027" y="89617"/>
                  </a:lnTo>
                  <a:lnTo>
                    <a:pt x="200360" y="77646"/>
                  </a:lnTo>
                  <a:lnTo>
                    <a:pt x="194478" y="66598"/>
                  </a:lnTo>
                  <a:lnTo>
                    <a:pt x="187442" y="56504"/>
                  </a:lnTo>
                  <a:lnTo>
                    <a:pt x="179277" y="47403"/>
                  </a:lnTo>
                  <a:lnTo>
                    <a:pt x="169894" y="39427"/>
                  </a:lnTo>
                  <a:lnTo>
                    <a:pt x="159374" y="32546"/>
                  </a:lnTo>
                  <a:lnTo>
                    <a:pt x="148321" y="26737"/>
                  </a:lnTo>
                  <a:lnTo>
                    <a:pt x="136596" y="21503"/>
                  </a:lnTo>
                  <a:lnTo>
                    <a:pt x="122051" y="16381"/>
                  </a:lnTo>
                  <a:lnTo>
                    <a:pt x="10091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19028" y="2594221"/>
              <a:ext cx="515898" cy="52644"/>
            </a:xfrm>
            <a:custGeom>
              <a:avLst/>
              <a:gdLst/>
              <a:ahLst/>
              <a:cxnLst/>
              <a:rect l="0" t="0" r="0" b="0"/>
              <a:pathLst>
                <a:path w="515898" h="52644">
                  <a:moveTo>
                    <a:pt x="515897" y="52643"/>
                  </a:moveTo>
                  <a:lnTo>
                    <a:pt x="504095" y="52576"/>
                  </a:lnTo>
                  <a:lnTo>
                    <a:pt x="492326" y="51936"/>
                  </a:lnTo>
                  <a:lnTo>
                    <a:pt x="479430" y="50639"/>
                  </a:lnTo>
                  <a:lnTo>
                    <a:pt x="465409" y="48779"/>
                  </a:lnTo>
                  <a:lnTo>
                    <a:pt x="450433" y="46463"/>
                  </a:lnTo>
                  <a:lnTo>
                    <a:pt x="434701" y="43797"/>
                  </a:lnTo>
                  <a:lnTo>
                    <a:pt x="418080" y="40873"/>
                  </a:lnTo>
                  <a:lnTo>
                    <a:pt x="400111" y="37766"/>
                  </a:lnTo>
                  <a:lnTo>
                    <a:pt x="380654" y="34530"/>
                  </a:lnTo>
                  <a:lnTo>
                    <a:pt x="359860" y="31206"/>
                  </a:lnTo>
                  <a:lnTo>
                    <a:pt x="337993" y="27822"/>
                  </a:lnTo>
                  <a:lnTo>
                    <a:pt x="315330" y="24401"/>
                  </a:lnTo>
                  <a:lnTo>
                    <a:pt x="292588" y="21121"/>
                  </a:lnTo>
                  <a:lnTo>
                    <a:pt x="270859" y="18297"/>
                  </a:lnTo>
                  <a:lnTo>
                    <a:pt x="250644" y="16066"/>
                  </a:lnTo>
                  <a:lnTo>
                    <a:pt x="231445" y="14399"/>
                  </a:lnTo>
                  <a:lnTo>
                    <a:pt x="212099" y="13198"/>
                  </a:lnTo>
                  <a:lnTo>
                    <a:pt x="191944" y="12347"/>
                  </a:lnTo>
                  <a:lnTo>
                    <a:pt x="171472" y="11588"/>
                  </a:lnTo>
                  <a:lnTo>
                    <a:pt x="152005" y="10538"/>
                  </a:lnTo>
                  <a:lnTo>
                    <a:pt x="134232" y="9016"/>
                  </a:lnTo>
                  <a:lnTo>
                    <a:pt x="117873" y="7179"/>
                  </a:lnTo>
                  <a:lnTo>
                    <a:pt x="102060" y="5406"/>
                  </a:lnTo>
                  <a:lnTo>
                    <a:pt x="86215" y="3920"/>
                  </a:lnTo>
                  <a:lnTo>
                    <a:pt x="70474" y="2769"/>
                  </a:lnTo>
                  <a:lnTo>
                    <a:pt x="53777" y="1797"/>
                  </a:lnTo>
                  <a:lnTo>
                    <a:pt x="32410" y="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66956" y="2727064"/>
              <a:ext cx="199514" cy="267241"/>
            </a:xfrm>
            <a:custGeom>
              <a:avLst/>
              <a:gdLst/>
              <a:ahLst/>
              <a:cxnLst/>
              <a:rect l="0" t="0" r="0" b="0"/>
              <a:pathLst>
                <a:path w="199514" h="267241">
                  <a:moveTo>
                    <a:pt x="20528" y="56670"/>
                  </a:moveTo>
                  <a:lnTo>
                    <a:pt x="20528" y="68472"/>
                  </a:lnTo>
                  <a:lnTo>
                    <a:pt x="20528" y="80241"/>
                  </a:lnTo>
                  <a:lnTo>
                    <a:pt x="20528" y="93132"/>
                  </a:lnTo>
                  <a:lnTo>
                    <a:pt x="20528" y="106980"/>
                  </a:lnTo>
                  <a:lnTo>
                    <a:pt x="20528" y="121308"/>
                  </a:lnTo>
                  <a:lnTo>
                    <a:pt x="20528" y="135778"/>
                  </a:lnTo>
                  <a:lnTo>
                    <a:pt x="20528" y="150228"/>
                  </a:lnTo>
                  <a:lnTo>
                    <a:pt x="20528" y="164603"/>
                  </a:lnTo>
                  <a:lnTo>
                    <a:pt x="20524" y="178893"/>
                  </a:lnTo>
                  <a:lnTo>
                    <a:pt x="20351" y="192945"/>
                  </a:lnTo>
                  <a:lnTo>
                    <a:pt x="19703" y="206467"/>
                  </a:lnTo>
                  <a:lnTo>
                    <a:pt x="18425" y="219276"/>
                  </a:lnTo>
                  <a:lnTo>
                    <a:pt x="15721" y="229029"/>
                  </a:lnTo>
                  <a:lnTo>
                    <a:pt x="11619" y="232371"/>
                  </a:lnTo>
                  <a:lnTo>
                    <a:pt x="7969" y="229552"/>
                  </a:lnTo>
                  <a:lnTo>
                    <a:pt x="5268" y="222078"/>
                  </a:lnTo>
                  <a:lnTo>
                    <a:pt x="3386" y="211504"/>
                  </a:lnTo>
                  <a:lnTo>
                    <a:pt x="2102" y="199175"/>
                  </a:lnTo>
                  <a:lnTo>
                    <a:pt x="1234" y="185943"/>
                  </a:lnTo>
                  <a:lnTo>
                    <a:pt x="651" y="172270"/>
                  </a:lnTo>
                  <a:lnTo>
                    <a:pt x="260" y="158388"/>
                  </a:lnTo>
                  <a:lnTo>
                    <a:pt x="3" y="144412"/>
                  </a:lnTo>
                  <a:lnTo>
                    <a:pt x="0" y="130394"/>
                  </a:lnTo>
                  <a:lnTo>
                    <a:pt x="532" y="116358"/>
                  </a:lnTo>
                  <a:lnTo>
                    <a:pt x="1707" y="102321"/>
                  </a:lnTo>
                  <a:lnTo>
                    <a:pt x="3480" y="88451"/>
                  </a:lnTo>
                  <a:lnTo>
                    <a:pt x="5742" y="75057"/>
                  </a:lnTo>
                  <a:lnTo>
                    <a:pt x="8379" y="62273"/>
                  </a:lnTo>
                  <a:lnTo>
                    <a:pt x="11455" y="50230"/>
                  </a:lnTo>
                  <a:lnTo>
                    <a:pt x="15197" y="39135"/>
                  </a:lnTo>
                  <a:lnTo>
                    <a:pt x="19687" y="29014"/>
                  </a:lnTo>
                  <a:lnTo>
                    <a:pt x="25176" y="20065"/>
                  </a:lnTo>
                  <a:lnTo>
                    <a:pt x="32150" y="12723"/>
                  </a:lnTo>
                  <a:lnTo>
                    <a:pt x="40732" y="7086"/>
                  </a:lnTo>
                  <a:lnTo>
                    <a:pt x="50580" y="3113"/>
                  </a:lnTo>
                  <a:lnTo>
                    <a:pt x="61100" y="805"/>
                  </a:lnTo>
                  <a:lnTo>
                    <a:pt x="71872" y="0"/>
                  </a:lnTo>
                  <a:lnTo>
                    <a:pt x="82526" y="747"/>
                  </a:lnTo>
                  <a:lnTo>
                    <a:pt x="92672" y="3366"/>
                  </a:lnTo>
                  <a:lnTo>
                    <a:pt x="102158" y="7873"/>
                  </a:lnTo>
                  <a:lnTo>
                    <a:pt x="111018" y="14169"/>
                  </a:lnTo>
                  <a:lnTo>
                    <a:pt x="119363" y="22215"/>
                  </a:lnTo>
                  <a:lnTo>
                    <a:pt x="127306" y="31813"/>
                  </a:lnTo>
                  <a:lnTo>
                    <a:pt x="134625" y="42663"/>
                  </a:lnTo>
                  <a:lnTo>
                    <a:pt x="140789" y="54463"/>
                  </a:lnTo>
                  <a:lnTo>
                    <a:pt x="145607" y="66947"/>
                  </a:lnTo>
                  <a:lnTo>
                    <a:pt x="149351" y="79752"/>
                  </a:lnTo>
                  <a:lnTo>
                    <a:pt x="152563" y="92421"/>
                  </a:lnTo>
                  <a:lnTo>
                    <a:pt x="155615" y="104727"/>
                  </a:lnTo>
                  <a:lnTo>
                    <a:pt x="158685" y="116957"/>
                  </a:lnTo>
                  <a:lnTo>
                    <a:pt x="161833" y="129775"/>
                  </a:lnTo>
                  <a:lnTo>
                    <a:pt x="165068" y="143511"/>
                  </a:lnTo>
                  <a:lnTo>
                    <a:pt x="168377" y="158010"/>
                  </a:lnTo>
                  <a:lnTo>
                    <a:pt x="171745" y="172822"/>
                  </a:lnTo>
                  <a:lnTo>
                    <a:pt x="175155" y="187632"/>
                  </a:lnTo>
                  <a:lnTo>
                    <a:pt x="178638" y="202091"/>
                  </a:lnTo>
                  <a:lnTo>
                    <a:pt x="182711" y="217374"/>
                  </a:lnTo>
                  <a:lnTo>
                    <a:pt x="188849" y="237056"/>
                  </a:lnTo>
                  <a:lnTo>
                    <a:pt x="199513" y="267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3536201" y="2163185"/>
            <a:ext cx="1517451" cy="1054412"/>
          </a:xfrm>
          <a:custGeom>
            <a:avLst/>
            <a:gdLst/>
            <a:ahLst/>
            <a:cxnLst/>
            <a:rect l="0" t="0" r="0" b="0"/>
            <a:pathLst>
              <a:path w="1517451" h="1054412">
                <a:moveTo>
                  <a:pt x="445874" y="399451"/>
                </a:moveTo>
                <a:lnTo>
                  <a:pt x="437006" y="405385"/>
                </a:lnTo>
                <a:lnTo>
                  <a:pt x="428019" y="411590"/>
                </a:lnTo>
                <a:lnTo>
                  <a:pt x="418032" y="418681"/>
                </a:lnTo>
                <a:lnTo>
                  <a:pt x="407397" y="426449"/>
                </a:lnTo>
                <a:lnTo>
                  <a:pt x="396883" y="434447"/>
                </a:lnTo>
                <a:lnTo>
                  <a:pt x="386926" y="442388"/>
                </a:lnTo>
                <a:lnTo>
                  <a:pt x="377467" y="450162"/>
                </a:lnTo>
                <a:lnTo>
                  <a:pt x="368130" y="457755"/>
                </a:lnTo>
                <a:lnTo>
                  <a:pt x="358668" y="465188"/>
                </a:lnTo>
                <a:lnTo>
                  <a:pt x="348991" y="472330"/>
                </a:lnTo>
                <a:lnTo>
                  <a:pt x="339101" y="478907"/>
                </a:lnTo>
                <a:lnTo>
                  <a:pt x="329034" y="484819"/>
                </a:lnTo>
                <a:lnTo>
                  <a:pt x="318831" y="490281"/>
                </a:lnTo>
                <a:lnTo>
                  <a:pt x="308527" y="495718"/>
                </a:lnTo>
                <a:lnTo>
                  <a:pt x="298154" y="501378"/>
                </a:lnTo>
                <a:lnTo>
                  <a:pt x="287730" y="507333"/>
                </a:lnTo>
                <a:lnTo>
                  <a:pt x="277273" y="513564"/>
                </a:lnTo>
                <a:lnTo>
                  <a:pt x="266792" y="520023"/>
                </a:lnTo>
                <a:lnTo>
                  <a:pt x="256296" y="526819"/>
                </a:lnTo>
                <a:lnTo>
                  <a:pt x="245789" y="534213"/>
                </a:lnTo>
                <a:lnTo>
                  <a:pt x="235279" y="542293"/>
                </a:lnTo>
                <a:lnTo>
                  <a:pt x="224933" y="550838"/>
                </a:lnTo>
                <a:lnTo>
                  <a:pt x="215059" y="559419"/>
                </a:lnTo>
                <a:lnTo>
                  <a:pt x="205784" y="567788"/>
                </a:lnTo>
                <a:lnTo>
                  <a:pt x="196911" y="576034"/>
                </a:lnTo>
                <a:lnTo>
                  <a:pt x="188032" y="584483"/>
                </a:lnTo>
                <a:lnTo>
                  <a:pt x="178913" y="593316"/>
                </a:lnTo>
                <a:lnTo>
                  <a:pt x="169651" y="602553"/>
                </a:lnTo>
                <a:lnTo>
                  <a:pt x="160580" y="612141"/>
                </a:lnTo>
                <a:lnTo>
                  <a:pt x="151878" y="622001"/>
                </a:lnTo>
                <a:lnTo>
                  <a:pt x="143407" y="632065"/>
                </a:lnTo>
                <a:lnTo>
                  <a:pt x="134807" y="642274"/>
                </a:lnTo>
                <a:lnTo>
                  <a:pt x="125872" y="652584"/>
                </a:lnTo>
                <a:lnTo>
                  <a:pt x="116566" y="662965"/>
                </a:lnTo>
                <a:lnTo>
                  <a:pt x="106933" y="673394"/>
                </a:lnTo>
                <a:lnTo>
                  <a:pt x="97047" y="683856"/>
                </a:lnTo>
                <a:lnTo>
                  <a:pt x="87136" y="694340"/>
                </a:lnTo>
                <a:lnTo>
                  <a:pt x="77562" y="704838"/>
                </a:lnTo>
                <a:lnTo>
                  <a:pt x="68500" y="715351"/>
                </a:lnTo>
                <a:lnTo>
                  <a:pt x="60112" y="726039"/>
                </a:lnTo>
                <a:lnTo>
                  <a:pt x="52623" y="737207"/>
                </a:lnTo>
                <a:lnTo>
                  <a:pt x="46064" y="748978"/>
                </a:lnTo>
                <a:lnTo>
                  <a:pt x="40150" y="761155"/>
                </a:lnTo>
                <a:lnTo>
                  <a:pt x="34403" y="773329"/>
                </a:lnTo>
                <a:lnTo>
                  <a:pt x="28539" y="785263"/>
                </a:lnTo>
                <a:lnTo>
                  <a:pt x="22786" y="797056"/>
                </a:lnTo>
                <a:lnTo>
                  <a:pt x="17754" y="809040"/>
                </a:lnTo>
                <a:lnTo>
                  <a:pt x="13737" y="821394"/>
                </a:lnTo>
                <a:lnTo>
                  <a:pt x="10548" y="833980"/>
                </a:lnTo>
                <a:lnTo>
                  <a:pt x="7718" y="846437"/>
                </a:lnTo>
                <a:lnTo>
                  <a:pt x="4935" y="858564"/>
                </a:lnTo>
                <a:lnTo>
                  <a:pt x="2387" y="870487"/>
                </a:lnTo>
                <a:lnTo>
                  <a:pt x="654" y="882560"/>
                </a:lnTo>
                <a:lnTo>
                  <a:pt x="0" y="894978"/>
                </a:lnTo>
                <a:lnTo>
                  <a:pt x="223" y="907777"/>
                </a:lnTo>
                <a:lnTo>
                  <a:pt x="835" y="920907"/>
                </a:lnTo>
                <a:lnTo>
                  <a:pt x="1517" y="934296"/>
                </a:lnTo>
                <a:lnTo>
                  <a:pt x="2448" y="947711"/>
                </a:lnTo>
                <a:lnTo>
                  <a:pt x="4204" y="960792"/>
                </a:lnTo>
                <a:lnTo>
                  <a:pt x="7052" y="973361"/>
                </a:lnTo>
                <a:lnTo>
                  <a:pt x="10947" y="985258"/>
                </a:lnTo>
                <a:lnTo>
                  <a:pt x="15711" y="996255"/>
                </a:lnTo>
                <a:lnTo>
                  <a:pt x="21146" y="1006314"/>
                </a:lnTo>
                <a:lnTo>
                  <a:pt x="27237" y="1015391"/>
                </a:lnTo>
                <a:lnTo>
                  <a:pt x="34150" y="1023351"/>
                </a:lnTo>
                <a:lnTo>
                  <a:pt x="41908" y="1030226"/>
                </a:lnTo>
                <a:lnTo>
                  <a:pt x="50405" y="1036184"/>
                </a:lnTo>
                <a:lnTo>
                  <a:pt x="59487" y="1041428"/>
                </a:lnTo>
                <a:lnTo>
                  <a:pt x="69004" y="1046136"/>
                </a:lnTo>
                <a:lnTo>
                  <a:pt x="78836" y="1050130"/>
                </a:lnTo>
                <a:lnTo>
                  <a:pt x="88889" y="1052909"/>
                </a:lnTo>
                <a:lnTo>
                  <a:pt x="99099" y="1054294"/>
                </a:lnTo>
                <a:lnTo>
                  <a:pt x="109583" y="1054411"/>
                </a:lnTo>
                <a:lnTo>
                  <a:pt x="120613" y="1053501"/>
                </a:lnTo>
                <a:lnTo>
                  <a:pt x="132292" y="1051816"/>
                </a:lnTo>
                <a:lnTo>
                  <a:pt x="144407" y="1049566"/>
                </a:lnTo>
                <a:lnTo>
                  <a:pt x="156540" y="1046920"/>
                </a:lnTo>
                <a:lnTo>
                  <a:pt x="168442" y="1043996"/>
                </a:lnTo>
                <a:lnTo>
                  <a:pt x="180043" y="1040882"/>
                </a:lnTo>
                <a:lnTo>
                  <a:pt x="191366" y="1037639"/>
                </a:lnTo>
                <a:lnTo>
                  <a:pt x="202464" y="1034308"/>
                </a:lnTo>
                <a:lnTo>
                  <a:pt x="213392" y="1030919"/>
                </a:lnTo>
                <a:lnTo>
                  <a:pt x="224196" y="1027490"/>
                </a:lnTo>
                <a:lnTo>
                  <a:pt x="234917" y="1024034"/>
                </a:lnTo>
                <a:lnTo>
                  <a:pt x="245747" y="1020560"/>
                </a:lnTo>
                <a:lnTo>
                  <a:pt x="257010" y="1017075"/>
                </a:lnTo>
                <a:lnTo>
                  <a:pt x="268850" y="1013576"/>
                </a:lnTo>
                <a:lnTo>
                  <a:pt x="281244" y="1009905"/>
                </a:lnTo>
                <a:lnTo>
                  <a:pt x="294095" y="1005754"/>
                </a:lnTo>
                <a:lnTo>
                  <a:pt x="307292" y="1000996"/>
                </a:lnTo>
                <a:lnTo>
                  <a:pt x="320578" y="995664"/>
                </a:lnTo>
                <a:lnTo>
                  <a:pt x="333570" y="989860"/>
                </a:lnTo>
                <a:lnTo>
                  <a:pt x="346085" y="983701"/>
                </a:lnTo>
                <a:lnTo>
                  <a:pt x="358114" y="977447"/>
                </a:lnTo>
                <a:lnTo>
                  <a:pt x="369733" y="971482"/>
                </a:lnTo>
                <a:lnTo>
                  <a:pt x="381032" y="965987"/>
                </a:lnTo>
                <a:lnTo>
                  <a:pt x="392097" y="960808"/>
                </a:lnTo>
                <a:lnTo>
                  <a:pt x="402993" y="955563"/>
                </a:lnTo>
                <a:lnTo>
                  <a:pt x="413771" y="950030"/>
                </a:lnTo>
                <a:lnTo>
                  <a:pt x="424470" y="944161"/>
                </a:lnTo>
                <a:lnTo>
                  <a:pt x="435113" y="937988"/>
                </a:lnTo>
                <a:lnTo>
                  <a:pt x="445714" y="931572"/>
                </a:lnTo>
                <a:lnTo>
                  <a:pt x="456121" y="924976"/>
                </a:lnTo>
                <a:lnTo>
                  <a:pt x="466036" y="918247"/>
                </a:lnTo>
                <a:lnTo>
                  <a:pt x="475344" y="911426"/>
                </a:lnTo>
                <a:lnTo>
                  <a:pt x="484407" y="904542"/>
                </a:lnTo>
                <a:lnTo>
                  <a:pt x="493946" y="897614"/>
                </a:lnTo>
                <a:lnTo>
                  <a:pt x="504323" y="890657"/>
                </a:lnTo>
                <a:lnTo>
                  <a:pt x="515243" y="883679"/>
                </a:lnTo>
                <a:lnTo>
                  <a:pt x="525967" y="876687"/>
                </a:lnTo>
                <a:lnTo>
                  <a:pt x="536073" y="869691"/>
                </a:lnTo>
                <a:lnTo>
                  <a:pt x="545638" y="862857"/>
                </a:lnTo>
                <a:lnTo>
                  <a:pt x="555047" y="856495"/>
                </a:lnTo>
                <a:lnTo>
                  <a:pt x="564564" y="850725"/>
                </a:lnTo>
                <a:lnTo>
                  <a:pt x="574450" y="845190"/>
                </a:lnTo>
                <a:lnTo>
                  <a:pt x="585011" y="839173"/>
                </a:lnTo>
                <a:lnTo>
                  <a:pt x="596338" y="832310"/>
                </a:lnTo>
                <a:lnTo>
                  <a:pt x="608031" y="824732"/>
                </a:lnTo>
                <a:lnTo>
                  <a:pt x="619341" y="816874"/>
                </a:lnTo>
                <a:lnTo>
                  <a:pt x="629874" y="809031"/>
                </a:lnTo>
                <a:lnTo>
                  <a:pt x="639741" y="801324"/>
                </a:lnTo>
                <a:lnTo>
                  <a:pt x="649360" y="793777"/>
                </a:lnTo>
                <a:lnTo>
                  <a:pt x="659018" y="786371"/>
                </a:lnTo>
                <a:lnTo>
                  <a:pt x="668827" y="779077"/>
                </a:lnTo>
                <a:lnTo>
                  <a:pt x="678806" y="771866"/>
                </a:lnTo>
                <a:lnTo>
                  <a:pt x="688933" y="764720"/>
                </a:lnTo>
                <a:lnTo>
                  <a:pt x="699177" y="757783"/>
                </a:lnTo>
                <a:lnTo>
                  <a:pt x="709507" y="751352"/>
                </a:lnTo>
                <a:lnTo>
                  <a:pt x="719895" y="745540"/>
                </a:lnTo>
                <a:lnTo>
                  <a:pt x="730157" y="740146"/>
                </a:lnTo>
                <a:lnTo>
                  <a:pt x="739975" y="734757"/>
                </a:lnTo>
                <a:lnTo>
                  <a:pt x="749212" y="729128"/>
                </a:lnTo>
                <a:lnTo>
                  <a:pt x="758060" y="723193"/>
                </a:lnTo>
                <a:lnTo>
                  <a:pt x="766920" y="716977"/>
                </a:lnTo>
                <a:lnTo>
                  <a:pt x="776034" y="710532"/>
                </a:lnTo>
                <a:lnTo>
                  <a:pt x="785461" y="703915"/>
                </a:lnTo>
                <a:lnTo>
                  <a:pt x="795176" y="697174"/>
                </a:lnTo>
                <a:lnTo>
                  <a:pt x="805122" y="690345"/>
                </a:lnTo>
                <a:lnTo>
                  <a:pt x="815243" y="683455"/>
                </a:lnTo>
                <a:lnTo>
                  <a:pt x="825490" y="676524"/>
                </a:lnTo>
                <a:lnTo>
                  <a:pt x="835827" y="669563"/>
                </a:lnTo>
                <a:lnTo>
                  <a:pt x="846225" y="662584"/>
                </a:lnTo>
                <a:lnTo>
                  <a:pt x="856665" y="655591"/>
                </a:lnTo>
                <a:lnTo>
                  <a:pt x="867130" y="648590"/>
                </a:lnTo>
                <a:lnTo>
                  <a:pt x="877445" y="641583"/>
                </a:lnTo>
                <a:lnTo>
                  <a:pt x="887299" y="634572"/>
                </a:lnTo>
                <a:lnTo>
                  <a:pt x="896561" y="627562"/>
                </a:lnTo>
                <a:lnTo>
                  <a:pt x="905425" y="620720"/>
                </a:lnTo>
                <a:lnTo>
                  <a:pt x="914297" y="614352"/>
                </a:lnTo>
                <a:lnTo>
                  <a:pt x="923418" y="608583"/>
                </a:lnTo>
                <a:lnTo>
                  <a:pt x="932850" y="603218"/>
                </a:lnTo>
                <a:lnTo>
                  <a:pt x="942567" y="597847"/>
                </a:lnTo>
                <a:lnTo>
                  <a:pt x="952521" y="592232"/>
                </a:lnTo>
                <a:lnTo>
                  <a:pt x="962817" y="586306"/>
                </a:lnTo>
                <a:lnTo>
                  <a:pt x="973713" y="580095"/>
                </a:lnTo>
                <a:lnTo>
                  <a:pt x="985303" y="573654"/>
                </a:lnTo>
                <a:lnTo>
                  <a:pt x="997527" y="567040"/>
                </a:lnTo>
                <a:lnTo>
                  <a:pt x="1010264" y="560300"/>
                </a:lnTo>
                <a:lnTo>
                  <a:pt x="1023385" y="553473"/>
                </a:lnTo>
                <a:lnTo>
                  <a:pt x="1036619" y="546583"/>
                </a:lnTo>
                <a:lnTo>
                  <a:pt x="1049578" y="539652"/>
                </a:lnTo>
                <a:lnTo>
                  <a:pt x="1062069" y="532697"/>
                </a:lnTo>
                <a:lnTo>
                  <a:pt x="1074084" y="525890"/>
                </a:lnTo>
                <a:lnTo>
                  <a:pt x="1085692" y="519546"/>
                </a:lnTo>
                <a:lnTo>
                  <a:pt x="1096989" y="513794"/>
                </a:lnTo>
                <a:lnTo>
                  <a:pt x="1108221" y="508439"/>
                </a:lnTo>
                <a:lnTo>
                  <a:pt x="1119762" y="503077"/>
                </a:lnTo>
                <a:lnTo>
                  <a:pt x="1131783" y="497466"/>
                </a:lnTo>
                <a:lnTo>
                  <a:pt x="1143960" y="491543"/>
                </a:lnTo>
                <a:lnTo>
                  <a:pt x="1155602" y="485334"/>
                </a:lnTo>
                <a:lnTo>
                  <a:pt x="1166361" y="478899"/>
                </a:lnTo>
                <a:lnTo>
                  <a:pt x="1176381" y="472459"/>
                </a:lnTo>
                <a:lnTo>
                  <a:pt x="1186103" y="466369"/>
                </a:lnTo>
                <a:lnTo>
                  <a:pt x="1195831" y="460790"/>
                </a:lnTo>
                <a:lnTo>
                  <a:pt x="1205686" y="455553"/>
                </a:lnTo>
                <a:lnTo>
                  <a:pt x="1215697" y="450271"/>
                </a:lnTo>
                <a:lnTo>
                  <a:pt x="1225845" y="444713"/>
                </a:lnTo>
                <a:lnTo>
                  <a:pt x="1236103" y="438827"/>
                </a:lnTo>
                <a:lnTo>
                  <a:pt x="1246442" y="432642"/>
                </a:lnTo>
                <a:lnTo>
                  <a:pt x="1256841" y="426220"/>
                </a:lnTo>
                <a:lnTo>
                  <a:pt x="1267280" y="419618"/>
                </a:lnTo>
                <a:lnTo>
                  <a:pt x="1277749" y="412886"/>
                </a:lnTo>
                <a:lnTo>
                  <a:pt x="1288237" y="406063"/>
                </a:lnTo>
                <a:lnTo>
                  <a:pt x="1298737" y="399178"/>
                </a:lnTo>
                <a:lnTo>
                  <a:pt x="1309248" y="392249"/>
                </a:lnTo>
                <a:lnTo>
                  <a:pt x="1319759" y="385290"/>
                </a:lnTo>
                <a:lnTo>
                  <a:pt x="1330107" y="378312"/>
                </a:lnTo>
                <a:lnTo>
                  <a:pt x="1339982" y="371320"/>
                </a:lnTo>
                <a:lnTo>
                  <a:pt x="1349253" y="364319"/>
                </a:lnTo>
                <a:lnTo>
                  <a:pt x="1357953" y="357312"/>
                </a:lnTo>
                <a:lnTo>
                  <a:pt x="1366184" y="350301"/>
                </a:lnTo>
                <a:lnTo>
                  <a:pt x="1374055" y="343288"/>
                </a:lnTo>
                <a:lnTo>
                  <a:pt x="1381665" y="336272"/>
                </a:lnTo>
                <a:lnTo>
                  <a:pt x="1389089" y="329256"/>
                </a:lnTo>
                <a:lnTo>
                  <a:pt x="1396383" y="322239"/>
                </a:lnTo>
                <a:lnTo>
                  <a:pt x="1403588" y="315221"/>
                </a:lnTo>
                <a:lnTo>
                  <a:pt x="1410731" y="308202"/>
                </a:lnTo>
                <a:lnTo>
                  <a:pt x="1417835" y="301184"/>
                </a:lnTo>
                <a:lnTo>
                  <a:pt x="1424910" y="294165"/>
                </a:lnTo>
                <a:lnTo>
                  <a:pt x="1431967" y="287147"/>
                </a:lnTo>
                <a:lnTo>
                  <a:pt x="1439012" y="280128"/>
                </a:lnTo>
                <a:lnTo>
                  <a:pt x="1446047" y="273109"/>
                </a:lnTo>
                <a:lnTo>
                  <a:pt x="1453078" y="266090"/>
                </a:lnTo>
                <a:lnTo>
                  <a:pt x="1460100" y="259066"/>
                </a:lnTo>
                <a:lnTo>
                  <a:pt x="1466950" y="251875"/>
                </a:lnTo>
                <a:lnTo>
                  <a:pt x="1473325" y="244207"/>
                </a:lnTo>
                <a:lnTo>
                  <a:pt x="1479098" y="235940"/>
                </a:lnTo>
                <a:lnTo>
                  <a:pt x="1484466" y="227268"/>
                </a:lnTo>
                <a:lnTo>
                  <a:pt x="1489837" y="218601"/>
                </a:lnTo>
                <a:lnTo>
                  <a:pt x="1495445" y="210170"/>
                </a:lnTo>
                <a:lnTo>
                  <a:pt x="1501026" y="201712"/>
                </a:lnTo>
                <a:lnTo>
                  <a:pt x="1505940" y="192589"/>
                </a:lnTo>
                <a:lnTo>
                  <a:pt x="1509876" y="182485"/>
                </a:lnTo>
                <a:lnTo>
                  <a:pt x="1512838" y="171410"/>
                </a:lnTo>
                <a:lnTo>
                  <a:pt x="1514985" y="159519"/>
                </a:lnTo>
                <a:lnTo>
                  <a:pt x="1516496" y="147001"/>
                </a:lnTo>
                <a:lnTo>
                  <a:pt x="1517376" y="134189"/>
                </a:lnTo>
                <a:lnTo>
                  <a:pt x="1517450" y="121521"/>
                </a:lnTo>
                <a:lnTo>
                  <a:pt x="1516685" y="109233"/>
                </a:lnTo>
                <a:lnTo>
                  <a:pt x="1515019" y="97526"/>
                </a:lnTo>
                <a:lnTo>
                  <a:pt x="1512298" y="86657"/>
                </a:lnTo>
                <a:lnTo>
                  <a:pt x="1508535" y="76679"/>
                </a:lnTo>
                <a:lnTo>
                  <a:pt x="1503720" y="67486"/>
                </a:lnTo>
                <a:lnTo>
                  <a:pt x="1497738" y="58917"/>
                </a:lnTo>
                <a:lnTo>
                  <a:pt x="1490640" y="50819"/>
                </a:lnTo>
                <a:lnTo>
                  <a:pt x="1482603" y="43226"/>
                </a:lnTo>
                <a:lnTo>
                  <a:pt x="1473838" y="36345"/>
                </a:lnTo>
                <a:lnTo>
                  <a:pt x="1464536" y="30233"/>
                </a:lnTo>
                <a:lnTo>
                  <a:pt x="1454851" y="24806"/>
                </a:lnTo>
                <a:lnTo>
                  <a:pt x="1444897" y="19926"/>
                </a:lnTo>
                <a:lnTo>
                  <a:pt x="1434752" y="15462"/>
                </a:lnTo>
                <a:lnTo>
                  <a:pt x="1424314" y="11463"/>
                </a:lnTo>
                <a:lnTo>
                  <a:pt x="1413313" y="8150"/>
                </a:lnTo>
                <a:lnTo>
                  <a:pt x="1401649" y="5586"/>
                </a:lnTo>
                <a:lnTo>
                  <a:pt x="1389375" y="3695"/>
                </a:lnTo>
                <a:lnTo>
                  <a:pt x="1376603" y="2342"/>
                </a:lnTo>
                <a:lnTo>
                  <a:pt x="1363454" y="1395"/>
                </a:lnTo>
                <a:lnTo>
                  <a:pt x="1350030" y="741"/>
                </a:lnTo>
                <a:lnTo>
                  <a:pt x="1336413" y="294"/>
                </a:lnTo>
                <a:lnTo>
                  <a:pt x="1322666" y="0"/>
                </a:lnTo>
                <a:lnTo>
                  <a:pt x="1308994" y="141"/>
                </a:lnTo>
                <a:lnTo>
                  <a:pt x="1295735" y="1299"/>
                </a:lnTo>
                <a:lnTo>
                  <a:pt x="1283038" y="3708"/>
                </a:lnTo>
                <a:lnTo>
                  <a:pt x="1270883" y="7125"/>
                </a:lnTo>
                <a:lnTo>
                  <a:pt x="1259181" y="11028"/>
                </a:lnTo>
                <a:lnTo>
                  <a:pt x="1247825" y="15059"/>
                </a:lnTo>
                <a:lnTo>
                  <a:pt x="1236723" y="19051"/>
                </a:lnTo>
                <a:lnTo>
                  <a:pt x="1225801" y="22952"/>
                </a:lnTo>
                <a:lnTo>
                  <a:pt x="1215005" y="26755"/>
                </a:lnTo>
                <a:lnTo>
                  <a:pt x="1204296" y="30478"/>
                </a:lnTo>
                <a:lnTo>
                  <a:pt x="1193645" y="34138"/>
                </a:lnTo>
                <a:lnTo>
                  <a:pt x="1183039" y="37757"/>
                </a:lnTo>
                <a:lnTo>
                  <a:pt x="1172628" y="41510"/>
                </a:lnTo>
                <a:lnTo>
                  <a:pt x="1162712" y="45717"/>
                </a:lnTo>
                <a:lnTo>
                  <a:pt x="1153411" y="50513"/>
                </a:lnTo>
                <a:lnTo>
                  <a:pt x="1144692" y="55870"/>
                </a:lnTo>
                <a:lnTo>
                  <a:pt x="1136450" y="61691"/>
                </a:lnTo>
                <a:lnTo>
                  <a:pt x="1128560" y="67866"/>
                </a:lnTo>
                <a:lnTo>
                  <a:pt x="1120600" y="74301"/>
                </a:lnTo>
                <a:lnTo>
                  <a:pt x="1111875" y="80919"/>
                </a:lnTo>
                <a:lnTo>
                  <a:pt x="1102082" y="87666"/>
                </a:lnTo>
                <a:lnTo>
                  <a:pt x="1091570" y="94501"/>
                </a:lnTo>
                <a:lnTo>
                  <a:pt x="1081128" y="101395"/>
                </a:lnTo>
                <a:lnTo>
                  <a:pt x="1071214" y="108326"/>
                </a:lnTo>
                <a:lnTo>
                  <a:pt x="1061780" y="115117"/>
                </a:lnTo>
                <a:lnTo>
                  <a:pt x="1052459" y="121450"/>
                </a:lnTo>
                <a:lnTo>
                  <a:pt x="1043004" y="127191"/>
                </a:lnTo>
                <a:lnTo>
                  <a:pt x="1033333" y="132367"/>
                </a:lnTo>
                <a:lnTo>
                  <a:pt x="1023447" y="137079"/>
                </a:lnTo>
                <a:lnTo>
                  <a:pt x="1013387" y="141439"/>
                </a:lnTo>
                <a:lnTo>
                  <a:pt x="1003358" y="145707"/>
                </a:lnTo>
                <a:lnTo>
                  <a:pt x="993703" y="150267"/>
                </a:lnTo>
                <a:lnTo>
                  <a:pt x="984579" y="155299"/>
                </a:lnTo>
                <a:lnTo>
                  <a:pt x="975808" y="160645"/>
                </a:lnTo>
                <a:lnTo>
                  <a:pt x="967000" y="165928"/>
                </a:lnTo>
                <a:lnTo>
                  <a:pt x="957923" y="170928"/>
                </a:lnTo>
                <a:lnTo>
                  <a:pt x="948519" y="175759"/>
                </a:lnTo>
                <a:lnTo>
                  <a:pt x="938820" y="180763"/>
                </a:lnTo>
                <a:lnTo>
                  <a:pt x="928889" y="186129"/>
                </a:lnTo>
                <a:lnTo>
                  <a:pt x="918947" y="191885"/>
                </a:lnTo>
                <a:lnTo>
                  <a:pt x="909354" y="197982"/>
                </a:lnTo>
                <a:lnTo>
                  <a:pt x="900270" y="204342"/>
                </a:lnTo>
                <a:lnTo>
                  <a:pt x="891526" y="210731"/>
                </a:lnTo>
                <a:lnTo>
                  <a:pt x="882736" y="216788"/>
                </a:lnTo>
                <a:lnTo>
                  <a:pt x="873670" y="222339"/>
                </a:lnTo>
                <a:lnTo>
                  <a:pt x="864275" y="227388"/>
                </a:lnTo>
                <a:lnTo>
                  <a:pt x="854582" y="232012"/>
                </a:lnTo>
                <a:lnTo>
                  <a:pt x="844649" y="236314"/>
                </a:lnTo>
                <a:lnTo>
                  <a:pt x="834538" y="240543"/>
                </a:lnTo>
                <a:lnTo>
                  <a:pt x="824297" y="245076"/>
                </a:lnTo>
                <a:lnTo>
                  <a:pt x="813960" y="250095"/>
                </a:lnTo>
                <a:lnTo>
                  <a:pt x="803392" y="255603"/>
                </a:lnTo>
                <a:lnTo>
                  <a:pt x="792306" y="261525"/>
                </a:lnTo>
                <a:lnTo>
                  <a:pt x="780588" y="267765"/>
                </a:lnTo>
                <a:lnTo>
                  <a:pt x="768448" y="274073"/>
                </a:lnTo>
                <a:lnTo>
                  <a:pt x="756299" y="280073"/>
                </a:lnTo>
                <a:lnTo>
                  <a:pt x="744385" y="285592"/>
                </a:lnTo>
                <a:lnTo>
                  <a:pt x="732777" y="290787"/>
                </a:lnTo>
                <a:lnTo>
                  <a:pt x="721449" y="296043"/>
                </a:lnTo>
                <a:lnTo>
                  <a:pt x="710347" y="301582"/>
                </a:lnTo>
                <a:lnTo>
                  <a:pt x="699417" y="307457"/>
                </a:lnTo>
                <a:lnTo>
                  <a:pt x="688611" y="313633"/>
                </a:lnTo>
                <a:lnTo>
                  <a:pt x="677893" y="320046"/>
                </a:lnTo>
                <a:lnTo>
                  <a:pt x="667237" y="326472"/>
                </a:lnTo>
                <a:lnTo>
                  <a:pt x="656621" y="332553"/>
                </a:lnTo>
                <a:lnTo>
                  <a:pt x="646034" y="338125"/>
                </a:lnTo>
                <a:lnTo>
                  <a:pt x="635466" y="343357"/>
                </a:lnTo>
                <a:lnTo>
                  <a:pt x="624911" y="348637"/>
                </a:lnTo>
                <a:lnTo>
                  <a:pt x="614365" y="354187"/>
                </a:lnTo>
                <a:lnTo>
                  <a:pt x="603825" y="359900"/>
                </a:lnTo>
                <a:lnTo>
                  <a:pt x="593289" y="365435"/>
                </a:lnTo>
                <a:lnTo>
                  <a:pt x="582750" y="370609"/>
                </a:lnTo>
                <a:lnTo>
                  <a:pt x="572045" y="375558"/>
                </a:lnTo>
                <a:lnTo>
                  <a:pt x="560866" y="380641"/>
                </a:lnTo>
                <a:lnTo>
                  <a:pt x="549088" y="386061"/>
                </a:lnTo>
                <a:lnTo>
                  <a:pt x="536906" y="391854"/>
                </a:lnTo>
                <a:lnTo>
                  <a:pt x="524728" y="397975"/>
                </a:lnTo>
                <a:lnTo>
                  <a:pt x="512796" y="404355"/>
                </a:lnTo>
                <a:lnTo>
                  <a:pt x="501175" y="410928"/>
                </a:lnTo>
                <a:lnTo>
                  <a:pt x="489838" y="417640"/>
                </a:lnTo>
                <a:lnTo>
                  <a:pt x="478736" y="424445"/>
                </a:lnTo>
                <a:lnTo>
                  <a:pt x="467880" y="431203"/>
                </a:lnTo>
                <a:lnTo>
                  <a:pt x="456078" y="438443"/>
                </a:lnTo>
                <a:lnTo>
                  <a:pt x="440056" y="447918"/>
                </a:lnTo>
                <a:lnTo>
                  <a:pt x="414288" y="46262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3478553" y="2134507"/>
            <a:ext cx="1615672" cy="1025928"/>
          </a:xfrm>
          <a:custGeom>
            <a:avLst/>
            <a:gdLst/>
            <a:ahLst/>
            <a:cxnLst/>
            <a:rect l="0" t="0" r="0" b="0"/>
            <a:pathLst>
              <a:path w="1615672" h="1025928">
                <a:moveTo>
                  <a:pt x="671978" y="217559"/>
                </a:moveTo>
                <a:lnTo>
                  <a:pt x="666110" y="211692"/>
                </a:lnTo>
                <a:lnTo>
                  <a:pt x="660545" y="206127"/>
                </a:lnTo>
                <a:lnTo>
                  <a:pt x="654747" y="200328"/>
                </a:lnTo>
                <a:lnTo>
                  <a:pt x="648666" y="194247"/>
                </a:lnTo>
                <a:lnTo>
                  <a:pt x="642336" y="187917"/>
                </a:lnTo>
                <a:lnTo>
                  <a:pt x="635803" y="181394"/>
                </a:lnTo>
                <a:lnTo>
                  <a:pt x="628954" y="174890"/>
                </a:lnTo>
                <a:lnTo>
                  <a:pt x="621523" y="168756"/>
                </a:lnTo>
                <a:lnTo>
                  <a:pt x="613417" y="163147"/>
                </a:lnTo>
                <a:lnTo>
                  <a:pt x="604855" y="157891"/>
                </a:lnTo>
                <a:lnTo>
                  <a:pt x="596262" y="152594"/>
                </a:lnTo>
                <a:lnTo>
                  <a:pt x="587885" y="147027"/>
                </a:lnTo>
                <a:lnTo>
                  <a:pt x="579634" y="141134"/>
                </a:lnTo>
                <a:lnTo>
                  <a:pt x="571181" y="134945"/>
                </a:lnTo>
                <a:lnTo>
                  <a:pt x="562350" y="128520"/>
                </a:lnTo>
                <a:lnTo>
                  <a:pt x="553284" y="121915"/>
                </a:lnTo>
                <a:lnTo>
                  <a:pt x="544344" y="115183"/>
                </a:lnTo>
                <a:lnTo>
                  <a:pt x="535731" y="108359"/>
                </a:lnTo>
                <a:lnTo>
                  <a:pt x="527319" y="101473"/>
                </a:lnTo>
                <a:lnTo>
                  <a:pt x="518759" y="94544"/>
                </a:lnTo>
                <a:lnTo>
                  <a:pt x="509855" y="87585"/>
                </a:lnTo>
                <a:lnTo>
                  <a:pt x="500740" y="80607"/>
                </a:lnTo>
                <a:lnTo>
                  <a:pt x="491767" y="73615"/>
                </a:lnTo>
                <a:lnTo>
                  <a:pt x="483132" y="66619"/>
                </a:lnTo>
                <a:lnTo>
                  <a:pt x="474706" y="59785"/>
                </a:lnTo>
                <a:lnTo>
                  <a:pt x="466135" y="53422"/>
                </a:lnTo>
                <a:lnTo>
                  <a:pt x="457221" y="47662"/>
                </a:lnTo>
                <a:lnTo>
                  <a:pt x="447928" y="42472"/>
                </a:lnTo>
                <a:lnTo>
                  <a:pt x="438304" y="37752"/>
                </a:lnTo>
                <a:lnTo>
                  <a:pt x="428414" y="33390"/>
                </a:lnTo>
                <a:lnTo>
                  <a:pt x="418161" y="29291"/>
                </a:lnTo>
                <a:lnTo>
                  <a:pt x="407293" y="25377"/>
                </a:lnTo>
                <a:lnTo>
                  <a:pt x="395727" y="21592"/>
                </a:lnTo>
                <a:lnTo>
                  <a:pt x="383689" y="17897"/>
                </a:lnTo>
                <a:lnTo>
                  <a:pt x="371608" y="14263"/>
                </a:lnTo>
                <a:lnTo>
                  <a:pt x="359737" y="10673"/>
                </a:lnTo>
                <a:lnTo>
                  <a:pt x="347987" y="7280"/>
                </a:lnTo>
                <a:lnTo>
                  <a:pt x="336031" y="4381"/>
                </a:lnTo>
                <a:lnTo>
                  <a:pt x="323691" y="2104"/>
                </a:lnTo>
                <a:lnTo>
                  <a:pt x="310945" y="576"/>
                </a:lnTo>
                <a:lnTo>
                  <a:pt x="297849" y="0"/>
                </a:lnTo>
                <a:lnTo>
                  <a:pt x="284479" y="388"/>
                </a:lnTo>
                <a:lnTo>
                  <a:pt x="270906" y="1444"/>
                </a:lnTo>
                <a:lnTo>
                  <a:pt x="257189" y="2684"/>
                </a:lnTo>
                <a:lnTo>
                  <a:pt x="243373" y="3814"/>
                </a:lnTo>
                <a:lnTo>
                  <a:pt x="229656" y="4892"/>
                </a:lnTo>
                <a:lnTo>
                  <a:pt x="216366" y="6222"/>
                </a:lnTo>
                <a:lnTo>
                  <a:pt x="203648" y="7973"/>
                </a:lnTo>
                <a:lnTo>
                  <a:pt x="191481" y="10319"/>
                </a:lnTo>
                <a:lnTo>
                  <a:pt x="179769" y="13505"/>
                </a:lnTo>
                <a:lnTo>
                  <a:pt x="168403" y="17580"/>
                </a:lnTo>
                <a:lnTo>
                  <a:pt x="157124" y="22437"/>
                </a:lnTo>
                <a:lnTo>
                  <a:pt x="145551" y="27914"/>
                </a:lnTo>
                <a:lnTo>
                  <a:pt x="133504" y="33855"/>
                </a:lnTo>
                <a:lnTo>
                  <a:pt x="121141" y="40131"/>
                </a:lnTo>
                <a:lnTo>
                  <a:pt x="108841" y="46643"/>
                </a:lnTo>
                <a:lnTo>
                  <a:pt x="96833" y="53323"/>
                </a:lnTo>
                <a:lnTo>
                  <a:pt x="85329" y="60282"/>
                </a:lnTo>
                <a:lnTo>
                  <a:pt x="74603" y="67793"/>
                </a:lnTo>
                <a:lnTo>
                  <a:pt x="64726" y="75960"/>
                </a:lnTo>
                <a:lnTo>
                  <a:pt x="55601" y="84734"/>
                </a:lnTo>
                <a:lnTo>
                  <a:pt x="47078" y="94003"/>
                </a:lnTo>
                <a:lnTo>
                  <a:pt x="39012" y="103647"/>
                </a:lnTo>
                <a:lnTo>
                  <a:pt x="31440" y="113563"/>
                </a:lnTo>
                <a:lnTo>
                  <a:pt x="24573" y="123672"/>
                </a:lnTo>
                <a:lnTo>
                  <a:pt x="18476" y="133921"/>
                </a:lnTo>
                <a:lnTo>
                  <a:pt x="13227" y="144429"/>
                </a:lnTo>
                <a:lnTo>
                  <a:pt x="9000" y="155477"/>
                </a:lnTo>
                <a:lnTo>
                  <a:pt x="5788" y="167171"/>
                </a:lnTo>
                <a:lnTo>
                  <a:pt x="3444" y="179467"/>
                </a:lnTo>
                <a:lnTo>
                  <a:pt x="1780" y="192253"/>
                </a:lnTo>
                <a:lnTo>
                  <a:pt x="625" y="205407"/>
                </a:lnTo>
                <a:lnTo>
                  <a:pt x="0" y="218664"/>
                </a:lnTo>
                <a:lnTo>
                  <a:pt x="104" y="231636"/>
                </a:lnTo>
                <a:lnTo>
                  <a:pt x="993" y="244134"/>
                </a:lnTo>
                <a:lnTo>
                  <a:pt x="2742" y="255981"/>
                </a:lnTo>
                <a:lnTo>
                  <a:pt x="5520" y="266946"/>
                </a:lnTo>
                <a:lnTo>
                  <a:pt x="9312" y="276992"/>
                </a:lnTo>
                <a:lnTo>
                  <a:pt x="13808" y="286401"/>
                </a:lnTo>
                <a:lnTo>
                  <a:pt x="18511" y="295648"/>
                </a:lnTo>
                <a:lnTo>
                  <a:pt x="23118" y="305018"/>
                </a:lnTo>
                <a:lnTo>
                  <a:pt x="27684" y="314450"/>
                </a:lnTo>
                <a:lnTo>
                  <a:pt x="32510" y="323636"/>
                </a:lnTo>
                <a:lnTo>
                  <a:pt x="37761" y="332410"/>
                </a:lnTo>
                <a:lnTo>
                  <a:pt x="43611" y="340760"/>
                </a:lnTo>
                <a:lnTo>
                  <a:pt x="50302" y="348746"/>
                </a:lnTo>
                <a:lnTo>
                  <a:pt x="57883" y="356451"/>
                </a:lnTo>
                <a:lnTo>
                  <a:pt x="66248" y="363946"/>
                </a:lnTo>
                <a:lnTo>
                  <a:pt x="75233" y="371293"/>
                </a:lnTo>
                <a:lnTo>
                  <a:pt x="84688" y="378531"/>
                </a:lnTo>
                <a:lnTo>
                  <a:pt x="94646" y="385528"/>
                </a:lnTo>
                <a:lnTo>
                  <a:pt x="105315" y="392001"/>
                </a:lnTo>
                <a:lnTo>
                  <a:pt x="116748" y="397839"/>
                </a:lnTo>
                <a:lnTo>
                  <a:pt x="128696" y="403252"/>
                </a:lnTo>
                <a:lnTo>
                  <a:pt x="140716" y="408654"/>
                </a:lnTo>
                <a:lnTo>
                  <a:pt x="152543" y="414286"/>
                </a:lnTo>
                <a:lnTo>
                  <a:pt x="164094" y="420053"/>
                </a:lnTo>
                <a:lnTo>
                  <a:pt x="175383" y="425625"/>
                </a:lnTo>
                <a:lnTo>
                  <a:pt x="186458" y="430819"/>
                </a:lnTo>
                <a:lnTo>
                  <a:pt x="197371" y="435611"/>
                </a:lnTo>
                <a:lnTo>
                  <a:pt x="208165" y="440057"/>
                </a:lnTo>
                <a:lnTo>
                  <a:pt x="218875" y="444235"/>
                </a:lnTo>
                <a:lnTo>
                  <a:pt x="229527" y="448380"/>
                </a:lnTo>
                <a:lnTo>
                  <a:pt x="240139" y="452856"/>
                </a:lnTo>
                <a:lnTo>
                  <a:pt x="250724" y="457831"/>
                </a:lnTo>
                <a:lnTo>
                  <a:pt x="261290" y="463141"/>
                </a:lnTo>
                <a:lnTo>
                  <a:pt x="271844" y="468398"/>
                </a:lnTo>
                <a:lnTo>
                  <a:pt x="282394" y="473381"/>
                </a:lnTo>
                <a:lnTo>
                  <a:pt x="293107" y="478201"/>
                </a:lnTo>
                <a:lnTo>
                  <a:pt x="304291" y="483197"/>
                </a:lnTo>
                <a:lnTo>
                  <a:pt x="316073" y="488553"/>
                </a:lnTo>
                <a:lnTo>
                  <a:pt x="328258" y="494134"/>
                </a:lnTo>
                <a:lnTo>
                  <a:pt x="340436" y="499580"/>
                </a:lnTo>
                <a:lnTo>
                  <a:pt x="352369" y="504693"/>
                </a:lnTo>
                <a:lnTo>
                  <a:pt x="363991" y="509603"/>
                </a:lnTo>
                <a:lnTo>
                  <a:pt x="375329" y="514659"/>
                </a:lnTo>
                <a:lnTo>
                  <a:pt x="386435" y="520055"/>
                </a:lnTo>
                <a:lnTo>
                  <a:pt x="397370" y="525663"/>
                </a:lnTo>
                <a:lnTo>
                  <a:pt x="408178" y="531128"/>
                </a:lnTo>
                <a:lnTo>
                  <a:pt x="418902" y="536254"/>
                </a:lnTo>
                <a:lnTo>
                  <a:pt x="429733" y="541172"/>
                </a:lnTo>
                <a:lnTo>
                  <a:pt x="440998" y="546233"/>
                </a:lnTo>
                <a:lnTo>
                  <a:pt x="452834" y="551638"/>
                </a:lnTo>
                <a:lnTo>
                  <a:pt x="465055" y="557422"/>
                </a:lnTo>
                <a:lnTo>
                  <a:pt x="477259" y="563536"/>
                </a:lnTo>
                <a:lnTo>
                  <a:pt x="489212" y="569912"/>
                </a:lnTo>
                <a:lnTo>
                  <a:pt x="501018" y="576482"/>
                </a:lnTo>
                <a:lnTo>
                  <a:pt x="513011" y="583193"/>
                </a:lnTo>
                <a:lnTo>
                  <a:pt x="525371" y="589997"/>
                </a:lnTo>
                <a:lnTo>
                  <a:pt x="537961" y="596700"/>
                </a:lnTo>
                <a:lnTo>
                  <a:pt x="550419" y="602974"/>
                </a:lnTo>
                <a:lnTo>
                  <a:pt x="562543" y="608680"/>
                </a:lnTo>
                <a:lnTo>
                  <a:pt x="574295" y="614002"/>
                </a:lnTo>
                <a:lnTo>
                  <a:pt x="585721" y="619344"/>
                </a:lnTo>
                <a:lnTo>
                  <a:pt x="596891" y="624941"/>
                </a:lnTo>
                <a:lnTo>
                  <a:pt x="608037" y="630854"/>
                </a:lnTo>
                <a:lnTo>
                  <a:pt x="619520" y="637057"/>
                </a:lnTo>
                <a:lnTo>
                  <a:pt x="631506" y="643492"/>
                </a:lnTo>
                <a:lnTo>
                  <a:pt x="643829" y="650102"/>
                </a:lnTo>
                <a:lnTo>
                  <a:pt x="656101" y="656839"/>
                </a:lnTo>
                <a:lnTo>
                  <a:pt x="668102" y="663660"/>
                </a:lnTo>
                <a:lnTo>
                  <a:pt x="679939" y="670375"/>
                </a:lnTo>
                <a:lnTo>
                  <a:pt x="691953" y="676658"/>
                </a:lnTo>
                <a:lnTo>
                  <a:pt x="704327" y="682369"/>
                </a:lnTo>
                <a:lnTo>
                  <a:pt x="716926" y="687695"/>
                </a:lnTo>
                <a:lnTo>
                  <a:pt x="729391" y="693039"/>
                </a:lnTo>
                <a:lnTo>
                  <a:pt x="741523" y="698637"/>
                </a:lnTo>
                <a:lnTo>
                  <a:pt x="753451" y="704552"/>
                </a:lnTo>
                <a:lnTo>
                  <a:pt x="765526" y="710755"/>
                </a:lnTo>
                <a:lnTo>
                  <a:pt x="777947" y="717191"/>
                </a:lnTo>
                <a:lnTo>
                  <a:pt x="790747" y="723801"/>
                </a:lnTo>
                <a:lnTo>
                  <a:pt x="803879" y="730538"/>
                </a:lnTo>
                <a:lnTo>
                  <a:pt x="817268" y="737364"/>
                </a:lnTo>
                <a:lnTo>
                  <a:pt x="830684" y="744252"/>
                </a:lnTo>
                <a:lnTo>
                  <a:pt x="843764" y="751183"/>
                </a:lnTo>
                <a:lnTo>
                  <a:pt x="856343" y="758138"/>
                </a:lnTo>
                <a:lnTo>
                  <a:pt x="868585" y="764944"/>
                </a:lnTo>
                <a:lnTo>
                  <a:pt x="880878" y="771288"/>
                </a:lnTo>
                <a:lnTo>
                  <a:pt x="893444" y="777041"/>
                </a:lnTo>
                <a:lnTo>
                  <a:pt x="906172" y="782395"/>
                </a:lnTo>
                <a:lnTo>
                  <a:pt x="918725" y="787758"/>
                </a:lnTo>
                <a:lnTo>
                  <a:pt x="930917" y="793368"/>
                </a:lnTo>
                <a:lnTo>
                  <a:pt x="942885" y="799291"/>
                </a:lnTo>
                <a:lnTo>
                  <a:pt x="954986" y="805499"/>
                </a:lnTo>
                <a:lnTo>
                  <a:pt x="967420" y="811939"/>
                </a:lnTo>
                <a:lnTo>
                  <a:pt x="980059" y="818552"/>
                </a:lnTo>
                <a:lnTo>
                  <a:pt x="992550" y="825291"/>
                </a:lnTo>
                <a:lnTo>
                  <a:pt x="1004696" y="832114"/>
                </a:lnTo>
                <a:lnTo>
                  <a:pt x="1016463" y="838830"/>
                </a:lnTo>
                <a:lnTo>
                  <a:pt x="1027897" y="845113"/>
                </a:lnTo>
                <a:lnTo>
                  <a:pt x="1039070" y="850824"/>
                </a:lnTo>
                <a:lnTo>
                  <a:pt x="1050048" y="856150"/>
                </a:lnTo>
                <a:lnTo>
                  <a:pt x="1060885" y="861495"/>
                </a:lnTo>
                <a:lnTo>
                  <a:pt x="1071630" y="867089"/>
                </a:lnTo>
                <a:lnTo>
                  <a:pt x="1082474" y="872830"/>
                </a:lnTo>
                <a:lnTo>
                  <a:pt x="1093747" y="878385"/>
                </a:lnTo>
                <a:lnTo>
                  <a:pt x="1105589" y="883572"/>
                </a:lnTo>
                <a:lnTo>
                  <a:pt x="1117814" y="888529"/>
                </a:lnTo>
                <a:lnTo>
                  <a:pt x="1130020" y="893618"/>
                </a:lnTo>
                <a:lnTo>
                  <a:pt x="1141975" y="899041"/>
                </a:lnTo>
                <a:lnTo>
                  <a:pt x="1153783" y="904838"/>
                </a:lnTo>
                <a:lnTo>
                  <a:pt x="1165776" y="910960"/>
                </a:lnTo>
                <a:lnTo>
                  <a:pt x="1178137" y="917337"/>
                </a:lnTo>
                <a:lnTo>
                  <a:pt x="1190727" y="923738"/>
                </a:lnTo>
                <a:lnTo>
                  <a:pt x="1203185" y="929803"/>
                </a:lnTo>
                <a:lnTo>
                  <a:pt x="1215310" y="935364"/>
                </a:lnTo>
                <a:lnTo>
                  <a:pt x="1227062" y="940589"/>
                </a:lnTo>
                <a:lnTo>
                  <a:pt x="1238487" y="945864"/>
                </a:lnTo>
                <a:lnTo>
                  <a:pt x="1249657" y="951415"/>
                </a:lnTo>
                <a:lnTo>
                  <a:pt x="1260803" y="957298"/>
                </a:lnTo>
                <a:lnTo>
                  <a:pt x="1272287" y="963481"/>
                </a:lnTo>
                <a:lnTo>
                  <a:pt x="1284273" y="969898"/>
                </a:lnTo>
                <a:lnTo>
                  <a:pt x="1296596" y="976326"/>
                </a:lnTo>
                <a:lnTo>
                  <a:pt x="1308868" y="982408"/>
                </a:lnTo>
                <a:lnTo>
                  <a:pt x="1320868" y="987983"/>
                </a:lnTo>
                <a:lnTo>
                  <a:pt x="1332706" y="993215"/>
                </a:lnTo>
                <a:lnTo>
                  <a:pt x="1344719" y="998495"/>
                </a:lnTo>
                <a:lnTo>
                  <a:pt x="1357103" y="1004042"/>
                </a:lnTo>
                <a:lnTo>
                  <a:pt x="1370048" y="1009581"/>
                </a:lnTo>
                <a:lnTo>
                  <a:pt x="1383809" y="1014469"/>
                </a:lnTo>
                <a:lnTo>
                  <a:pt x="1398439" y="1018385"/>
                </a:lnTo>
                <a:lnTo>
                  <a:pt x="1413672" y="1021336"/>
                </a:lnTo>
                <a:lnTo>
                  <a:pt x="1429044" y="1023474"/>
                </a:lnTo>
                <a:lnTo>
                  <a:pt x="1444270" y="1024980"/>
                </a:lnTo>
                <a:lnTo>
                  <a:pt x="1459255" y="1025856"/>
                </a:lnTo>
                <a:lnTo>
                  <a:pt x="1474003" y="1025927"/>
                </a:lnTo>
                <a:lnTo>
                  <a:pt x="1488549" y="1025164"/>
                </a:lnTo>
                <a:lnTo>
                  <a:pt x="1502774" y="1023671"/>
                </a:lnTo>
                <a:lnTo>
                  <a:pt x="1516414" y="1021598"/>
                </a:lnTo>
                <a:lnTo>
                  <a:pt x="1529365" y="1019088"/>
                </a:lnTo>
                <a:lnTo>
                  <a:pt x="1541521" y="1016097"/>
                </a:lnTo>
                <a:lnTo>
                  <a:pt x="1552694" y="1012412"/>
                </a:lnTo>
                <a:lnTo>
                  <a:pt x="1562871" y="1007965"/>
                </a:lnTo>
                <a:lnTo>
                  <a:pt x="1572027" y="1002673"/>
                </a:lnTo>
                <a:lnTo>
                  <a:pt x="1580040" y="996365"/>
                </a:lnTo>
                <a:lnTo>
                  <a:pt x="1586950" y="989044"/>
                </a:lnTo>
                <a:lnTo>
                  <a:pt x="1592932" y="980856"/>
                </a:lnTo>
                <a:lnTo>
                  <a:pt x="1598193" y="971989"/>
                </a:lnTo>
                <a:lnTo>
                  <a:pt x="1602915" y="962614"/>
                </a:lnTo>
                <a:lnTo>
                  <a:pt x="1607089" y="952710"/>
                </a:lnTo>
                <a:lnTo>
                  <a:pt x="1610521" y="942077"/>
                </a:lnTo>
                <a:lnTo>
                  <a:pt x="1613159" y="930668"/>
                </a:lnTo>
                <a:lnTo>
                  <a:pt x="1614931" y="918736"/>
                </a:lnTo>
                <a:lnTo>
                  <a:pt x="1615671" y="906726"/>
                </a:lnTo>
                <a:lnTo>
                  <a:pt x="1615388" y="894907"/>
                </a:lnTo>
                <a:lnTo>
                  <a:pt x="1614233" y="883361"/>
                </a:lnTo>
                <a:lnTo>
                  <a:pt x="1612394" y="872075"/>
                </a:lnTo>
                <a:lnTo>
                  <a:pt x="1610048" y="861002"/>
                </a:lnTo>
                <a:lnTo>
                  <a:pt x="1607340" y="850091"/>
                </a:lnTo>
                <a:lnTo>
                  <a:pt x="1604377" y="839297"/>
                </a:lnTo>
                <a:lnTo>
                  <a:pt x="1601233" y="828588"/>
                </a:lnTo>
                <a:lnTo>
                  <a:pt x="1597800" y="817936"/>
                </a:lnTo>
                <a:lnTo>
                  <a:pt x="1593810" y="807325"/>
                </a:lnTo>
                <a:lnTo>
                  <a:pt x="1589155" y="796745"/>
                </a:lnTo>
                <a:lnTo>
                  <a:pt x="1583723" y="786351"/>
                </a:lnTo>
                <a:lnTo>
                  <a:pt x="1577319" y="776446"/>
                </a:lnTo>
                <a:lnTo>
                  <a:pt x="1569939" y="767149"/>
                </a:lnTo>
                <a:lnTo>
                  <a:pt x="1561881" y="758262"/>
                </a:lnTo>
                <a:lnTo>
                  <a:pt x="1553634" y="749374"/>
                </a:lnTo>
                <a:lnTo>
                  <a:pt x="1545498" y="740248"/>
                </a:lnTo>
                <a:lnTo>
                  <a:pt x="1537579" y="730982"/>
                </a:lnTo>
                <a:lnTo>
                  <a:pt x="1529881" y="721907"/>
                </a:lnTo>
                <a:lnTo>
                  <a:pt x="1522368" y="713213"/>
                </a:lnTo>
                <a:lnTo>
                  <a:pt x="1514829" y="705087"/>
                </a:lnTo>
                <a:lnTo>
                  <a:pt x="1506921" y="697782"/>
                </a:lnTo>
                <a:lnTo>
                  <a:pt x="1498488" y="691349"/>
                </a:lnTo>
                <a:lnTo>
                  <a:pt x="1489704" y="685521"/>
                </a:lnTo>
                <a:lnTo>
                  <a:pt x="1480962" y="679833"/>
                </a:lnTo>
                <a:lnTo>
                  <a:pt x="1472488" y="674000"/>
                </a:lnTo>
                <a:lnTo>
                  <a:pt x="1464342" y="667927"/>
                </a:lnTo>
                <a:lnTo>
                  <a:pt x="1456492" y="661617"/>
                </a:lnTo>
                <a:lnTo>
                  <a:pt x="1448875" y="655110"/>
                </a:lnTo>
                <a:lnTo>
                  <a:pt x="1441268" y="648451"/>
                </a:lnTo>
                <a:lnTo>
                  <a:pt x="1433314" y="641682"/>
                </a:lnTo>
                <a:lnTo>
                  <a:pt x="1424847" y="634834"/>
                </a:lnTo>
                <a:lnTo>
                  <a:pt x="1415869" y="627931"/>
                </a:lnTo>
                <a:lnTo>
                  <a:pt x="1406464" y="620991"/>
                </a:lnTo>
                <a:lnTo>
                  <a:pt x="1396728" y="614029"/>
                </a:lnTo>
                <a:lnTo>
                  <a:pt x="1386751" y="607219"/>
                </a:lnTo>
                <a:lnTo>
                  <a:pt x="1376600" y="600872"/>
                </a:lnTo>
                <a:lnTo>
                  <a:pt x="1366329" y="595117"/>
                </a:lnTo>
                <a:lnTo>
                  <a:pt x="1355974" y="589762"/>
                </a:lnTo>
                <a:lnTo>
                  <a:pt x="1345563" y="584398"/>
                </a:lnTo>
                <a:lnTo>
                  <a:pt x="1335114" y="578787"/>
                </a:lnTo>
                <a:lnTo>
                  <a:pt x="1324638" y="572864"/>
                </a:lnTo>
                <a:lnTo>
                  <a:pt x="1314145" y="566655"/>
                </a:lnTo>
                <a:lnTo>
                  <a:pt x="1303645" y="560215"/>
                </a:lnTo>
                <a:lnTo>
                  <a:pt x="1293305" y="553602"/>
                </a:lnTo>
                <a:lnTo>
                  <a:pt x="1283436" y="546864"/>
                </a:lnTo>
                <a:lnTo>
                  <a:pt x="1274158" y="540041"/>
                </a:lnTo>
                <a:lnTo>
                  <a:pt x="1265114" y="533325"/>
                </a:lnTo>
                <a:lnTo>
                  <a:pt x="1255588" y="527042"/>
                </a:lnTo>
                <a:lnTo>
                  <a:pt x="1245221" y="521330"/>
                </a:lnTo>
                <a:lnTo>
                  <a:pt x="1234307" y="516004"/>
                </a:lnTo>
                <a:lnTo>
                  <a:pt x="1223587" y="510660"/>
                </a:lnTo>
                <a:lnTo>
                  <a:pt x="1213483" y="505061"/>
                </a:lnTo>
                <a:lnTo>
                  <a:pt x="1203920" y="499147"/>
                </a:lnTo>
                <a:lnTo>
                  <a:pt x="1194511" y="492944"/>
                </a:lnTo>
                <a:lnTo>
                  <a:pt x="1184999" y="486508"/>
                </a:lnTo>
                <a:lnTo>
                  <a:pt x="1175288" y="479898"/>
                </a:lnTo>
                <a:lnTo>
                  <a:pt x="1165376" y="473161"/>
                </a:lnTo>
                <a:lnTo>
                  <a:pt x="1155298" y="466335"/>
                </a:lnTo>
                <a:lnTo>
                  <a:pt x="1145257" y="459446"/>
                </a:lnTo>
                <a:lnTo>
                  <a:pt x="1135595" y="452515"/>
                </a:lnTo>
                <a:lnTo>
                  <a:pt x="1126465" y="445560"/>
                </a:lnTo>
                <a:lnTo>
                  <a:pt x="1117692" y="438754"/>
                </a:lnTo>
                <a:lnTo>
                  <a:pt x="1108880" y="432410"/>
                </a:lnTo>
                <a:lnTo>
                  <a:pt x="1099801" y="426658"/>
                </a:lnTo>
                <a:lnTo>
                  <a:pt x="1090397" y="421303"/>
                </a:lnTo>
                <a:lnTo>
                  <a:pt x="1080697" y="415941"/>
                </a:lnTo>
                <a:lnTo>
                  <a:pt x="1070761" y="410330"/>
                </a:lnTo>
                <a:lnTo>
                  <a:pt x="1060647" y="404407"/>
                </a:lnTo>
                <a:lnTo>
                  <a:pt x="1050404" y="398199"/>
                </a:lnTo>
                <a:lnTo>
                  <a:pt x="1040071" y="391759"/>
                </a:lnTo>
                <a:lnTo>
                  <a:pt x="1029675" y="385146"/>
                </a:lnTo>
                <a:lnTo>
                  <a:pt x="1019236" y="378408"/>
                </a:lnTo>
                <a:lnTo>
                  <a:pt x="1008767" y="371585"/>
                </a:lnTo>
                <a:lnTo>
                  <a:pt x="998279" y="364869"/>
                </a:lnTo>
                <a:lnTo>
                  <a:pt x="987778" y="358586"/>
                </a:lnTo>
                <a:lnTo>
                  <a:pt x="977272" y="352870"/>
                </a:lnTo>
                <a:lnTo>
                  <a:pt x="966929" y="347370"/>
                </a:lnTo>
                <a:lnTo>
                  <a:pt x="957056" y="341378"/>
                </a:lnTo>
                <a:lnTo>
                  <a:pt x="947782" y="334535"/>
                </a:lnTo>
                <a:lnTo>
                  <a:pt x="938910" y="327141"/>
                </a:lnTo>
                <a:lnTo>
                  <a:pt x="930032" y="319938"/>
                </a:lnTo>
                <a:lnTo>
                  <a:pt x="920913" y="313349"/>
                </a:lnTo>
                <a:lnTo>
                  <a:pt x="911651" y="307298"/>
                </a:lnTo>
                <a:lnTo>
                  <a:pt x="902579" y="301401"/>
                </a:lnTo>
                <a:lnTo>
                  <a:pt x="893878" y="295400"/>
                </a:lnTo>
                <a:lnTo>
                  <a:pt x="885408" y="289199"/>
                </a:lnTo>
                <a:lnTo>
                  <a:pt x="876807" y="282797"/>
                </a:lnTo>
                <a:lnTo>
                  <a:pt x="867877" y="276224"/>
                </a:lnTo>
                <a:lnTo>
                  <a:pt x="858744" y="269520"/>
                </a:lnTo>
                <a:lnTo>
                  <a:pt x="849759" y="262720"/>
                </a:lnTo>
                <a:lnTo>
                  <a:pt x="841117" y="255856"/>
                </a:lnTo>
                <a:lnTo>
                  <a:pt x="832685" y="249112"/>
                </a:lnTo>
                <a:lnTo>
                  <a:pt x="824111" y="242810"/>
                </a:lnTo>
                <a:lnTo>
                  <a:pt x="815199" y="237086"/>
                </a:lnTo>
                <a:lnTo>
                  <a:pt x="806078" y="231751"/>
                </a:lnTo>
                <a:lnTo>
                  <a:pt x="797101" y="226401"/>
                </a:lnTo>
                <a:lnTo>
                  <a:pt x="788464" y="220804"/>
                </a:lnTo>
                <a:lnTo>
                  <a:pt x="780036" y="215060"/>
                </a:lnTo>
                <a:lnTo>
                  <a:pt x="771464" y="209503"/>
                </a:lnTo>
                <a:lnTo>
                  <a:pt x="762549" y="204320"/>
                </a:lnTo>
                <a:lnTo>
                  <a:pt x="753256" y="199534"/>
                </a:lnTo>
                <a:lnTo>
                  <a:pt x="743632" y="195093"/>
                </a:lnTo>
                <a:lnTo>
                  <a:pt x="733751" y="190918"/>
                </a:lnTo>
                <a:lnTo>
                  <a:pt x="723843" y="186775"/>
                </a:lnTo>
                <a:lnTo>
                  <a:pt x="714272" y="182300"/>
                </a:lnTo>
                <a:lnTo>
                  <a:pt x="705203" y="177326"/>
                </a:lnTo>
                <a:lnTo>
                  <a:pt x="696470" y="172017"/>
                </a:lnTo>
                <a:lnTo>
                  <a:pt x="687686" y="166761"/>
                </a:lnTo>
                <a:lnTo>
                  <a:pt x="678625" y="161778"/>
                </a:lnTo>
                <a:lnTo>
                  <a:pt x="669232" y="156958"/>
                </a:lnTo>
                <a:lnTo>
                  <a:pt x="659541" y="151962"/>
                </a:lnTo>
                <a:lnTo>
                  <a:pt x="649619" y="146611"/>
                </a:lnTo>
                <a:lnTo>
                  <a:pt x="639789" y="141182"/>
                </a:lnTo>
                <a:lnTo>
                  <a:pt x="629547" y="135795"/>
                </a:lnTo>
                <a:lnTo>
                  <a:pt x="616877" y="129976"/>
                </a:lnTo>
                <a:lnTo>
                  <a:pt x="598278" y="12280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5192852" y="2003080"/>
            <a:ext cx="531016" cy="240547"/>
            <a:chOff x="5192852" y="2003080"/>
            <a:chExt cx="531016" cy="240547"/>
          </a:xfrm>
        </p:grpSpPr>
        <p:sp>
          <p:nvSpPr>
            <p:cNvPr id="56" name="Freeform 55"/>
            <p:cNvSpPr/>
            <p:nvPr/>
          </p:nvSpPr>
          <p:spPr>
            <a:xfrm>
              <a:off x="5192852" y="2036211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3"/>
                  </a:lnTo>
                  <a:lnTo>
                    <a:pt x="5" y="72335"/>
                  </a:lnTo>
                  <a:lnTo>
                    <a:pt x="177" y="85514"/>
                  </a:lnTo>
                  <a:lnTo>
                    <a:pt x="826" y="98431"/>
                  </a:lnTo>
                  <a:lnTo>
                    <a:pt x="2074" y="110884"/>
                  </a:lnTo>
                  <a:lnTo>
                    <a:pt x="3736" y="122601"/>
                  </a:lnTo>
                  <a:lnTo>
                    <a:pt x="5562" y="134403"/>
                  </a:lnTo>
                  <a:lnTo>
                    <a:pt x="7716" y="148443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98137" y="2003080"/>
              <a:ext cx="210571" cy="240547"/>
            </a:xfrm>
            <a:custGeom>
              <a:avLst/>
              <a:gdLst/>
              <a:ahLst/>
              <a:cxnLst/>
              <a:rect l="0" t="0" r="0" b="0"/>
              <a:pathLst>
                <a:path w="210571" h="240547">
                  <a:moveTo>
                    <a:pt x="0" y="54188"/>
                  </a:moveTo>
                  <a:lnTo>
                    <a:pt x="3001" y="45387"/>
                  </a:lnTo>
                  <a:lnTo>
                    <a:pt x="6424" y="37040"/>
                  </a:lnTo>
                  <a:lnTo>
                    <a:pt x="10629" y="28355"/>
                  </a:lnTo>
                  <a:lnTo>
                    <a:pt x="15875" y="19752"/>
                  </a:lnTo>
                  <a:lnTo>
                    <a:pt x="22652" y="12202"/>
                  </a:lnTo>
                  <a:lnTo>
                    <a:pt x="31080" y="6179"/>
                  </a:lnTo>
                  <a:lnTo>
                    <a:pt x="40647" y="1987"/>
                  </a:lnTo>
                  <a:lnTo>
                    <a:pt x="50442" y="0"/>
                  </a:lnTo>
                  <a:lnTo>
                    <a:pt x="59907" y="192"/>
                  </a:lnTo>
                  <a:lnTo>
                    <a:pt x="68699" y="2407"/>
                  </a:lnTo>
                  <a:lnTo>
                    <a:pt x="76523" y="6545"/>
                  </a:lnTo>
                  <a:lnTo>
                    <a:pt x="83336" y="12358"/>
                  </a:lnTo>
                  <a:lnTo>
                    <a:pt x="89266" y="19512"/>
                  </a:lnTo>
                  <a:lnTo>
                    <a:pt x="94498" y="27674"/>
                  </a:lnTo>
                  <a:lnTo>
                    <a:pt x="99207" y="36572"/>
                  </a:lnTo>
                  <a:lnTo>
                    <a:pt x="103372" y="46156"/>
                  </a:lnTo>
                  <a:lnTo>
                    <a:pt x="106799" y="56573"/>
                  </a:lnTo>
                  <a:lnTo>
                    <a:pt x="109439" y="67842"/>
                  </a:lnTo>
                  <a:lnTo>
                    <a:pt x="111382" y="79850"/>
                  </a:lnTo>
                  <a:lnTo>
                    <a:pt x="112769" y="92443"/>
                  </a:lnTo>
                  <a:lnTo>
                    <a:pt x="113734" y="105472"/>
                  </a:lnTo>
                  <a:lnTo>
                    <a:pt x="114231" y="118815"/>
                  </a:lnTo>
                  <a:lnTo>
                    <a:pt x="114040" y="132378"/>
                  </a:lnTo>
                  <a:lnTo>
                    <a:pt x="113093" y="146090"/>
                  </a:lnTo>
                  <a:lnTo>
                    <a:pt x="111305" y="159738"/>
                  </a:lnTo>
                  <a:lnTo>
                    <a:pt x="108501" y="172981"/>
                  </a:lnTo>
                  <a:lnTo>
                    <a:pt x="104687" y="185664"/>
                  </a:lnTo>
                  <a:lnTo>
                    <a:pt x="100006" y="197637"/>
                  </a:lnTo>
                  <a:lnTo>
                    <a:pt x="94647" y="208687"/>
                  </a:lnTo>
                  <a:lnTo>
                    <a:pt x="88776" y="218772"/>
                  </a:lnTo>
                  <a:lnTo>
                    <a:pt x="82209" y="227528"/>
                  </a:lnTo>
                  <a:lnTo>
                    <a:pt x="74436" y="234207"/>
                  </a:lnTo>
                  <a:lnTo>
                    <a:pt x="65292" y="238578"/>
                  </a:lnTo>
                  <a:lnTo>
                    <a:pt x="55389" y="240546"/>
                  </a:lnTo>
                  <a:lnTo>
                    <a:pt x="45889" y="239905"/>
                  </a:lnTo>
                  <a:lnTo>
                    <a:pt x="37439" y="236803"/>
                  </a:lnTo>
                  <a:lnTo>
                    <a:pt x="30480" y="231484"/>
                  </a:lnTo>
                  <a:lnTo>
                    <a:pt x="25489" y="224110"/>
                  </a:lnTo>
                  <a:lnTo>
                    <a:pt x="22519" y="214984"/>
                  </a:lnTo>
                  <a:lnTo>
                    <a:pt x="21627" y="204962"/>
                  </a:lnTo>
                  <a:lnTo>
                    <a:pt x="23059" y="195317"/>
                  </a:lnTo>
                  <a:lnTo>
                    <a:pt x="26720" y="186738"/>
                  </a:lnTo>
                  <a:lnTo>
                    <a:pt x="32259" y="179677"/>
                  </a:lnTo>
                  <a:lnTo>
                    <a:pt x="39256" y="174609"/>
                  </a:lnTo>
                  <a:lnTo>
                    <a:pt x="47327" y="171575"/>
                  </a:lnTo>
                  <a:lnTo>
                    <a:pt x="56167" y="170300"/>
                  </a:lnTo>
                  <a:lnTo>
                    <a:pt x="65545" y="170407"/>
                  </a:lnTo>
                  <a:lnTo>
                    <a:pt x="75294" y="171548"/>
                  </a:lnTo>
                  <a:lnTo>
                    <a:pt x="85297" y="173597"/>
                  </a:lnTo>
                  <a:lnTo>
                    <a:pt x="95472" y="176641"/>
                  </a:lnTo>
                  <a:lnTo>
                    <a:pt x="105763" y="180634"/>
                  </a:lnTo>
                  <a:lnTo>
                    <a:pt x="116133" y="184940"/>
                  </a:lnTo>
                  <a:lnTo>
                    <a:pt x="126555" y="188458"/>
                  </a:lnTo>
                  <a:lnTo>
                    <a:pt x="137013" y="190634"/>
                  </a:lnTo>
                  <a:lnTo>
                    <a:pt x="147494" y="191431"/>
                  </a:lnTo>
                  <a:lnTo>
                    <a:pt x="157991" y="191052"/>
                  </a:lnTo>
                  <a:lnTo>
                    <a:pt x="168484" y="189763"/>
                  </a:lnTo>
                  <a:lnTo>
                    <a:pt x="178517" y="187959"/>
                  </a:lnTo>
                  <a:lnTo>
                    <a:pt x="188181" y="185962"/>
                  </a:lnTo>
                  <a:lnTo>
                    <a:pt x="198325" y="183604"/>
                  </a:lnTo>
                  <a:lnTo>
                    <a:pt x="210570" y="180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28552" y="2042631"/>
              <a:ext cx="195316" cy="167408"/>
            </a:xfrm>
            <a:custGeom>
              <a:avLst/>
              <a:gdLst/>
              <a:ahLst/>
              <a:cxnLst/>
              <a:rect l="0" t="0" r="0" b="0"/>
              <a:pathLst>
                <a:path w="195316" h="167408">
                  <a:moveTo>
                    <a:pt x="106497" y="4108"/>
                  </a:moveTo>
                  <a:lnTo>
                    <a:pt x="97696" y="1376"/>
                  </a:lnTo>
                  <a:lnTo>
                    <a:pt x="89349" y="514"/>
                  </a:lnTo>
                  <a:lnTo>
                    <a:pt x="80654" y="1504"/>
                  </a:lnTo>
                  <a:lnTo>
                    <a:pt x="71706" y="4043"/>
                  </a:lnTo>
                  <a:lnTo>
                    <a:pt x="62860" y="7828"/>
                  </a:lnTo>
                  <a:lnTo>
                    <a:pt x="54321" y="12563"/>
                  </a:lnTo>
                  <a:lnTo>
                    <a:pt x="46132" y="17996"/>
                  </a:lnTo>
                  <a:lnTo>
                    <a:pt x="38255" y="23926"/>
                  </a:lnTo>
                  <a:lnTo>
                    <a:pt x="30629" y="30208"/>
                  </a:lnTo>
                  <a:lnTo>
                    <a:pt x="23357" y="36898"/>
                  </a:lnTo>
                  <a:lnTo>
                    <a:pt x="16692" y="44227"/>
                  </a:lnTo>
                  <a:lnTo>
                    <a:pt x="10734" y="52276"/>
                  </a:lnTo>
                  <a:lnTo>
                    <a:pt x="5750" y="61141"/>
                  </a:lnTo>
                  <a:lnTo>
                    <a:pt x="2232" y="71002"/>
                  </a:lnTo>
                  <a:lnTo>
                    <a:pt x="319" y="81858"/>
                  </a:lnTo>
                  <a:lnTo>
                    <a:pt x="0" y="93402"/>
                  </a:lnTo>
                  <a:lnTo>
                    <a:pt x="1299" y="105143"/>
                  </a:lnTo>
                  <a:lnTo>
                    <a:pt x="4066" y="116769"/>
                  </a:lnTo>
                  <a:lnTo>
                    <a:pt x="8192" y="127845"/>
                  </a:lnTo>
                  <a:lnTo>
                    <a:pt x="13703" y="137751"/>
                  </a:lnTo>
                  <a:lnTo>
                    <a:pt x="20486" y="146256"/>
                  </a:lnTo>
                  <a:lnTo>
                    <a:pt x="28479" y="153305"/>
                  </a:lnTo>
                  <a:lnTo>
                    <a:pt x="37747" y="158831"/>
                  </a:lnTo>
                  <a:lnTo>
                    <a:pt x="48200" y="162954"/>
                  </a:lnTo>
                  <a:lnTo>
                    <a:pt x="59473" y="165759"/>
                  </a:lnTo>
                  <a:lnTo>
                    <a:pt x="71031" y="167210"/>
                  </a:lnTo>
                  <a:lnTo>
                    <a:pt x="82545" y="167407"/>
                  </a:lnTo>
                  <a:lnTo>
                    <a:pt x="93884" y="166406"/>
                  </a:lnTo>
                  <a:lnTo>
                    <a:pt x="105031" y="164140"/>
                  </a:lnTo>
                  <a:lnTo>
                    <a:pt x="116005" y="160690"/>
                  </a:lnTo>
                  <a:lnTo>
                    <a:pt x="126681" y="156256"/>
                  </a:lnTo>
                  <a:lnTo>
                    <a:pt x="136784" y="151063"/>
                  </a:lnTo>
                  <a:lnTo>
                    <a:pt x="146212" y="145308"/>
                  </a:lnTo>
                  <a:lnTo>
                    <a:pt x="155020" y="138987"/>
                  </a:lnTo>
                  <a:lnTo>
                    <a:pt x="163322" y="131913"/>
                  </a:lnTo>
                  <a:lnTo>
                    <a:pt x="171234" y="124037"/>
                  </a:lnTo>
                  <a:lnTo>
                    <a:pt x="178530" y="115290"/>
                  </a:lnTo>
                  <a:lnTo>
                    <a:pt x="184679" y="105508"/>
                  </a:lnTo>
                  <a:lnTo>
                    <a:pt x="189476" y="94706"/>
                  </a:lnTo>
                  <a:lnTo>
                    <a:pt x="192867" y="83198"/>
                  </a:lnTo>
                  <a:lnTo>
                    <a:pt x="194777" y="71481"/>
                  </a:lnTo>
                  <a:lnTo>
                    <a:pt x="195315" y="59866"/>
                  </a:lnTo>
                  <a:lnTo>
                    <a:pt x="194559" y="48628"/>
                  </a:lnTo>
                  <a:lnTo>
                    <a:pt x="192463" y="38082"/>
                  </a:lnTo>
                  <a:lnTo>
                    <a:pt x="189122" y="28333"/>
                  </a:lnTo>
                  <a:lnTo>
                    <a:pt x="184423" y="19634"/>
                  </a:lnTo>
                  <a:lnTo>
                    <a:pt x="177988" y="12462"/>
                  </a:lnTo>
                  <a:lnTo>
                    <a:pt x="169772" y="6938"/>
                  </a:lnTo>
                  <a:lnTo>
                    <a:pt x="160170" y="3042"/>
                  </a:lnTo>
                  <a:lnTo>
                    <a:pt x="149817" y="784"/>
                  </a:lnTo>
                  <a:lnTo>
                    <a:pt x="139166" y="0"/>
                  </a:lnTo>
                  <a:lnTo>
                    <a:pt x="128894" y="256"/>
                  </a:lnTo>
                  <a:lnTo>
                    <a:pt x="118979" y="970"/>
                  </a:lnTo>
                  <a:lnTo>
                    <a:pt x="108557" y="2200"/>
                  </a:lnTo>
                  <a:lnTo>
                    <a:pt x="95969" y="4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70478" y="3465915"/>
            <a:ext cx="7468005" cy="905452"/>
            <a:chOff x="370478" y="3465915"/>
            <a:chExt cx="7468005" cy="905452"/>
          </a:xfrm>
        </p:grpSpPr>
        <p:sp>
          <p:nvSpPr>
            <p:cNvPr id="60" name="Freeform 59"/>
            <p:cNvSpPr/>
            <p:nvPr/>
          </p:nvSpPr>
          <p:spPr>
            <a:xfrm>
              <a:off x="533136" y="3771242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8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5" y="86270"/>
                  </a:lnTo>
                  <a:lnTo>
                    <a:pt x="3727" y="99482"/>
                  </a:lnTo>
                  <a:lnTo>
                    <a:pt x="5376" y="112494"/>
                  </a:lnTo>
                  <a:lnTo>
                    <a:pt x="6778" y="125561"/>
                  </a:lnTo>
                  <a:lnTo>
                    <a:pt x="7874" y="138179"/>
                  </a:lnTo>
                  <a:lnTo>
                    <a:pt x="8802" y="150406"/>
                  </a:lnTo>
                  <a:lnTo>
                    <a:pt x="9640" y="163320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0478" y="3639907"/>
              <a:ext cx="358977" cy="413506"/>
            </a:xfrm>
            <a:custGeom>
              <a:avLst/>
              <a:gdLst/>
              <a:ahLst/>
              <a:cxnLst/>
              <a:rect l="0" t="0" r="0" b="0"/>
              <a:pathLst>
                <a:path w="358977" h="413506">
                  <a:moveTo>
                    <a:pt x="194244" y="4993"/>
                  </a:moveTo>
                  <a:lnTo>
                    <a:pt x="182509" y="4993"/>
                  </a:lnTo>
                  <a:lnTo>
                    <a:pt x="171380" y="4993"/>
                  </a:lnTo>
                  <a:lnTo>
                    <a:pt x="159791" y="5006"/>
                  </a:lnTo>
                  <a:lnTo>
                    <a:pt x="147975" y="5524"/>
                  </a:lnTo>
                  <a:lnTo>
                    <a:pt x="136612" y="7469"/>
                  </a:lnTo>
                  <a:lnTo>
                    <a:pt x="126058" y="11229"/>
                  </a:lnTo>
                  <a:lnTo>
                    <a:pt x="116184" y="16706"/>
                  </a:lnTo>
                  <a:lnTo>
                    <a:pt x="106563" y="23596"/>
                  </a:lnTo>
                  <a:lnTo>
                    <a:pt x="96912" y="31563"/>
                  </a:lnTo>
                  <a:lnTo>
                    <a:pt x="87277" y="40319"/>
                  </a:lnTo>
                  <a:lnTo>
                    <a:pt x="77947" y="49632"/>
                  </a:lnTo>
                  <a:lnTo>
                    <a:pt x="69074" y="59343"/>
                  </a:lnTo>
                  <a:lnTo>
                    <a:pt x="60656" y="69659"/>
                  </a:lnTo>
                  <a:lnTo>
                    <a:pt x="52623" y="81108"/>
                  </a:lnTo>
                  <a:lnTo>
                    <a:pt x="44888" y="93885"/>
                  </a:lnTo>
                  <a:lnTo>
                    <a:pt x="37371" y="107723"/>
                  </a:lnTo>
                  <a:lnTo>
                    <a:pt x="30010" y="122082"/>
                  </a:lnTo>
                  <a:lnTo>
                    <a:pt x="22767" y="136598"/>
                  </a:lnTo>
                  <a:lnTo>
                    <a:pt x="15936" y="151260"/>
                  </a:lnTo>
                  <a:lnTo>
                    <a:pt x="10108" y="166316"/>
                  </a:lnTo>
                  <a:lnTo>
                    <a:pt x="5528" y="181882"/>
                  </a:lnTo>
                  <a:lnTo>
                    <a:pt x="2285" y="197776"/>
                  </a:lnTo>
                  <a:lnTo>
                    <a:pt x="476" y="213607"/>
                  </a:lnTo>
                  <a:lnTo>
                    <a:pt x="0" y="229143"/>
                  </a:lnTo>
                  <a:lnTo>
                    <a:pt x="629" y="244170"/>
                  </a:lnTo>
                  <a:lnTo>
                    <a:pt x="2106" y="258414"/>
                  </a:lnTo>
                  <a:lnTo>
                    <a:pt x="4210" y="271809"/>
                  </a:lnTo>
                  <a:lnTo>
                    <a:pt x="6924" y="284447"/>
                  </a:lnTo>
                  <a:lnTo>
                    <a:pt x="10423" y="296483"/>
                  </a:lnTo>
                  <a:lnTo>
                    <a:pt x="14740" y="308066"/>
                  </a:lnTo>
                  <a:lnTo>
                    <a:pt x="19774" y="319321"/>
                  </a:lnTo>
                  <a:lnTo>
                    <a:pt x="25378" y="330347"/>
                  </a:lnTo>
                  <a:lnTo>
                    <a:pt x="31413" y="341208"/>
                  </a:lnTo>
                  <a:lnTo>
                    <a:pt x="37923" y="351791"/>
                  </a:lnTo>
                  <a:lnTo>
                    <a:pt x="45125" y="361825"/>
                  </a:lnTo>
                  <a:lnTo>
                    <a:pt x="53081" y="371199"/>
                  </a:lnTo>
                  <a:lnTo>
                    <a:pt x="61712" y="379798"/>
                  </a:lnTo>
                  <a:lnTo>
                    <a:pt x="70884" y="387427"/>
                  </a:lnTo>
                  <a:lnTo>
                    <a:pt x="80468" y="394073"/>
                  </a:lnTo>
                  <a:lnTo>
                    <a:pt x="90513" y="399705"/>
                  </a:lnTo>
                  <a:lnTo>
                    <a:pt x="101242" y="404198"/>
                  </a:lnTo>
                  <a:lnTo>
                    <a:pt x="112719" y="407593"/>
                  </a:lnTo>
                  <a:lnTo>
                    <a:pt x="124868" y="410061"/>
                  </a:lnTo>
                  <a:lnTo>
                    <a:pt x="137554" y="411808"/>
                  </a:lnTo>
                  <a:lnTo>
                    <a:pt x="150641" y="413014"/>
                  </a:lnTo>
                  <a:lnTo>
                    <a:pt x="163853" y="413505"/>
                  </a:lnTo>
                  <a:lnTo>
                    <a:pt x="176796" y="412778"/>
                  </a:lnTo>
                  <a:lnTo>
                    <a:pt x="189273" y="410657"/>
                  </a:lnTo>
                  <a:lnTo>
                    <a:pt x="201108" y="407266"/>
                  </a:lnTo>
                  <a:lnTo>
                    <a:pt x="212063" y="402847"/>
                  </a:lnTo>
                  <a:lnTo>
                    <a:pt x="222104" y="397649"/>
                  </a:lnTo>
                  <a:lnTo>
                    <a:pt x="231509" y="391718"/>
                  </a:lnTo>
                  <a:lnTo>
                    <a:pt x="240753" y="384913"/>
                  </a:lnTo>
                  <a:lnTo>
                    <a:pt x="250122" y="377226"/>
                  </a:lnTo>
                  <a:lnTo>
                    <a:pt x="259552" y="368778"/>
                  </a:lnTo>
                  <a:lnTo>
                    <a:pt x="268737" y="359729"/>
                  </a:lnTo>
                  <a:lnTo>
                    <a:pt x="277506" y="350233"/>
                  </a:lnTo>
                  <a:lnTo>
                    <a:pt x="285682" y="340416"/>
                  </a:lnTo>
                  <a:lnTo>
                    <a:pt x="293020" y="330373"/>
                  </a:lnTo>
                  <a:lnTo>
                    <a:pt x="299476" y="320178"/>
                  </a:lnTo>
                  <a:lnTo>
                    <a:pt x="305319" y="310044"/>
                  </a:lnTo>
                  <a:lnTo>
                    <a:pt x="311017" y="300314"/>
                  </a:lnTo>
                  <a:lnTo>
                    <a:pt x="316852" y="291125"/>
                  </a:lnTo>
                  <a:lnTo>
                    <a:pt x="322757" y="281971"/>
                  </a:lnTo>
                  <a:lnTo>
                    <a:pt x="328421" y="271838"/>
                  </a:lnTo>
                  <a:lnTo>
                    <a:pt x="333678" y="260236"/>
                  </a:lnTo>
                  <a:lnTo>
                    <a:pt x="338512" y="247170"/>
                  </a:lnTo>
                  <a:lnTo>
                    <a:pt x="342986" y="232869"/>
                  </a:lnTo>
                  <a:lnTo>
                    <a:pt x="347174" y="217616"/>
                  </a:lnTo>
                  <a:lnTo>
                    <a:pt x="350986" y="201662"/>
                  </a:lnTo>
                  <a:lnTo>
                    <a:pt x="354173" y="185208"/>
                  </a:lnTo>
                  <a:lnTo>
                    <a:pt x="356648" y="168409"/>
                  </a:lnTo>
                  <a:lnTo>
                    <a:pt x="358310" y="151539"/>
                  </a:lnTo>
                  <a:lnTo>
                    <a:pt x="358976" y="134980"/>
                  </a:lnTo>
                  <a:lnTo>
                    <a:pt x="358640" y="118918"/>
                  </a:lnTo>
                  <a:lnTo>
                    <a:pt x="357279" y="103522"/>
                  </a:lnTo>
                  <a:lnTo>
                    <a:pt x="354769" y="89022"/>
                  </a:lnTo>
                  <a:lnTo>
                    <a:pt x="351152" y="75457"/>
                  </a:lnTo>
                  <a:lnTo>
                    <a:pt x="346435" y="62872"/>
                  </a:lnTo>
                  <a:lnTo>
                    <a:pt x="340520" y="51404"/>
                  </a:lnTo>
                  <a:lnTo>
                    <a:pt x="333467" y="41025"/>
                  </a:lnTo>
                  <a:lnTo>
                    <a:pt x="325461" y="31731"/>
                  </a:lnTo>
                  <a:lnTo>
                    <a:pt x="316716" y="23626"/>
                  </a:lnTo>
                  <a:lnTo>
                    <a:pt x="307423" y="16658"/>
                  </a:lnTo>
                  <a:lnTo>
                    <a:pt x="297574" y="10807"/>
                  </a:lnTo>
                  <a:lnTo>
                    <a:pt x="286978" y="6168"/>
                  </a:lnTo>
                  <a:lnTo>
                    <a:pt x="275593" y="2684"/>
                  </a:lnTo>
                  <a:lnTo>
                    <a:pt x="263677" y="495"/>
                  </a:lnTo>
                  <a:lnTo>
                    <a:pt x="251679" y="0"/>
                  </a:lnTo>
                  <a:lnTo>
                    <a:pt x="239872" y="1261"/>
                  </a:lnTo>
                  <a:lnTo>
                    <a:pt x="228503" y="4057"/>
                  </a:lnTo>
                  <a:lnTo>
                    <a:pt x="217869" y="8068"/>
                  </a:lnTo>
                  <a:lnTo>
                    <a:pt x="208046" y="12990"/>
                  </a:lnTo>
                  <a:lnTo>
                    <a:pt x="198790" y="18733"/>
                  </a:lnTo>
                  <a:lnTo>
                    <a:pt x="189646" y="25412"/>
                  </a:lnTo>
                  <a:lnTo>
                    <a:pt x="180353" y="32999"/>
                  </a:lnTo>
                  <a:lnTo>
                    <a:pt x="171279" y="40905"/>
                  </a:lnTo>
                  <a:lnTo>
                    <a:pt x="162436" y="48827"/>
                  </a:lnTo>
                  <a:lnTo>
                    <a:pt x="153043" y="57461"/>
                  </a:lnTo>
                  <a:lnTo>
                    <a:pt x="141601" y="68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1741" y="3616569"/>
              <a:ext cx="257293" cy="449472"/>
            </a:xfrm>
            <a:custGeom>
              <a:avLst/>
              <a:gdLst/>
              <a:ahLst/>
              <a:cxnLst/>
              <a:rect l="0" t="0" r="0" b="0"/>
              <a:pathLst>
                <a:path w="257293" h="449472">
                  <a:moveTo>
                    <a:pt x="4608" y="438942"/>
                  </a:moveTo>
                  <a:lnTo>
                    <a:pt x="1808" y="430074"/>
                  </a:lnTo>
                  <a:lnTo>
                    <a:pt x="306" y="421087"/>
                  </a:lnTo>
                  <a:lnTo>
                    <a:pt x="0" y="411096"/>
                  </a:lnTo>
                  <a:lnTo>
                    <a:pt x="679" y="400288"/>
                  </a:lnTo>
                  <a:lnTo>
                    <a:pt x="2147" y="389125"/>
                  </a:lnTo>
                  <a:lnTo>
                    <a:pt x="4216" y="377901"/>
                  </a:lnTo>
                  <a:lnTo>
                    <a:pt x="6725" y="366098"/>
                  </a:lnTo>
                  <a:lnTo>
                    <a:pt x="9548" y="352520"/>
                  </a:lnTo>
                  <a:lnTo>
                    <a:pt x="12590" y="336642"/>
                  </a:lnTo>
                  <a:lnTo>
                    <a:pt x="15783" y="318569"/>
                  </a:lnTo>
                  <a:lnTo>
                    <a:pt x="19079" y="298686"/>
                  </a:lnTo>
                  <a:lnTo>
                    <a:pt x="22441" y="277421"/>
                  </a:lnTo>
                  <a:lnTo>
                    <a:pt x="25681" y="255313"/>
                  </a:lnTo>
                  <a:lnTo>
                    <a:pt x="28478" y="232961"/>
                  </a:lnTo>
                  <a:lnTo>
                    <a:pt x="30696" y="210722"/>
                  </a:lnTo>
                  <a:lnTo>
                    <a:pt x="32524" y="189047"/>
                  </a:lnTo>
                  <a:lnTo>
                    <a:pt x="34366" y="168559"/>
                  </a:lnTo>
                  <a:lnTo>
                    <a:pt x="36465" y="149513"/>
                  </a:lnTo>
                  <a:lnTo>
                    <a:pt x="39068" y="132954"/>
                  </a:lnTo>
                  <a:lnTo>
                    <a:pt x="43223" y="121143"/>
                  </a:lnTo>
                  <a:lnTo>
                    <a:pt x="49080" y="115174"/>
                  </a:lnTo>
                  <a:lnTo>
                    <a:pt x="54948" y="114323"/>
                  </a:lnTo>
                  <a:lnTo>
                    <a:pt x="60273" y="117206"/>
                  </a:lnTo>
                  <a:lnTo>
                    <a:pt x="65240" y="122476"/>
                  </a:lnTo>
                  <a:lnTo>
                    <a:pt x="70282" y="128976"/>
                  </a:lnTo>
                  <a:lnTo>
                    <a:pt x="75654" y="135992"/>
                  </a:lnTo>
                  <a:lnTo>
                    <a:pt x="81741" y="142682"/>
                  </a:lnTo>
                  <a:lnTo>
                    <a:pt x="89116" y="147976"/>
                  </a:lnTo>
                  <a:lnTo>
                    <a:pt x="97962" y="151418"/>
                  </a:lnTo>
                  <a:lnTo>
                    <a:pt x="107818" y="152766"/>
                  </a:lnTo>
                  <a:lnTo>
                    <a:pt x="117811" y="151710"/>
                  </a:lnTo>
                  <a:lnTo>
                    <a:pt x="127419" y="148331"/>
                  </a:lnTo>
                  <a:lnTo>
                    <a:pt x="136647" y="142826"/>
                  </a:lnTo>
                  <a:lnTo>
                    <a:pt x="145829" y="135329"/>
                  </a:lnTo>
                  <a:lnTo>
                    <a:pt x="155181" y="126107"/>
                  </a:lnTo>
                  <a:lnTo>
                    <a:pt x="164444" y="115511"/>
                  </a:lnTo>
                  <a:lnTo>
                    <a:pt x="172991" y="103885"/>
                  </a:lnTo>
                  <a:lnTo>
                    <a:pt x="180522" y="91512"/>
                  </a:lnTo>
                  <a:lnTo>
                    <a:pt x="187054" y="78613"/>
                  </a:lnTo>
                  <a:lnTo>
                    <a:pt x="192750" y="65348"/>
                  </a:lnTo>
                  <a:lnTo>
                    <a:pt x="197803" y="51837"/>
                  </a:lnTo>
                  <a:lnTo>
                    <a:pt x="202384" y="38324"/>
                  </a:lnTo>
                  <a:lnTo>
                    <a:pt x="206628" y="25170"/>
                  </a:lnTo>
                  <a:lnTo>
                    <a:pt x="210644" y="12611"/>
                  </a:lnTo>
                  <a:lnTo>
                    <a:pt x="214700" y="3039"/>
                  </a:lnTo>
                  <a:lnTo>
                    <a:pt x="218505" y="0"/>
                  </a:lnTo>
                  <a:lnTo>
                    <a:pt x="221215" y="3551"/>
                  </a:lnTo>
                  <a:lnTo>
                    <a:pt x="222926" y="12337"/>
                  </a:lnTo>
                  <a:lnTo>
                    <a:pt x="223972" y="25111"/>
                  </a:lnTo>
                  <a:lnTo>
                    <a:pt x="224613" y="41050"/>
                  </a:lnTo>
                  <a:lnTo>
                    <a:pt x="225004" y="59437"/>
                  </a:lnTo>
                  <a:lnTo>
                    <a:pt x="225079" y="78994"/>
                  </a:lnTo>
                  <a:lnTo>
                    <a:pt x="224588" y="97983"/>
                  </a:lnTo>
                  <a:lnTo>
                    <a:pt x="223441" y="115500"/>
                  </a:lnTo>
                  <a:lnTo>
                    <a:pt x="221854" y="131551"/>
                  </a:lnTo>
                  <a:lnTo>
                    <a:pt x="220248" y="146643"/>
                  </a:lnTo>
                  <a:lnTo>
                    <a:pt x="218874" y="161208"/>
                  </a:lnTo>
                  <a:lnTo>
                    <a:pt x="217799" y="175503"/>
                  </a:lnTo>
                  <a:lnTo>
                    <a:pt x="217003" y="189664"/>
                  </a:lnTo>
                  <a:lnTo>
                    <a:pt x="216438" y="203773"/>
                  </a:lnTo>
                  <a:lnTo>
                    <a:pt x="216211" y="218356"/>
                  </a:lnTo>
                  <a:lnTo>
                    <a:pt x="216583" y="234352"/>
                  </a:lnTo>
                  <a:lnTo>
                    <a:pt x="217643" y="252150"/>
                  </a:lnTo>
                  <a:lnTo>
                    <a:pt x="219168" y="271494"/>
                  </a:lnTo>
                  <a:lnTo>
                    <a:pt x="220730" y="291774"/>
                  </a:lnTo>
                  <a:lnTo>
                    <a:pt x="222083" y="312518"/>
                  </a:lnTo>
                  <a:lnTo>
                    <a:pt x="223482" y="333139"/>
                  </a:lnTo>
                  <a:lnTo>
                    <a:pt x="225561" y="352897"/>
                  </a:lnTo>
                  <a:lnTo>
                    <a:pt x="228623" y="371461"/>
                  </a:lnTo>
                  <a:lnTo>
                    <a:pt x="232542" y="388466"/>
                  </a:lnTo>
                  <a:lnTo>
                    <a:pt x="237412" y="405095"/>
                  </a:lnTo>
                  <a:lnTo>
                    <a:pt x="244783" y="423925"/>
                  </a:lnTo>
                  <a:lnTo>
                    <a:pt x="257292" y="449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080618" y="3823884"/>
              <a:ext cx="115815" cy="193455"/>
            </a:xfrm>
            <a:custGeom>
              <a:avLst/>
              <a:gdLst/>
              <a:ahLst/>
              <a:cxnLst/>
              <a:rect l="0" t="0" r="0" b="0"/>
              <a:pathLst>
                <a:path w="115815" h="193455">
                  <a:moveTo>
                    <a:pt x="0" y="42114"/>
                  </a:moveTo>
                  <a:lnTo>
                    <a:pt x="0" y="53849"/>
                  </a:lnTo>
                  <a:lnTo>
                    <a:pt x="0" y="64978"/>
                  </a:lnTo>
                  <a:lnTo>
                    <a:pt x="5" y="76572"/>
                  </a:lnTo>
                  <a:lnTo>
                    <a:pt x="178" y="88560"/>
                  </a:lnTo>
                  <a:lnTo>
                    <a:pt x="826" y="100572"/>
                  </a:lnTo>
                  <a:lnTo>
                    <a:pt x="2079" y="112375"/>
                  </a:lnTo>
                  <a:lnTo>
                    <a:pt x="3905" y="123902"/>
                  </a:lnTo>
                  <a:lnTo>
                    <a:pt x="6201" y="135170"/>
                  </a:lnTo>
                  <a:lnTo>
                    <a:pt x="8866" y="146224"/>
                  </a:lnTo>
                  <a:lnTo>
                    <a:pt x="12130" y="156952"/>
                  </a:lnTo>
                  <a:lnTo>
                    <a:pt x="16531" y="167090"/>
                  </a:lnTo>
                  <a:lnTo>
                    <a:pt x="22272" y="176523"/>
                  </a:lnTo>
                  <a:lnTo>
                    <a:pt x="29246" y="184655"/>
                  </a:lnTo>
                  <a:lnTo>
                    <a:pt x="37223" y="190374"/>
                  </a:lnTo>
                  <a:lnTo>
                    <a:pt x="45956" y="193283"/>
                  </a:lnTo>
                  <a:lnTo>
                    <a:pt x="55073" y="193454"/>
                  </a:lnTo>
                  <a:lnTo>
                    <a:pt x="64105" y="191068"/>
                  </a:lnTo>
                  <a:lnTo>
                    <a:pt x="72800" y="186497"/>
                  </a:lnTo>
                  <a:lnTo>
                    <a:pt x="80941" y="180042"/>
                  </a:lnTo>
                  <a:lnTo>
                    <a:pt x="88262" y="171831"/>
                  </a:lnTo>
                  <a:lnTo>
                    <a:pt x="94701" y="162093"/>
                  </a:lnTo>
                  <a:lnTo>
                    <a:pt x="100195" y="151135"/>
                  </a:lnTo>
                  <a:lnTo>
                    <a:pt x="104595" y="139257"/>
                  </a:lnTo>
                  <a:lnTo>
                    <a:pt x="107927" y="126712"/>
                  </a:lnTo>
                  <a:lnTo>
                    <a:pt x="110353" y="113695"/>
                  </a:lnTo>
                  <a:lnTo>
                    <a:pt x="112073" y="100351"/>
                  </a:lnTo>
                  <a:lnTo>
                    <a:pt x="113270" y="86786"/>
                  </a:lnTo>
                  <a:lnTo>
                    <a:pt x="114095" y="73102"/>
                  </a:lnTo>
                  <a:lnTo>
                    <a:pt x="114747" y="57744"/>
                  </a:lnTo>
                  <a:lnTo>
                    <a:pt x="115287" y="3601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38546" y="3581729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0" y="8682"/>
                  </a:lnTo>
                  <a:lnTo>
                    <a:pt x="0" y="21376"/>
                  </a:lnTo>
                  <a:lnTo>
                    <a:pt x="0" y="36850"/>
                  </a:lnTo>
                  <a:lnTo>
                    <a:pt x="4" y="54607"/>
                  </a:lnTo>
                  <a:lnTo>
                    <a:pt x="177" y="73725"/>
                  </a:lnTo>
                  <a:lnTo>
                    <a:pt x="825" y="92854"/>
                  </a:lnTo>
                  <a:lnTo>
                    <a:pt x="2074" y="111230"/>
                  </a:lnTo>
                  <a:lnTo>
                    <a:pt x="3727" y="128649"/>
                  </a:lnTo>
                  <a:lnTo>
                    <a:pt x="5375" y="145186"/>
                  </a:lnTo>
                  <a:lnTo>
                    <a:pt x="6782" y="161008"/>
                  </a:lnTo>
                  <a:lnTo>
                    <a:pt x="8048" y="176126"/>
                  </a:lnTo>
                  <a:lnTo>
                    <a:pt x="9504" y="190380"/>
                  </a:lnTo>
                  <a:lnTo>
                    <a:pt x="11336" y="203756"/>
                  </a:lnTo>
                  <a:lnTo>
                    <a:pt x="13566" y="216370"/>
                  </a:lnTo>
                  <a:lnTo>
                    <a:pt x="16142" y="228383"/>
                  </a:lnTo>
                  <a:lnTo>
                    <a:pt x="18989" y="239961"/>
                  </a:lnTo>
                  <a:lnTo>
                    <a:pt x="22037" y="251721"/>
                  </a:lnTo>
                  <a:lnTo>
                    <a:pt x="25229" y="264682"/>
                  </a:lnTo>
                  <a:lnTo>
                    <a:pt x="28522" y="279291"/>
                  </a:lnTo>
                  <a:lnTo>
                    <a:pt x="31885" y="295174"/>
                  </a:lnTo>
                  <a:lnTo>
                    <a:pt x="35296" y="311445"/>
                  </a:lnTo>
                  <a:lnTo>
                    <a:pt x="38739" y="327531"/>
                  </a:lnTo>
                  <a:lnTo>
                    <a:pt x="42204" y="343058"/>
                  </a:lnTo>
                  <a:lnTo>
                    <a:pt x="45683" y="357704"/>
                  </a:lnTo>
                  <a:lnTo>
                    <a:pt x="49168" y="371386"/>
                  </a:lnTo>
                  <a:lnTo>
                    <a:pt x="52504" y="383765"/>
                  </a:lnTo>
                  <a:lnTo>
                    <a:pt x="55718" y="395356"/>
                  </a:lnTo>
                  <a:lnTo>
                    <a:pt x="59094" y="407177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428059" y="3592257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4" y="47072"/>
                  </a:lnTo>
                  <a:lnTo>
                    <a:pt x="177" y="65475"/>
                  </a:lnTo>
                  <a:lnTo>
                    <a:pt x="825" y="83987"/>
                  </a:lnTo>
                  <a:lnTo>
                    <a:pt x="2074" y="101881"/>
                  </a:lnTo>
                  <a:lnTo>
                    <a:pt x="3727" y="118942"/>
                  </a:lnTo>
                  <a:lnTo>
                    <a:pt x="5375" y="135223"/>
                  </a:lnTo>
                  <a:lnTo>
                    <a:pt x="6778" y="150869"/>
                  </a:lnTo>
                  <a:lnTo>
                    <a:pt x="7871" y="166036"/>
                  </a:lnTo>
                  <a:lnTo>
                    <a:pt x="8679" y="180854"/>
                  </a:lnTo>
                  <a:lnTo>
                    <a:pt x="9261" y="195425"/>
                  </a:lnTo>
                  <a:lnTo>
                    <a:pt x="9839" y="209826"/>
                  </a:lnTo>
                  <a:lnTo>
                    <a:pt x="10767" y="224109"/>
                  </a:lnTo>
                  <a:lnTo>
                    <a:pt x="12206" y="238316"/>
                  </a:lnTo>
                  <a:lnTo>
                    <a:pt x="13989" y="252638"/>
                  </a:lnTo>
                  <a:lnTo>
                    <a:pt x="15725" y="267398"/>
                  </a:lnTo>
                  <a:lnTo>
                    <a:pt x="17191" y="282739"/>
                  </a:lnTo>
                  <a:lnTo>
                    <a:pt x="18496" y="298636"/>
                  </a:lnTo>
                  <a:lnTo>
                    <a:pt x="19979" y="314993"/>
                  </a:lnTo>
                  <a:lnTo>
                    <a:pt x="21824" y="331684"/>
                  </a:lnTo>
                  <a:lnTo>
                    <a:pt x="23903" y="348047"/>
                  </a:lnTo>
                  <a:lnTo>
                    <a:pt x="26063" y="364610"/>
                  </a:lnTo>
                  <a:lnTo>
                    <a:pt x="28497" y="383945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43831" y="3750185"/>
              <a:ext cx="168457" cy="84229"/>
            </a:xfrm>
            <a:custGeom>
              <a:avLst/>
              <a:gdLst/>
              <a:ahLst/>
              <a:cxnLst/>
              <a:rect l="0" t="0" r="0" b="0"/>
              <a:pathLst>
                <a:path w="168457" h="84229">
                  <a:moveTo>
                    <a:pt x="168456" y="0"/>
                  </a:moveTo>
                  <a:lnTo>
                    <a:pt x="159654" y="3001"/>
                  </a:lnTo>
                  <a:lnTo>
                    <a:pt x="151308" y="6422"/>
                  </a:lnTo>
                  <a:lnTo>
                    <a:pt x="142609" y="10614"/>
                  </a:lnTo>
                  <a:lnTo>
                    <a:pt x="133488" y="15342"/>
                  </a:lnTo>
                  <a:lnTo>
                    <a:pt x="123993" y="20174"/>
                  </a:lnTo>
                  <a:lnTo>
                    <a:pt x="114201" y="24852"/>
                  </a:lnTo>
                  <a:lnTo>
                    <a:pt x="104187" y="29288"/>
                  </a:lnTo>
                  <a:lnTo>
                    <a:pt x="94013" y="33490"/>
                  </a:lnTo>
                  <a:lnTo>
                    <a:pt x="83731" y="37503"/>
                  </a:lnTo>
                  <a:lnTo>
                    <a:pt x="73540" y="41536"/>
                  </a:lnTo>
                  <a:lnTo>
                    <a:pt x="63771" y="45937"/>
                  </a:lnTo>
                  <a:lnTo>
                    <a:pt x="54570" y="50862"/>
                  </a:lnTo>
                  <a:lnTo>
                    <a:pt x="45831" y="56187"/>
                  </a:lnTo>
                  <a:lnTo>
                    <a:pt x="36219" y="62229"/>
                  </a:lnTo>
                  <a:lnTo>
                    <a:pt x="22655" y="7063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64929" y="390811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1"/>
                  </a:lnTo>
                  <a:lnTo>
                    <a:pt x="0" y="53960"/>
                  </a:lnTo>
                  <a:lnTo>
                    <a:pt x="0" y="67155"/>
                  </a:lnTo>
                  <a:lnTo>
                    <a:pt x="0" y="829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43872" y="378177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73089" y="3820475"/>
              <a:ext cx="87084" cy="370240"/>
            </a:xfrm>
            <a:custGeom>
              <a:avLst/>
              <a:gdLst/>
              <a:ahLst/>
              <a:cxnLst/>
              <a:rect l="0" t="0" r="0" b="0"/>
              <a:pathLst>
                <a:path w="87084" h="370240">
                  <a:moveTo>
                    <a:pt x="7654" y="150808"/>
                  </a:moveTo>
                  <a:lnTo>
                    <a:pt x="7654" y="162543"/>
                  </a:lnTo>
                  <a:lnTo>
                    <a:pt x="7654" y="173672"/>
                  </a:lnTo>
                  <a:lnTo>
                    <a:pt x="7658" y="185266"/>
                  </a:lnTo>
                  <a:lnTo>
                    <a:pt x="7831" y="197254"/>
                  </a:lnTo>
                  <a:lnTo>
                    <a:pt x="8479" y="209266"/>
                  </a:lnTo>
                  <a:lnTo>
                    <a:pt x="9733" y="221078"/>
                  </a:lnTo>
                  <a:lnTo>
                    <a:pt x="11558" y="232950"/>
                  </a:lnTo>
                  <a:lnTo>
                    <a:pt x="13855" y="245516"/>
                  </a:lnTo>
                  <a:lnTo>
                    <a:pt x="16511" y="259081"/>
                  </a:lnTo>
                  <a:lnTo>
                    <a:pt x="19429" y="273633"/>
                  </a:lnTo>
                  <a:lnTo>
                    <a:pt x="22533" y="289011"/>
                  </a:lnTo>
                  <a:lnTo>
                    <a:pt x="25763" y="305023"/>
                  </a:lnTo>
                  <a:lnTo>
                    <a:pt x="28913" y="321335"/>
                  </a:lnTo>
                  <a:lnTo>
                    <a:pt x="31649" y="337505"/>
                  </a:lnTo>
                  <a:lnTo>
                    <a:pt x="33824" y="353219"/>
                  </a:lnTo>
                  <a:lnTo>
                    <a:pt x="35552" y="365462"/>
                  </a:lnTo>
                  <a:lnTo>
                    <a:pt x="36751" y="370239"/>
                  </a:lnTo>
                  <a:lnTo>
                    <a:pt x="37014" y="368370"/>
                  </a:lnTo>
                  <a:lnTo>
                    <a:pt x="36314" y="361976"/>
                  </a:lnTo>
                  <a:lnTo>
                    <a:pt x="34817" y="352568"/>
                  </a:lnTo>
                  <a:lnTo>
                    <a:pt x="32717" y="340924"/>
                  </a:lnTo>
                  <a:lnTo>
                    <a:pt x="30184" y="327573"/>
                  </a:lnTo>
                  <a:lnTo>
                    <a:pt x="27512" y="312792"/>
                  </a:lnTo>
                  <a:lnTo>
                    <a:pt x="25102" y="296626"/>
                  </a:lnTo>
                  <a:lnTo>
                    <a:pt x="23146" y="279227"/>
                  </a:lnTo>
                  <a:lnTo>
                    <a:pt x="21494" y="261314"/>
                  </a:lnTo>
                  <a:lnTo>
                    <a:pt x="19770" y="244052"/>
                  </a:lnTo>
                  <a:lnTo>
                    <a:pt x="17760" y="228027"/>
                  </a:lnTo>
                  <a:lnTo>
                    <a:pt x="15578" y="212981"/>
                  </a:lnTo>
                  <a:lnTo>
                    <a:pt x="13566" y="198114"/>
                  </a:lnTo>
                  <a:lnTo>
                    <a:pt x="11911" y="182932"/>
                  </a:lnTo>
                  <a:lnTo>
                    <a:pt x="10477" y="167598"/>
                  </a:lnTo>
                  <a:lnTo>
                    <a:pt x="8908" y="152741"/>
                  </a:lnTo>
                  <a:lnTo>
                    <a:pt x="7005" y="138694"/>
                  </a:lnTo>
                  <a:lnTo>
                    <a:pt x="4896" y="125158"/>
                  </a:lnTo>
                  <a:lnTo>
                    <a:pt x="2934" y="111395"/>
                  </a:lnTo>
                  <a:lnTo>
                    <a:pt x="1322" y="96993"/>
                  </a:lnTo>
                  <a:lnTo>
                    <a:pt x="257" y="82031"/>
                  </a:lnTo>
                  <a:lnTo>
                    <a:pt x="0" y="66902"/>
                  </a:lnTo>
                  <a:lnTo>
                    <a:pt x="618" y="51881"/>
                  </a:lnTo>
                  <a:lnTo>
                    <a:pt x="2340" y="37557"/>
                  </a:lnTo>
                  <a:lnTo>
                    <a:pt x="5624" y="24856"/>
                  </a:lnTo>
                  <a:lnTo>
                    <a:pt x="10576" y="14156"/>
                  </a:lnTo>
                  <a:lnTo>
                    <a:pt x="17002" y="5975"/>
                  </a:lnTo>
                  <a:lnTo>
                    <a:pt x="24603" y="1205"/>
                  </a:lnTo>
                  <a:lnTo>
                    <a:pt x="33075" y="0"/>
                  </a:lnTo>
                  <a:lnTo>
                    <a:pt x="41846" y="1918"/>
                  </a:lnTo>
                  <a:lnTo>
                    <a:pt x="50113" y="6312"/>
                  </a:lnTo>
                  <a:lnTo>
                    <a:pt x="57481" y="12559"/>
                  </a:lnTo>
                  <a:lnTo>
                    <a:pt x="63916" y="20305"/>
                  </a:lnTo>
                  <a:lnTo>
                    <a:pt x="69554" y="29465"/>
                  </a:lnTo>
                  <a:lnTo>
                    <a:pt x="74566" y="39883"/>
                  </a:lnTo>
                  <a:lnTo>
                    <a:pt x="78951" y="51486"/>
                  </a:lnTo>
                  <a:lnTo>
                    <a:pt x="82533" y="64338"/>
                  </a:lnTo>
                  <a:lnTo>
                    <a:pt x="85271" y="78349"/>
                  </a:lnTo>
                  <a:lnTo>
                    <a:pt x="86942" y="92996"/>
                  </a:lnTo>
                  <a:lnTo>
                    <a:pt x="87083" y="107442"/>
                  </a:lnTo>
                  <a:lnTo>
                    <a:pt x="85576" y="121221"/>
                  </a:lnTo>
                  <a:lnTo>
                    <a:pt x="82444" y="133910"/>
                  </a:lnTo>
                  <a:lnTo>
                    <a:pt x="77676" y="144982"/>
                  </a:lnTo>
                  <a:lnTo>
                    <a:pt x="71440" y="154309"/>
                  </a:lnTo>
                  <a:lnTo>
                    <a:pt x="64281" y="161950"/>
                  </a:lnTo>
                  <a:lnTo>
                    <a:pt x="56213" y="168702"/>
                  </a:lnTo>
                  <a:lnTo>
                    <a:pt x="45413" y="175159"/>
                  </a:lnTo>
                  <a:lnTo>
                    <a:pt x="28711" y="182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17613" y="3581729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67" y="14803"/>
                  </a:lnTo>
                  <a:lnTo>
                    <a:pt x="707" y="29994"/>
                  </a:lnTo>
                  <a:lnTo>
                    <a:pt x="1999" y="47071"/>
                  </a:lnTo>
                  <a:lnTo>
                    <a:pt x="3686" y="65474"/>
                  </a:lnTo>
                  <a:lnTo>
                    <a:pt x="5354" y="83987"/>
                  </a:lnTo>
                  <a:lnTo>
                    <a:pt x="6768" y="101880"/>
                  </a:lnTo>
                  <a:lnTo>
                    <a:pt x="7866" y="118941"/>
                  </a:lnTo>
                  <a:lnTo>
                    <a:pt x="8677" y="135222"/>
                  </a:lnTo>
                  <a:lnTo>
                    <a:pt x="9260" y="150869"/>
                  </a:lnTo>
                  <a:lnTo>
                    <a:pt x="9839" y="166035"/>
                  </a:lnTo>
                  <a:lnTo>
                    <a:pt x="10767" y="180853"/>
                  </a:lnTo>
                  <a:lnTo>
                    <a:pt x="12207" y="195425"/>
                  </a:lnTo>
                  <a:lnTo>
                    <a:pt x="13989" y="209825"/>
                  </a:lnTo>
                  <a:lnTo>
                    <a:pt x="15725" y="224108"/>
                  </a:lnTo>
                  <a:lnTo>
                    <a:pt x="17187" y="238316"/>
                  </a:lnTo>
                  <a:lnTo>
                    <a:pt x="18319" y="252637"/>
                  </a:lnTo>
                  <a:lnTo>
                    <a:pt x="19154" y="267398"/>
                  </a:lnTo>
                  <a:lnTo>
                    <a:pt x="19754" y="282729"/>
                  </a:lnTo>
                  <a:lnTo>
                    <a:pt x="20344" y="298281"/>
                  </a:lnTo>
                  <a:lnTo>
                    <a:pt x="21280" y="313340"/>
                  </a:lnTo>
                  <a:lnTo>
                    <a:pt x="22725" y="327534"/>
                  </a:lnTo>
                  <a:lnTo>
                    <a:pt x="24520" y="340575"/>
                  </a:lnTo>
                  <a:lnTo>
                    <a:pt x="26451" y="353485"/>
                  </a:lnTo>
                  <a:lnTo>
                    <a:pt x="28691" y="368511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80784" y="3834413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15" y="25847"/>
                  </a:lnTo>
                  <a:lnTo>
                    <a:pt x="15342" y="34967"/>
                  </a:lnTo>
                  <a:lnTo>
                    <a:pt x="20175" y="44462"/>
                  </a:lnTo>
                  <a:lnTo>
                    <a:pt x="24853" y="54250"/>
                  </a:lnTo>
                  <a:lnTo>
                    <a:pt x="29332" y="64184"/>
                  </a:lnTo>
                  <a:lnTo>
                    <a:pt x="34252" y="75251"/>
                  </a:lnTo>
                  <a:lnTo>
                    <a:pt x="41160" y="90655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01841" y="3781770"/>
              <a:ext cx="115815" cy="589597"/>
            </a:xfrm>
            <a:custGeom>
              <a:avLst/>
              <a:gdLst/>
              <a:ahLst/>
              <a:cxnLst/>
              <a:rect l="0" t="0" r="0" b="0"/>
              <a:pathLst>
                <a:path w="115815" h="589597">
                  <a:moveTo>
                    <a:pt x="115814" y="0"/>
                  </a:moveTo>
                  <a:lnTo>
                    <a:pt x="112880" y="11668"/>
                  </a:lnTo>
                  <a:lnTo>
                    <a:pt x="110098" y="22157"/>
                  </a:lnTo>
                  <a:lnTo>
                    <a:pt x="107198" y="32459"/>
                  </a:lnTo>
                  <a:lnTo>
                    <a:pt x="104158" y="42760"/>
                  </a:lnTo>
                  <a:lnTo>
                    <a:pt x="100993" y="53104"/>
                  </a:lnTo>
                  <a:lnTo>
                    <a:pt x="97729" y="63512"/>
                  </a:lnTo>
                  <a:lnTo>
                    <a:pt x="94391" y="74631"/>
                  </a:lnTo>
                  <a:lnTo>
                    <a:pt x="90999" y="87682"/>
                  </a:lnTo>
                  <a:lnTo>
                    <a:pt x="87571" y="103161"/>
                  </a:lnTo>
                  <a:lnTo>
                    <a:pt x="84116" y="120440"/>
                  </a:lnTo>
                  <a:lnTo>
                    <a:pt x="80643" y="138187"/>
                  </a:lnTo>
                  <a:lnTo>
                    <a:pt x="77159" y="155569"/>
                  </a:lnTo>
                  <a:lnTo>
                    <a:pt x="73666" y="172457"/>
                  </a:lnTo>
                  <a:lnTo>
                    <a:pt x="70168" y="189155"/>
                  </a:lnTo>
                  <a:lnTo>
                    <a:pt x="66670" y="205900"/>
                  </a:lnTo>
                  <a:lnTo>
                    <a:pt x="63339" y="222789"/>
                  </a:lnTo>
                  <a:lnTo>
                    <a:pt x="60481" y="239835"/>
                  </a:lnTo>
                  <a:lnTo>
                    <a:pt x="58222" y="257012"/>
                  </a:lnTo>
                  <a:lnTo>
                    <a:pt x="56367" y="274127"/>
                  </a:lnTo>
                  <a:lnTo>
                    <a:pt x="54506" y="290846"/>
                  </a:lnTo>
                  <a:lnTo>
                    <a:pt x="52400" y="307021"/>
                  </a:lnTo>
                  <a:lnTo>
                    <a:pt x="49984" y="322831"/>
                  </a:lnTo>
                  <a:lnTo>
                    <a:pt x="47283" y="338673"/>
                  </a:lnTo>
                  <a:lnTo>
                    <a:pt x="44352" y="354779"/>
                  </a:lnTo>
                  <a:lnTo>
                    <a:pt x="41247" y="371208"/>
                  </a:lnTo>
                  <a:lnTo>
                    <a:pt x="38018" y="387930"/>
                  </a:lnTo>
                  <a:lnTo>
                    <a:pt x="34699" y="404883"/>
                  </a:lnTo>
                  <a:lnTo>
                    <a:pt x="31320" y="421845"/>
                  </a:lnTo>
                  <a:lnTo>
                    <a:pt x="27897" y="438459"/>
                  </a:lnTo>
                  <a:lnTo>
                    <a:pt x="24447" y="454568"/>
                  </a:lnTo>
                  <a:lnTo>
                    <a:pt x="20977" y="470504"/>
                  </a:lnTo>
                  <a:lnTo>
                    <a:pt x="17494" y="486962"/>
                  </a:lnTo>
                  <a:lnTo>
                    <a:pt x="14007" y="504278"/>
                  </a:lnTo>
                  <a:lnTo>
                    <a:pt x="10670" y="521749"/>
                  </a:lnTo>
                  <a:lnTo>
                    <a:pt x="7454" y="539642"/>
                  </a:lnTo>
                  <a:lnTo>
                    <a:pt x="4078" y="560652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54567" y="363437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6"/>
                  </a:lnTo>
                  <a:lnTo>
                    <a:pt x="4" y="112972"/>
                  </a:lnTo>
                  <a:lnTo>
                    <a:pt x="177" y="126791"/>
                  </a:lnTo>
                  <a:lnTo>
                    <a:pt x="825" y="140681"/>
                  </a:lnTo>
                  <a:lnTo>
                    <a:pt x="2074" y="154633"/>
                  </a:lnTo>
                  <a:lnTo>
                    <a:pt x="3727" y="169123"/>
                  </a:lnTo>
                  <a:lnTo>
                    <a:pt x="5375" y="185061"/>
                  </a:lnTo>
                  <a:lnTo>
                    <a:pt x="6778" y="202820"/>
                  </a:lnTo>
                  <a:lnTo>
                    <a:pt x="7870" y="221969"/>
                  </a:lnTo>
                  <a:lnTo>
                    <a:pt x="8679" y="241586"/>
                  </a:lnTo>
                  <a:lnTo>
                    <a:pt x="9261" y="261072"/>
                  </a:lnTo>
                  <a:lnTo>
                    <a:pt x="9839" y="280036"/>
                  </a:lnTo>
                  <a:lnTo>
                    <a:pt x="10766" y="298142"/>
                  </a:lnTo>
                  <a:lnTo>
                    <a:pt x="12206" y="315296"/>
                  </a:lnTo>
                  <a:lnTo>
                    <a:pt x="13998" y="331002"/>
                  </a:lnTo>
                  <a:lnTo>
                    <a:pt x="15927" y="345800"/>
                  </a:lnTo>
                  <a:lnTo>
                    <a:pt x="18164" y="360992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59810" y="383441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86" y="6611"/>
                  </a:lnTo>
                  <a:lnTo>
                    <a:pt x="161033" y="7792"/>
                  </a:lnTo>
                  <a:lnTo>
                    <a:pt x="148573" y="8640"/>
                  </a:lnTo>
                  <a:lnTo>
                    <a:pt x="134871" y="9243"/>
                  </a:lnTo>
                  <a:lnTo>
                    <a:pt x="120453" y="9830"/>
                  </a:lnTo>
                  <a:lnTo>
                    <a:pt x="106172" y="10762"/>
                  </a:lnTo>
                  <a:lnTo>
                    <a:pt x="92496" y="12204"/>
                  </a:lnTo>
                  <a:lnTo>
                    <a:pt x="79368" y="13988"/>
                  </a:lnTo>
                  <a:lnTo>
                    <a:pt x="66406" y="15724"/>
                  </a:lnTo>
                  <a:lnTo>
                    <a:pt x="53370" y="17186"/>
                  </a:lnTo>
                  <a:lnTo>
                    <a:pt x="40771" y="18321"/>
                  </a:lnTo>
                  <a:lnTo>
                    <a:pt x="28558" y="19281"/>
                  </a:lnTo>
                  <a:lnTo>
                    <a:pt x="15655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59852" y="3581729"/>
              <a:ext cx="315856" cy="442241"/>
            </a:xfrm>
            <a:custGeom>
              <a:avLst/>
              <a:gdLst/>
              <a:ahLst/>
              <a:cxnLst/>
              <a:rect l="0" t="0" r="0" b="0"/>
              <a:pathLst>
                <a:path w="315856" h="442241">
                  <a:moveTo>
                    <a:pt x="0" y="0"/>
                  </a:moveTo>
                  <a:lnTo>
                    <a:pt x="2866" y="14735"/>
                  </a:lnTo>
                  <a:lnTo>
                    <a:pt x="5008" y="29287"/>
                  </a:lnTo>
                  <a:lnTo>
                    <a:pt x="6616" y="45081"/>
                  </a:lnTo>
                  <a:lnTo>
                    <a:pt x="7969" y="62142"/>
                  </a:lnTo>
                  <a:lnTo>
                    <a:pt x="9466" y="80284"/>
                  </a:lnTo>
                  <a:lnTo>
                    <a:pt x="11317" y="99257"/>
                  </a:lnTo>
                  <a:lnTo>
                    <a:pt x="13557" y="118352"/>
                  </a:lnTo>
                  <a:lnTo>
                    <a:pt x="16137" y="136470"/>
                  </a:lnTo>
                  <a:lnTo>
                    <a:pt x="18987" y="153090"/>
                  </a:lnTo>
                  <a:lnTo>
                    <a:pt x="22036" y="168211"/>
                  </a:lnTo>
                  <a:lnTo>
                    <a:pt x="25229" y="182069"/>
                  </a:lnTo>
                  <a:lnTo>
                    <a:pt x="28522" y="194963"/>
                  </a:lnTo>
                  <a:lnTo>
                    <a:pt x="31885" y="207644"/>
                  </a:lnTo>
                  <a:lnTo>
                    <a:pt x="35296" y="221239"/>
                  </a:lnTo>
                  <a:lnTo>
                    <a:pt x="38739" y="236286"/>
                  </a:lnTo>
                  <a:lnTo>
                    <a:pt x="42204" y="252635"/>
                  </a:lnTo>
                  <a:lnTo>
                    <a:pt x="45683" y="269753"/>
                  </a:lnTo>
                  <a:lnTo>
                    <a:pt x="49168" y="287226"/>
                  </a:lnTo>
                  <a:lnTo>
                    <a:pt x="52492" y="304668"/>
                  </a:lnTo>
                  <a:lnTo>
                    <a:pt x="55344" y="321671"/>
                  </a:lnTo>
                  <a:lnTo>
                    <a:pt x="57585" y="338030"/>
                  </a:lnTo>
                  <a:lnTo>
                    <a:pt x="58901" y="352610"/>
                  </a:lnTo>
                  <a:lnTo>
                    <a:pt x="58167" y="362951"/>
                  </a:lnTo>
                  <a:lnTo>
                    <a:pt x="55305" y="367495"/>
                  </a:lnTo>
                  <a:lnTo>
                    <a:pt x="52077" y="366330"/>
                  </a:lnTo>
                  <a:lnTo>
                    <a:pt x="49314" y="360478"/>
                  </a:lnTo>
                  <a:lnTo>
                    <a:pt x="47184" y="351099"/>
                  </a:lnTo>
                  <a:lnTo>
                    <a:pt x="45626" y="339178"/>
                  </a:lnTo>
                  <a:lnTo>
                    <a:pt x="44529" y="325479"/>
                  </a:lnTo>
                  <a:lnTo>
                    <a:pt x="44104" y="310879"/>
                  </a:lnTo>
                  <a:lnTo>
                    <a:pt x="44872" y="296385"/>
                  </a:lnTo>
                  <a:lnTo>
                    <a:pt x="47026" y="282544"/>
                  </a:lnTo>
                  <a:lnTo>
                    <a:pt x="50778" y="270131"/>
                  </a:lnTo>
                  <a:lnTo>
                    <a:pt x="56503" y="260300"/>
                  </a:lnTo>
                  <a:lnTo>
                    <a:pt x="64201" y="253442"/>
                  </a:lnTo>
                  <a:lnTo>
                    <a:pt x="73269" y="249617"/>
                  </a:lnTo>
                  <a:lnTo>
                    <a:pt x="82724" y="248920"/>
                  </a:lnTo>
                  <a:lnTo>
                    <a:pt x="91965" y="251081"/>
                  </a:lnTo>
                  <a:lnTo>
                    <a:pt x="100774" y="255748"/>
                  </a:lnTo>
                  <a:lnTo>
                    <a:pt x="109143" y="262675"/>
                  </a:lnTo>
                  <a:lnTo>
                    <a:pt x="117136" y="271511"/>
                  </a:lnTo>
                  <a:lnTo>
                    <a:pt x="124672" y="281846"/>
                  </a:lnTo>
                  <a:lnTo>
                    <a:pt x="131522" y="293297"/>
                  </a:lnTo>
                  <a:lnTo>
                    <a:pt x="137616" y="305548"/>
                  </a:lnTo>
                  <a:lnTo>
                    <a:pt x="143033" y="318196"/>
                  </a:lnTo>
                  <a:lnTo>
                    <a:pt x="147907" y="330760"/>
                  </a:lnTo>
                  <a:lnTo>
                    <a:pt x="152372" y="342987"/>
                  </a:lnTo>
                  <a:lnTo>
                    <a:pt x="156542" y="354825"/>
                  </a:lnTo>
                  <a:lnTo>
                    <a:pt x="160502" y="366314"/>
                  </a:lnTo>
                  <a:lnTo>
                    <a:pt x="164280" y="377501"/>
                  </a:lnTo>
                  <a:lnTo>
                    <a:pt x="166606" y="387498"/>
                  </a:lnTo>
                  <a:lnTo>
                    <a:pt x="166363" y="393872"/>
                  </a:lnTo>
                  <a:lnTo>
                    <a:pt x="164919" y="395066"/>
                  </a:lnTo>
                  <a:lnTo>
                    <a:pt x="163283" y="391726"/>
                  </a:lnTo>
                  <a:lnTo>
                    <a:pt x="162186" y="385354"/>
                  </a:lnTo>
                  <a:lnTo>
                    <a:pt x="162349" y="377573"/>
                  </a:lnTo>
                  <a:lnTo>
                    <a:pt x="164019" y="369388"/>
                  </a:lnTo>
                  <a:lnTo>
                    <a:pt x="167240" y="361418"/>
                  </a:lnTo>
                  <a:lnTo>
                    <a:pt x="172059" y="354126"/>
                  </a:lnTo>
                  <a:lnTo>
                    <a:pt x="178333" y="347660"/>
                  </a:lnTo>
                  <a:lnTo>
                    <a:pt x="185796" y="341958"/>
                  </a:lnTo>
                  <a:lnTo>
                    <a:pt x="194166" y="336875"/>
                  </a:lnTo>
                  <a:lnTo>
                    <a:pt x="203198" y="332261"/>
                  </a:lnTo>
                  <a:lnTo>
                    <a:pt x="212702" y="327988"/>
                  </a:lnTo>
                  <a:lnTo>
                    <a:pt x="222533" y="323957"/>
                  </a:lnTo>
                  <a:lnTo>
                    <a:pt x="232585" y="320088"/>
                  </a:lnTo>
                  <a:lnTo>
                    <a:pt x="242623" y="316166"/>
                  </a:lnTo>
                  <a:lnTo>
                    <a:pt x="252290" y="311847"/>
                  </a:lnTo>
                  <a:lnTo>
                    <a:pt x="261417" y="306971"/>
                  </a:lnTo>
                  <a:lnTo>
                    <a:pt x="269852" y="301390"/>
                  </a:lnTo>
                  <a:lnTo>
                    <a:pt x="277371" y="294887"/>
                  </a:lnTo>
                  <a:lnTo>
                    <a:pt x="283938" y="287436"/>
                  </a:lnTo>
                  <a:lnTo>
                    <a:pt x="289349" y="279161"/>
                  </a:lnTo>
                  <a:lnTo>
                    <a:pt x="293161" y="270237"/>
                  </a:lnTo>
                  <a:lnTo>
                    <a:pt x="295275" y="260831"/>
                  </a:lnTo>
                  <a:lnTo>
                    <a:pt x="295730" y="251247"/>
                  </a:lnTo>
                  <a:lnTo>
                    <a:pt x="294523" y="241893"/>
                  </a:lnTo>
                  <a:lnTo>
                    <a:pt x="291809" y="232984"/>
                  </a:lnTo>
                  <a:lnTo>
                    <a:pt x="287378" y="224867"/>
                  </a:lnTo>
                  <a:lnTo>
                    <a:pt x="280599" y="218094"/>
                  </a:lnTo>
                  <a:lnTo>
                    <a:pt x="271347" y="212846"/>
                  </a:lnTo>
                  <a:lnTo>
                    <a:pt x="260406" y="209305"/>
                  </a:lnTo>
                  <a:lnTo>
                    <a:pt x="249147" y="207819"/>
                  </a:lnTo>
                  <a:lnTo>
                    <a:pt x="238400" y="208381"/>
                  </a:lnTo>
                  <a:lnTo>
                    <a:pt x="228597" y="210858"/>
                  </a:lnTo>
                  <a:lnTo>
                    <a:pt x="220018" y="215178"/>
                  </a:lnTo>
                  <a:lnTo>
                    <a:pt x="212662" y="221118"/>
                  </a:lnTo>
                  <a:lnTo>
                    <a:pt x="206351" y="228358"/>
                  </a:lnTo>
                  <a:lnTo>
                    <a:pt x="200854" y="236579"/>
                  </a:lnTo>
                  <a:lnTo>
                    <a:pt x="195961" y="245516"/>
                  </a:lnTo>
                  <a:lnTo>
                    <a:pt x="191500" y="255126"/>
                  </a:lnTo>
                  <a:lnTo>
                    <a:pt x="187342" y="265561"/>
                  </a:lnTo>
                  <a:lnTo>
                    <a:pt x="183402" y="276846"/>
                  </a:lnTo>
                  <a:lnTo>
                    <a:pt x="179942" y="289035"/>
                  </a:lnTo>
                  <a:lnTo>
                    <a:pt x="177530" y="302282"/>
                  </a:lnTo>
                  <a:lnTo>
                    <a:pt x="176393" y="316559"/>
                  </a:lnTo>
                  <a:lnTo>
                    <a:pt x="176445" y="331384"/>
                  </a:lnTo>
                  <a:lnTo>
                    <a:pt x="177468" y="345949"/>
                  </a:lnTo>
                  <a:lnTo>
                    <a:pt x="179235" y="359816"/>
                  </a:lnTo>
                  <a:lnTo>
                    <a:pt x="181709" y="372905"/>
                  </a:lnTo>
                  <a:lnTo>
                    <a:pt x="185039" y="385308"/>
                  </a:lnTo>
                  <a:lnTo>
                    <a:pt x="189243" y="397161"/>
                  </a:lnTo>
                  <a:lnTo>
                    <a:pt x="194371" y="408274"/>
                  </a:lnTo>
                  <a:lnTo>
                    <a:pt x="200569" y="418147"/>
                  </a:lnTo>
                  <a:lnTo>
                    <a:pt x="207815" y="426597"/>
                  </a:lnTo>
                  <a:lnTo>
                    <a:pt x="215954" y="433425"/>
                  </a:lnTo>
                  <a:lnTo>
                    <a:pt x="224787" y="438264"/>
                  </a:lnTo>
                  <a:lnTo>
                    <a:pt x="234135" y="441109"/>
                  </a:lnTo>
                  <a:lnTo>
                    <a:pt x="243852" y="442240"/>
                  </a:lnTo>
                  <a:lnTo>
                    <a:pt x="253827" y="442027"/>
                  </a:lnTo>
                  <a:lnTo>
                    <a:pt x="263971" y="440816"/>
                  </a:lnTo>
                  <a:lnTo>
                    <a:pt x="273966" y="438850"/>
                  </a:lnTo>
                  <a:lnTo>
                    <a:pt x="284344" y="435976"/>
                  </a:lnTo>
                  <a:lnTo>
                    <a:pt x="297134" y="430833"/>
                  </a:lnTo>
                  <a:lnTo>
                    <a:pt x="31585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65020" y="3776668"/>
              <a:ext cx="137071" cy="174617"/>
            </a:xfrm>
            <a:custGeom>
              <a:avLst/>
              <a:gdLst/>
              <a:ahLst/>
              <a:cxnLst/>
              <a:rect l="0" t="0" r="0" b="0"/>
              <a:pathLst>
                <a:path w="137071" h="174617">
                  <a:moveTo>
                    <a:pt x="126541" y="15631"/>
                  </a:moveTo>
                  <a:lnTo>
                    <a:pt x="120540" y="9897"/>
                  </a:lnTo>
                  <a:lnTo>
                    <a:pt x="113695" y="5613"/>
                  </a:lnTo>
                  <a:lnTo>
                    <a:pt x="105307" y="2416"/>
                  </a:lnTo>
                  <a:lnTo>
                    <a:pt x="95680" y="401"/>
                  </a:lnTo>
                  <a:lnTo>
                    <a:pt x="85365" y="0"/>
                  </a:lnTo>
                  <a:lnTo>
                    <a:pt x="74757" y="1312"/>
                  </a:lnTo>
                  <a:lnTo>
                    <a:pt x="64060" y="4134"/>
                  </a:lnTo>
                  <a:lnTo>
                    <a:pt x="53359" y="8159"/>
                  </a:lnTo>
                  <a:lnTo>
                    <a:pt x="42696" y="13097"/>
                  </a:lnTo>
                  <a:lnTo>
                    <a:pt x="32403" y="19191"/>
                  </a:lnTo>
                  <a:lnTo>
                    <a:pt x="23091" y="27169"/>
                  </a:lnTo>
                  <a:lnTo>
                    <a:pt x="15020" y="37269"/>
                  </a:lnTo>
                  <a:lnTo>
                    <a:pt x="8448" y="48967"/>
                  </a:lnTo>
                  <a:lnTo>
                    <a:pt x="3782" y="61275"/>
                  </a:lnTo>
                  <a:lnTo>
                    <a:pt x="1053" y="73551"/>
                  </a:lnTo>
                  <a:lnTo>
                    <a:pt x="0" y="85538"/>
                  </a:lnTo>
                  <a:lnTo>
                    <a:pt x="264" y="97186"/>
                  </a:lnTo>
                  <a:lnTo>
                    <a:pt x="1515" y="108529"/>
                  </a:lnTo>
                  <a:lnTo>
                    <a:pt x="3639" y="119467"/>
                  </a:lnTo>
                  <a:lnTo>
                    <a:pt x="6733" y="129754"/>
                  </a:lnTo>
                  <a:lnTo>
                    <a:pt x="10778" y="139304"/>
                  </a:lnTo>
                  <a:lnTo>
                    <a:pt x="15800" y="148025"/>
                  </a:lnTo>
                  <a:lnTo>
                    <a:pt x="21927" y="155738"/>
                  </a:lnTo>
                  <a:lnTo>
                    <a:pt x="29131" y="162436"/>
                  </a:lnTo>
                  <a:lnTo>
                    <a:pt x="37410" y="167933"/>
                  </a:lnTo>
                  <a:lnTo>
                    <a:pt x="46870" y="171804"/>
                  </a:lnTo>
                  <a:lnTo>
                    <a:pt x="57453" y="173962"/>
                  </a:lnTo>
                  <a:lnTo>
                    <a:pt x="68812" y="174616"/>
                  </a:lnTo>
                  <a:lnTo>
                    <a:pt x="80429" y="174074"/>
                  </a:lnTo>
                  <a:lnTo>
                    <a:pt x="91968" y="172644"/>
                  </a:lnTo>
                  <a:lnTo>
                    <a:pt x="102853" y="170727"/>
                  </a:lnTo>
                  <a:lnTo>
                    <a:pt x="113256" y="168637"/>
                  </a:lnTo>
                  <a:lnTo>
                    <a:pt x="124084" y="166194"/>
                  </a:lnTo>
                  <a:lnTo>
                    <a:pt x="137070" y="163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41663" y="3791579"/>
              <a:ext cx="339454" cy="180265"/>
            </a:xfrm>
            <a:custGeom>
              <a:avLst/>
              <a:gdLst/>
              <a:ahLst/>
              <a:cxnLst/>
              <a:rect l="0" t="0" r="0" b="0"/>
              <a:pathLst>
                <a:path w="339454" h="180265">
                  <a:moveTo>
                    <a:pt x="118354" y="21776"/>
                  </a:moveTo>
                  <a:lnTo>
                    <a:pt x="109486" y="16110"/>
                  </a:lnTo>
                  <a:lnTo>
                    <a:pt x="100499" y="12466"/>
                  </a:lnTo>
                  <a:lnTo>
                    <a:pt x="90508" y="10561"/>
                  </a:lnTo>
                  <a:lnTo>
                    <a:pt x="79700" y="10233"/>
                  </a:lnTo>
                  <a:lnTo>
                    <a:pt x="68537" y="11500"/>
                  </a:lnTo>
                  <a:lnTo>
                    <a:pt x="57337" y="14234"/>
                  </a:lnTo>
                  <a:lnTo>
                    <a:pt x="46397" y="18501"/>
                  </a:lnTo>
                  <a:lnTo>
                    <a:pt x="36061" y="24633"/>
                  </a:lnTo>
                  <a:lnTo>
                    <a:pt x="26457" y="32644"/>
                  </a:lnTo>
                  <a:lnTo>
                    <a:pt x="17860" y="42275"/>
                  </a:lnTo>
                  <a:lnTo>
                    <a:pt x="10755" y="53180"/>
                  </a:lnTo>
                  <a:lnTo>
                    <a:pt x="5281" y="65034"/>
                  </a:lnTo>
                  <a:lnTo>
                    <a:pt x="1588" y="77567"/>
                  </a:lnTo>
                  <a:lnTo>
                    <a:pt x="0" y="90578"/>
                  </a:lnTo>
                  <a:lnTo>
                    <a:pt x="487" y="103911"/>
                  </a:lnTo>
                  <a:lnTo>
                    <a:pt x="2745" y="117134"/>
                  </a:lnTo>
                  <a:lnTo>
                    <a:pt x="6386" y="129559"/>
                  </a:lnTo>
                  <a:lnTo>
                    <a:pt x="11061" y="140875"/>
                  </a:lnTo>
                  <a:lnTo>
                    <a:pt x="16807" y="150947"/>
                  </a:lnTo>
                  <a:lnTo>
                    <a:pt x="24018" y="159649"/>
                  </a:lnTo>
                  <a:lnTo>
                    <a:pt x="32792" y="167049"/>
                  </a:lnTo>
                  <a:lnTo>
                    <a:pt x="42784" y="173036"/>
                  </a:lnTo>
                  <a:lnTo>
                    <a:pt x="53409" y="177244"/>
                  </a:lnTo>
                  <a:lnTo>
                    <a:pt x="64254" y="179628"/>
                  </a:lnTo>
                  <a:lnTo>
                    <a:pt x="74959" y="180264"/>
                  </a:lnTo>
                  <a:lnTo>
                    <a:pt x="85140" y="179180"/>
                  </a:lnTo>
                  <a:lnTo>
                    <a:pt x="94645" y="176558"/>
                  </a:lnTo>
                  <a:lnTo>
                    <a:pt x="103349" y="172528"/>
                  </a:lnTo>
                  <a:lnTo>
                    <a:pt x="111057" y="167082"/>
                  </a:lnTo>
                  <a:lnTo>
                    <a:pt x="117757" y="160339"/>
                  </a:lnTo>
                  <a:lnTo>
                    <a:pt x="123429" y="152201"/>
                  </a:lnTo>
                  <a:lnTo>
                    <a:pt x="127949" y="142305"/>
                  </a:lnTo>
                  <a:lnTo>
                    <a:pt x="131353" y="130617"/>
                  </a:lnTo>
                  <a:lnTo>
                    <a:pt x="133487" y="117699"/>
                  </a:lnTo>
                  <a:lnTo>
                    <a:pt x="133947" y="104499"/>
                  </a:lnTo>
                  <a:lnTo>
                    <a:pt x="132662" y="91591"/>
                  </a:lnTo>
                  <a:lnTo>
                    <a:pt x="129850" y="79334"/>
                  </a:lnTo>
                  <a:lnTo>
                    <a:pt x="125829" y="68029"/>
                  </a:lnTo>
                  <a:lnTo>
                    <a:pt x="120952" y="57720"/>
                  </a:lnTo>
                  <a:lnTo>
                    <a:pt x="117132" y="48113"/>
                  </a:lnTo>
                  <a:lnTo>
                    <a:pt x="116969" y="39708"/>
                  </a:lnTo>
                  <a:lnTo>
                    <a:pt x="120248" y="34274"/>
                  </a:lnTo>
                  <a:lnTo>
                    <a:pt x="125617" y="32779"/>
                  </a:lnTo>
                  <a:lnTo>
                    <a:pt x="132025" y="35128"/>
                  </a:lnTo>
                  <a:lnTo>
                    <a:pt x="138729" y="40699"/>
                  </a:lnTo>
                  <a:lnTo>
                    <a:pt x="145137" y="48757"/>
                  </a:lnTo>
                  <a:lnTo>
                    <a:pt x="150999" y="58642"/>
                  </a:lnTo>
                  <a:lnTo>
                    <a:pt x="156458" y="69830"/>
                  </a:lnTo>
                  <a:lnTo>
                    <a:pt x="161907" y="81927"/>
                  </a:lnTo>
                  <a:lnTo>
                    <a:pt x="167584" y="94647"/>
                  </a:lnTo>
                  <a:lnTo>
                    <a:pt x="173555" y="107627"/>
                  </a:lnTo>
                  <a:lnTo>
                    <a:pt x="179797" y="120421"/>
                  </a:lnTo>
                  <a:lnTo>
                    <a:pt x="186260" y="132807"/>
                  </a:lnTo>
                  <a:lnTo>
                    <a:pt x="192889" y="144752"/>
                  </a:lnTo>
                  <a:lnTo>
                    <a:pt x="199638" y="156314"/>
                  </a:lnTo>
                  <a:lnTo>
                    <a:pt x="206457" y="167495"/>
                  </a:lnTo>
                  <a:lnTo>
                    <a:pt x="212719" y="175492"/>
                  </a:lnTo>
                  <a:lnTo>
                    <a:pt x="217019" y="176631"/>
                  </a:lnTo>
                  <a:lnTo>
                    <a:pt x="218716" y="171823"/>
                  </a:lnTo>
                  <a:lnTo>
                    <a:pt x="218426" y="163134"/>
                  </a:lnTo>
                  <a:lnTo>
                    <a:pt x="216874" y="152548"/>
                  </a:lnTo>
                  <a:lnTo>
                    <a:pt x="214562" y="141269"/>
                  </a:lnTo>
                  <a:lnTo>
                    <a:pt x="211795" y="129704"/>
                  </a:lnTo>
                  <a:lnTo>
                    <a:pt x="208752" y="117768"/>
                  </a:lnTo>
                  <a:lnTo>
                    <a:pt x="205549" y="105393"/>
                  </a:lnTo>
                  <a:lnTo>
                    <a:pt x="202575" y="92768"/>
                  </a:lnTo>
                  <a:lnTo>
                    <a:pt x="200486" y="80273"/>
                  </a:lnTo>
                  <a:lnTo>
                    <a:pt x="199564" y="68119"/>
                  </a:lnTo>
                  <a:lnTo>
                    <a:pt x="199759" y="56343"/>
                  </a:lnTo>
                  <a:lnTo>
                    <a:pt x="200877" y="44902"/>
                  </a:lnTo>
                  <a:lnTo>
                    <a:pt x="202716" y="33737"/>
                  </a:lnTo>
                  <a:lnTo>
                    <a:pt x="205578" y="23274"/>
                  </a:lnTo>
                  <a:lnTo>
                    <a:pt x="210232" y="14378"/>
                  </a:lnTo>
                  <a:lnTo>
                    <a:pt x="216949" y="7406"/>
                  </a:lnTo>
                  <a:lnTo>
                    <a:pt x="225221" y="2555"/>
                  </a:lnTo>
                  <a:lnTo>
                    <a:pt x="234075" y="115"/>
                  </a:lnTo>
                  <a:lnTo>
                    <a:pt x="242880" y="0"/>
                  </a:lnTo>
                  <a:lnTo>
                    <a:pt x="251382" y="2007"/>
                  </a:lnTo>
                  <a:lnTo>
                    <a:pt x="259537" y="6004"/>
                  </a:lnTo>
                  <a:lnTo>
                    <a:pt x="267382" y="11723"/>
                  </a:lnTo>
                  <a:lnTo>
                    <a:pt x="274818" y="18813"/>
                  </a:lnTo>
                  <a:lnTo>
                    <a:pt x="281600" y="26934"/>
                  </a:lnTo>
                  <a:lnTo>
                    <a:pt x="287649" y="35799"/>
                  </a:lnTo>
                  <a:lnTo>
                    <a:pt x="293035" y="45191"/>
                  </a:lnTo>
                  <a:lnTo>
                    <a:pt x="297889" y="54947"/>
                  </a:lnTo>
                  <a:lnTo>
                    <a:pt x="302340" y="64954"/>
                  </a:lnTo>
                  <a:lnTo>
                    <a:pt x="306500" y="75131"/>
                  </a:lnTo>
                  <a:lnTo>
                    <a:pt x="310454" y="85424"/>
                  </a:lnTo>
                  <a:lnTo>
                    <a:pt x="314266" y="95794"/>
                  </a:lnTo>
                  <a:lnTo>
                    <a:pt x="317979" y="106217"/>
                  </a:lnTo>
                  <a:lnTo>
                    <a:pt x="321626" y="116675"/>
                  </a:lnTo>
                  <a:lnTo>
                    <a:pt x="325224" y="127147"/>
                  </a:lnTo>
                  <a:lnTo>
                    <a:pt x="328634" y="137364"/>
                  </a:lnTo>
                  <a:lnTo>
                    <a:pt x="331907" y="147916"/>
                  </a:lnTo>
                  <a:lnTo>
                    <a:pt x="335331" y="160847"/>
                  </a:lnTo>
                  <a:lnTo>
                    <a:pt x="339453" y="179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01414" y="3718599"/>
              <a:ext cx="169615" cy="243997"/>
            </a:xfrm>
            <a:custGeom>
              <a:avLst/>
              <a:gdLst/>
              <a:ahLst/>
              <a:cxnLst/>
              <a:rect l="0" t="0" r="0" b="0"/>
              <a:pathLst>
                <a:path w="169615" h="243997">
                  <a:moveTo>
                    <a:pt x="95515" y="0"/>
                  </a:moveTo>
                  <a:lnTo>
                    <a:pt x="83847" y="3001"/>
                  </a:lnTo>
                  <a:lnTo>
                    <a:pt x="73358" y="6424"/>
                  </a:lnTo>
                  <a:lnTo>
                    <a:pt x="63061" y="10620"/>
                  </a:lnTo>
                  <a:lnTo>
                    <a:pt x="52933" y="15519"/>
                  </a:lnTo>
                  <a:lnTo>
                    <a:pt x="43238" y="21001"/>
                  </a:lnTo>
                  <a:lnTo>
                    <a:pt x="34106" y="26941"/>
                  </a:lnTo>
                  <a:lnTo>
                    <a:pt x="25676" y="33548"/>
                  </a:lnTo>
                  <a:lnTo>
                    <a:pt x="18163" y="41343"/>
                  </a:lnTo>
                  <a:lnTo>
                    <a:pt x="11601" y="50509"/>
                  </a:lnTo>
                  <a:lnTo>
                    <a:pt x="6195" y="60766"/>
                  </a:lnTo>
                  <a:lnTo>
                    <a:pt x="2387" y="71567"/>
                  </a:lnTo>
                  <a:lnTo>
                    <a:pt x="280" y="82527"/>
                  </a:lnTo>
                  <a:lnTo>
                    <a:pt x="0" y="93138"/>
                  </a:lnTo>
                  <a:lnTo>
                    <a:pt x="1857" y="102725"/>
                  </a:lnTo>
                  <a:lnTo>
                    <a:pt x="5811" y="111008"/>
                  </a:lnTo>
                  <a:lnTo>
                    <a:pt x="11549" y="117736"/>
                  </a:lnTo>
                  <a:lnTo>
                    <a:pt x="18680" y="122514"/>
                  </a:lnTo>
                  <a:lnTo>
                    <a:pt x="26847" y="125326"/>
                  </a:lnTo>
                  <a:lnTo>
                    <a:pt x="35922" y="126606"/>
                  </a:lnTo>
                  <a:lnTo>
                    <a:pt x="45989" y="127026"/>
                  </a:lnTo>
                  <a:lnTo>
                    <a:pt x="57019" y="127058"/>
                  </a:lnTo>
                  <a:lnTo>
                    <a:pt x="68865" y="126950"/>
                  </a:lnTo>
                  <a:lnTo>
                    <a:pt x="81350" y="126812"/>
                  </a:lnTo>
                  <a:lnTo>
                    <a:pt x="94296" y="126697"/>
                  </a:lnTo>
                  <a:lnTo>
                    <a:pt x="107244" y="126943"/>
                  </a:lnTo>
                  <a:lnTo>
                    <a:pt x="119478" y="128165"/>
                  </a:lnTo>
                  <a:lnTo>
                    <a:pt x="130661" y="130627"/>
                  </a:lnTo>
                  <a:lnTo>
                    <a:pt x="140643" y="134586"/>
                  </a:lnTo>
                  <a:lnTo>
                    <a:pt x="149284" y="140450"/>
                  </a:lnTo>
                  <a:lnTo>
                    <a:pt x="156643" y="148251"/>
                  </a:lnTo>
                  <a:lnTo>
                    <a:pt x="162603" y="157727"/>
                  </a:lnTo>
                  <a:lnTo>
                    <a:pt x="166791" y="168520"/>
                  </a:lnTo>
                  <a:lnTo>
                    <a:pt x="169159" y="180282"/>
                  </a:lnTo>
                  <a:lnTo>
                    <a:pt x="169614" y="192243"/>
                  </a:lnTo>
                  <a:lnTo>
                    <a:pt x="167876" y="203273"/>
                  </a:lnTo>
                  <a:lnTo>
                    <a:pt x="163997" y="212830"/>
                  </a:lnTo>
                  <a:lnTo>
                    <a:pt x="158139" y="220905"/>
                  </a:lnTo>
                  <a:lnTo>
                    <a:pt x="150395" y="227726"/>
                  </a:lnTo>
                  <a:lnTo>
                    <a:pt x="141009" y="233566"/>
                  </a:lnTo>
                  <a:lnTo>
                    <a:pt x="130470" y="238357"/>
                  </a:lnTo>
                  <a:lnTo>
                    <a:pt x="119413" y="241686"/>
                  </a:lnTo>
                  <a:lnTo>
                    <a:pt x="108250" y="243454"/>
                  </a:lnTo>
                  <a:lnTo>
                    <a:pt x="97419" y="243996"/>
                  </a:lnTo>
                  <a:lnTo>
                    <a:pt x="86316" y="243971"/>
                  </a:lnTo>
                  <a:lnTo>
                    <a:pt x="72852" y="243377"/>
                  </a:lnTo>
                  <a:lnTo>
                    <a:pt x="5340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44328" y="3571200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5" y="79503"/>
                  </a:lnTo>
                  <a:lnTo>
                    <a:pt x="3728" y="91617"/>
                  </a:lnTo>
                  <a:lnTo>
                    <a:pt x="5376" y="103818"/>
                  </a:lnTo>
                  <a:lnTo>
                    <a:pt x="6783" y="116329"/>
                  </a:lnTo>
                  <a:lnTo>
                    <a:pt x="8048" y="129359"/>
                  </a:lnTo>
                  <a:lnTo>
                    <a:pt x="9504" y="143177"/>
                  </a:lnTo>
                  <a:lnTo>
                    <a:pt x="11336" y="157841"/>
                  </a:lnTo>
                  <a:lnTo>
                    <a:pt x="13567" y="172927"/>
                  </a:lnTo>
                  <a:lnTo>
                    <a:pt x="16143" y="187667"/>
                  </a:lnTo>
                  <a:lnTo>
                    <a:pt x="18986" y="201656"/>
                  </a:lnTo>
                  <a:lnTo>
                    <a:pt x="21861" y="214997"/>
                  </a:lnTo>
                  <a:lnTo>
                    <a:pt x="24404" y="228101"/>
                  </a:lnTo>
                  <a:lnTo>
                    <a:pt x="26448" y="241247"/>
                  </a:lnTo>
                  <a:lnTo>
                    <a:pt x="28159" y="254383"/>
                  </a:lnTo>
                  <a:lnTo>
                    <a:pt x="29921" y="267216"/>
                  </a:lnTo>
                  <a:lnTo>
                    <a:pt x="31961" y="279599"/>
                  </a:lnTo>
                  <a:lnTo>
                    <a:pt x="34333" y="291697"/>
                  </a:lnTo>
                  <a:lnTo>
                    <a:pt x="37005" y="303886"/>
                  </a:lnTo>
                  <a:lnTo>
                    <a:pt x="39916" y="316379"/>
                  </a:lnTo>
                  <a:lnTo>
                    <a:pt x="43008" y="329058"/>
                  </a:lnTo>
                  <a:lnTo>
                    <a:pt x="46229" y="341576"/>
                  </a:lnTo>
                  <a:lnTo>
                    <a:pt x="49537" y="353730"/>
                  </a:lnTo>
                  <a:lnTo>
                    <a:pt x="52751" y="365232"/>
                  </a:lnTo>
                  <a:lnTo>
                    <a:pt x="55871" y="376859"/>
                  </a:lnTo>
                  <a:lnTo>
                    <a:pt x="59170" y="390750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39043" y="3729128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19892" y="2934"/>
                  </a:lnTo>
                  <a:lnTo>
                    <a:pt x="208763" y="5716"/>
                  </a:lnTo>
                  <a:lnTo>
                    <a:pt x="197165" y="8615"/>
                  </a:lnTo>
                  <a:lnTo>
                    <a:pt x="185004" y="11656"/>
                  </a:lnTo>
                  <a:lnTo>
                    <a:pt x="172344" y="14820"/>
                  </a:lnTo>
                  <a:lnTo>
                    <a:pt x="159288" y="18084"/>
                  </a:lnTo>
                  <a:lnTo>
                    <a:pt x="145936" y="21422"/>
                  </a:lnTo>
                  <a:lnTo>
                    <a:pt x="132370" y="24814"/>
                  </a:lnTo>
                  <a:lnTo>
                    <a:pt x="118655" y="28243"/>
                  </a:lnTo>
                  <a:lnTo>
                    <a:pt x="104836" y="31697"/>
                  </a:lnTo>
                  <a:lnTo>
                    <a:pt x="90946" y="35170"/>
                  </a:lnTo>
                  <a:lnTo>
                    <a:pt x="77016" y="38655"/>
                  </a:lnTo>
                  <a:lnTo>
                    <a:pt x="63285" y="42189"/>
                  </a:lnTo>
                  <a:lnTo>
                    <a:pt x="48635" y="46302"/>
                  </a:lnTo>
                  <a:lnTo>
                    <a:pt x="29542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97812" y="3804511"/>
              <a:ext cx="193958" cy="171637"/>
            </a:xfrm>
            <a:custGeom>
              <a:avLst/>
              <a:gdLst/>
              <a:ahLst/>
              <a:cxnLst/>
              <a:rect l="0" t="0" r="0" b="0"/>
              <a:pathLst>
                <a:path w="193958" h="171637">
                  <a:moveTo>
                    <a:pt x="78143" y="40430"/>
                  </a:moveTo>
                  <a:lnTo>
                    <a:pt x="75142" y="31696"/>
                  </a:lnTo>
                  <a:lnTo>
                    <a:pt x="71720" y="23989"/>
                  </a:lnTo>
                  <a:lnTo>
                    <a:pt x="67519" y="16601"/>
                  </a:lnTo>
                  <a:lnTo>
                    <a:pt x="62447" y="9858"/>
                  </a:lnTo>
                  <a:lnTo>
                    <a:pt x="56317" y="4625"/>
                  </a:lnTo>
                  <a:lnTo>
                    <a:pt x="49138" y="1267"/>
                  </a:lnTo>
                  <a:lnTo>
                    <a:pt x="41223" y="0"/>
                  </a:lnTo>
                  <a:lnTo>
                    <a:pt x="33077" y="1119"/>
                  </a:lnTo>
                  <a:lnTo>
                    <a:pt x="25019" y="4552"/>
                  </a:lnTo>
                  <a:lnTo>
                    <a:pt x="17493" y="10263"/>
                  </a:lnTo>
                  <a:lnTo>
                    <a:pt x="11124" y="18433"/>
                  </a:lnTo>
                  <a:lnTo>
                    <a:pt x="6148" y="28921"/>
                  </a:lnTo>
                  <a:lnTo>
                    <a:pt x="2620" y="41180"/>
                  </a:lnTo>
                  <a:lnTo>
                    <a:pt x="613" y="54463"/>
                  </a:lnTo>
                  <a:lnTo>
                    <a:pt x="0" y="68239"/>
                  </a:lnTo>
                  <a:lnTo>
                    <a:pt x="536" y="82062"/>
                  </a:lnTo>
                  <a:lnTo>
                    <a:pt x="1949" y="95488"/>
                  </a:lnTo>
                  <a:lnTo>
                    <a:pt x="4009" y="108331"/>
                  </a:lnTo>
                  <a:lnTo>
                    <a:pt x="6695" y="120598"/>
                  </a:lnTo>
                  <a:lnTo>
                    <a:pt x="10175" y="132383"/>
                  </a:lnTo>
                  <a:lnTo>
                    <a:pt x="14484" y="143781"/>
                  </a:lnTo>
                  <a:lnTo>
                    <a:pt x="19682" y="154233"/>
                  </a:lnTo>
                  <a:lnTo>
                    <a:pt x="25928" y="162591"/>
                  </a:lnTo>
                  <a:lnTo>
                    <a:pt x="33203" y="168384"/>
                  </a:lnTo>
                  <a:lnTo>
                    <a:pt x="41190" y="171459"/>
                  </a:lnTo>
                  <a:lnTo>
                    <a:pt x="49391" y="171636"/>
                  </a:lnTo>
                  <a:lnTo>
                    <a:pt x="57491" y="169122"/>
                  </a:lnTo>
                  <a:lnTo>
                    <a:pt x="65216" y="164385"/>
                  </a:lnTo>
                  <a:lnTo>
                    <a:pt x="72250" y="157942"/>
                  </a:lnTo>
                  <a:lnTo>
                    <a:pt x="78498" y="150249"/>
                  </a:lnTo>
                  <a:lnTo>
                    <a:pt x="84031" y="141665"/>
                  </a:lnTo>
                  <a:lnTo>
                    <a:pt x="88989" y="132461"/>
                  </a:lnTo>
                  <a:lnTo>
                    <a:pt x="93541" y="122872"/>
                  </a:lnTo>
                  <a:lnTo>
                    <a:pt x="98721" y="114631"/>
                  </a:lnTo>
                  <a:lnTo>
                    <a:pt x="105167" y="110568"/>
                  </a:lnTo>
                  <a:lnTo>
                    <a:pt x="111655" y="111173"/>
                  </a:lnTo>
                  <a:lnTo>
                    <a:pt x="117615" y="115286"/>
                  </a:lnTo>
                  <a:lnTo>
                    <a:pt x="122983" y="121700"/>
                  </a:lnTo>
                  <a:lnTo>
                    <a:pt x="128174" y="129248"/>
                  </a:lnTo>
                  <a:lnTo>
                    <a:pt x="133921" y="136777"/>
                  </a:lnTo>
                  <a:lnTo>
                    <a:pt x="140584" y="143683"/>
                  </a:lnTo>
                  <a:lnTo>
                    <a:pt x="148106" y="149479"/>
                  </a:lnTo>
                  <a:lnTo>
                    <a:pt x="157140" y="154042"/>
                  </a:lnTo>
                  <a:lnTo>
                    <a:pt x="170721" y="156647"/>
                  </a:lnTo>
                  <a:lnTo>
                    <a:pt x="193957" y="156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81240" y="3800241"/>
              <a:ext cx="126344" cy="181571"/>
            </a:xfrm>
            <a:custGeom>
              <a:avLst/>
              <a:gdLst/>
              <a:ahLst/>
              <a:cxnLst/>
              <a:rect l="0" t="0" r="0" b="0"/>
              <a:pathLst>
                <a:path w="126344" h="181571">
                  <a:moveTo>
                    <a:pt x="0" y="44700"/>
                  </a:moveTo>
                  <a:lnTo>
                    <a:pt x="67" y="56435"/>
                  </a:lnTo>
                  <a:lnTo>
                    <a:pt x="707" y="67564"/>
                  </a:lnTo>
                  <a:lnTo>
                    <a:pt x="2004" y="79158"/>
                  </a:lnTo>
                  <a:lnTo>
                    <a:pt x="3864" y="91146"/>
                  </a:lnTo>
                  <a:lnTo>
                    <a:pt x="6180" y="103158"/>
                  </a:lnTo>
                  <a:lnTo>
                    <a:pt x="8821" y="114885"/>
                  </a:lnTo>
                  <a:lnTo>
                    <a:pt x="10793" y="123594"/>
                  </a:lnTo>
                  <a:lnTo>
                    <a:pt x="10988" y="125870"/>
                  </a:lnTo>
                  <a:lnTo>
                    <a:pt x="9826" y="122638"/>
                  </a:lnTo>
                  <a:lnTo>
                    <a:pt x="7975" y="115628"/>
                  </a:lnTo>
                  <a:lnTo>
                    <a:pt x="6064" y="106157"/>
                  </a:lnTo>
                  <a:lnTo>
                    <a:pt x="4426" y="95093"/>
                  </a:lnTo>
                  <a:lnTo>
                    <a:pt x="3314" y="82834"/>
                  </a:lnTo>
                  <a:lnTo>
                    <a:pt x="3009" y="69432"/>
                  </a:lnTo>
                  <a:lnTo>
                    <a:pt x="3590" y="55007"/>
                  </a:lnTo>
                  <a:lnTo>
                    <a:pt x="5283" y="40396"/>
                  </a:lnTo>
                  <a:lnTo>
                    <a:pt x="8547" y="27026"/>
                  </a:lnTo>
                  <a:lnTo>
                    <a:pt x="13479" y="15611"/>
                  </a:lnTo>
                  <a:lnTo>
                    <a:pt x="19722" y="6812"/>
                  </a:lnTo>
                  <a:lnTo>
                    <a:pt x="26668" y="1558"/>
                  </a:lnTo>
                  <a:lnTo>
                    <a:pt x="33891" y="0"/>
                  </a:lnTo>
                  <a:lnTo>
                    <a:pt x="41179" y="1835"/>
                  </a:lnTo>
                  <a:lnTo>
                    <a:pt x="48443" y="6698"/>
                  </a:lnTo>
                  <a:lnTo>
                    <a:pt x="55655" y="14070"/>
                  </a:lnTo>
                  <a:lnTo>
                    <a:pt x="62650" y="23385"/>
                  </a:lnTo>
                  <a:lnTo>
                    <a:pt x="69127" y="34135"/>
                  </a:lnTo>
                  <a:lnTo>
                    <a:pt x="74973" y="45912"/>
                  </a:lnTo>
                  <a:lnTo>
                    <a:pt x="80392" y="58409"/>
                  </a:lnTo>
                  <a:lnTo>
                    <a:pt x="85798" y="71404"/>
                  </a:lnTo>
                  <a:lnTo>
                    <a:pt x="91433" y="84733"/>
                  </a:lnTo>
                  <a:lnTo>
                    <a:pt x="97203" y="98124"/>
                  </a:lnTo>
                  <a:lnTo>
                    <a:pt x="102777" y="111196"/>
                  </a:lnTo>
                  <a:lnTo>
                    <a:pt x="107968" y="123759"/>
                  </a:lnTo>
                  <a:lnTo>
                    <a:pt x="112604" y="135552"/>
                  </a:lnTo>
                  <a:lnTo>
                    <a:pt x="116906" y="147416"/>
                  </a:lnTo>
                  <a:lnTo>
                    <a:pt x="121252" y="161507"/>
                  </a:lnTo>
                  <a:lnTo>
                    <a:pt x="126343" y="181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60225" y="3571200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0" y="0"/>
                  </a:moveTo>
                  <a:lnTo>
                    <a:pt x="4" y="8683"/>
                  </a:lnTo>
                  <a:lnTo>
                    <a:pt x="177" y="21376"/>
                  </a:lnTo>
                  <a:lnTo>
                    <a:pt x="825" y="36851"/>
                  </a:lnTo>
                  <a:lnTo>
                    <a:pt x="2074" y="54612"/>
                  </a:lnTo>
                  <a:lnTo>
                    <a:pt x="3727" y="73902"/>
                  </a:lnTo>
                  <a:lnTo>
                    <a:pt x="5375" y="93680"/>
                  </a:lnTo>
                  <a:lnTo>
                    <a:pt x="6782" y="113304"/>
                  </a:lnTo>
                  <a:lnTo>
                    <a:pt x="8048" y="132376"/>
                  </a:lnTo>
                  <a:lnTo>
                    <a:pt x="9504" y="150561"/>
                  </a:lnTo>
                  <a:lnTo>
                    <a:pt x="11336" y="167791"/>
                  </a:lnTo>
                  <a:lnTo>
                    <a:pt x="13566" y="184175"/>
                  </a:lnTo>
                  <a:lnTo>
                    <a:pt x="16142" y="199886"/>
                  </a:lnTo>
                  <a:lnTo>
                    <a:pt x="18984" y="215092"/>
                  </a:lnTo>
                  <a:lnTo>
                    <a:pt x="21860" y="229936"/>
                  </a:lnTo>
                  <a:lnTo>
                    <a:pt x="24403" y="244525"/>
                  </a:lnTo>
                  <a:lnTo>
                    <a:pt x="26448" y="258932"/>
                  </a:lnTo>
                  <a:lnTo>
                    <a:pt x="28158" y="273050"/>
                  </a:lnTo>
                  <a:lnTo>
                    <a:pt x="29921" y="286609"/>
                  </a:lnTo>
                  <a:lnTo>
                    <a:pt x="31961" y="299513"/>
                  </a:lnTo>
                  <a:lnTo>
                    <a:pt x="34333" y="311974"/>
                  </a:lnTo>
                  <a:lnTo>
                    <a:pt x="37004" y="324415"/>
                  </a:lnTo>
                  <a:lnTo>
                    <a:pt x="39911" y="337066"/>
                  </a:lnTo>
                  <a:lnTo>
                    <a:pt x="42841" y="349389"/>
                  </a:lnTo>
                  <a:lnTo>
                    <a:pt x="45731" y="361379"/>
                  </a:lnTo>
                  <a:lnTo>
                    <a:pt x="48835" y="374092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186525" y="3708071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88307" y="67"/>
                  </a:lnTo>
                  <a:lnTo>
                    <a:pt x="177178" y="707"/>
                  </a:lnTo>
                  <a:lnTo>
                    <a:pt x="165579" y="2003"/>
                  </a:lnTo>
                  <a:lnTo>
                    <a:pt x="153418" y="3863"/>
                  </a:lnTo>
                  <a:lnTo>
                    <a:pt x="140758" y="6179"/>
                  </a:lnTo>
                  <a:lnTo>
                    <a:pt x="127707" y="8847"/>
                  </a:lnTo>
                  <a:lnTo>
                    <a:pt x="114528" y="11770"/>
                  </a:lnTo>
                  <a:lnTo>
                    <a:pt x="101610" y="14877"/>
                  </a:lnTo>
                  <a:lnTo>
                    <a:pt x="89153" y="18117"/>
                  </a:lnTo>
                  <a:lnTo>
                    <a:pt x="77333" y="21613"/>
                  </a:lnTo>
                  <a:lnTo>
                    <a:pt x="66387" y="25646"/>
                  </a:lnTo>
                  <a:lnTo>
                    <a:pt x="56359" y="30320"/>
                  </a:lnTo>
                  <a:lnTo>
                    <a:pt x="47044" y="35476"/>
                  </a:lnTo>
                  <a:lnTo>
                    <a:pt x="36975" y="41385"/>
                  </a:lnTo>
                  <a:lnTo>
                    <a:pt x="23030" y="496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28680" y="3750185"/>
              <a:ext cx="202465" cy="242156"/>
            </a:xfrm>
            <a:custGeom>
              <a:avLst/>
              <a:gdLst/>
              <a:ahLst/>
              <a:cxnLst/>
              <a:rect l="0" t="0" r="0" b="0"/>
              <a:pathLst>
                <a:path w="202465" h="242156">
                  <a:moveTo>
                    <a:pt x="115814" y="0"/>
                  </a:moveTo>
                  <a:lnTo>
                    <a:pt x="107012" y="2933"/>
                  </a:lnTo>
                  <a:lnTo>
                    <a:pt x="98666" y="5715"/>
                  </a:lnTo>
                  <a:lnTo>
                    <a:pt x="89972" y="8620"/>
                  </a:lnTo>
                  <a:lnTo>
                    <a:pt x="81023" y="11833"/>
                  </a:lnTo>
                  <a:lnTo>
                    <a:pt x="72177" y="15646"/>
                  </a:lnTo>
                  <a:lnTo>
                    <a:pt x="63643" y="20168"/>
                  </a:lnTo>
                  <a:lnTo>
                    <a:pt x="55627" y="25504"/>
                  </a:lnTo>
                  <a:lnTo>
                    <a:pt x="48399" y="31840"/>
                  </a:lnTo>
                  <a:lnTo>
                    <a:pt x="42031" y="39183"/>
                  </a:lnTo>
                  <a:lnTo>
                    <a:pt x="36756" y="47555"/>
                  </a:lnTo>
                  <a:lnTo>
                    <a:pt x="33036" y="57077"/>
                  </a:lnTo>
                  <a:lnTo>
                    <a:pt x="30992" y="67686"/>
                  </a:lnTo>
                  <a:lnTo>
                    <a:pt x="30924" y="78555"/>
                  </a:lnTo>
                  <a:lnTo>
                    <a:pt x="33456" y="88245"/>
                  </a:lnTo>
                  <a:lnTo>
                    <a:pt x="38682" y="96049"/>
                  </a:lnTo>
                  <a:lnTo>
                    <a:pt x="46257" y="101946"/>
                  </a:lnTo>
                  <a:lnTo>
                    <a:pt x="55693" y="106226"/>
                  </a:lnTo>
                  <a:lnTo>
                    <a:pt x="66517" y="109253"/>
                  </a:lnTo>
                  <a:lnTo>
                    <a:pt x="78340" y="111357"/>
                  </a:lnTo>
                  <a:lnTo>
                    <a:pt x="90866" y="112802"/>
                  </a:lnTo>
                  <a:lnTo>
                    <a:pt x="103873" y="113790"/>
                  </a:lnTo>
                  <a:lnTo>
                    <a:pt x="117046" y="114629"/>
                  </a:lnTo>
                  <a:lnTo>
                    <a:pt x="129970" y="115726"/>
                  </a:lnTo>
                  <a:lnTo>
                    <a:pt x="142437" y="117286"/>
                  </a:lnTo>
                  <a:lnTo>
                    <a:pt x="154268" y="119486"/>
                  </a:lnTo>
                  <a:lnTo>
                    <a:pt x="165221" y="122567"/>
                  </a:lnTo>
                  <a:lnTo>
                    <a:pt x="175247" y="126576"/>
                  </a:lnTo>
                  <a:lnTo>
                    <a:pt x="184133" y="131726"/>
                  </a:lnTo>
                  <a:lnTo>
                    <a:pt x="191431" y="138464"/>
                  </a:lnTo>
                  <a:lnTo>
                    <a:pt x="197036" y="146878"/>
                  </a:lnTo>
                  <a:lnTo>
                    <a:pt x="200817" y="156443"/>
                  </a:lnTo>
                  <a:lnTo>
                    <a:pt x="202464" y="166241"/>
                  </a:lnTo>
                  <a:lnTo>
                    <a:pt x="202007" y="175709"/>
                  </a:lnTo>
                  <a:lnTo>
                    <a:pt x="199430" y="184503"/>
                  </a:lnTo>
                  <a:lnTo>
                    <a:pt x="194510" y="192330"/>
                  </a:lnTo>
                  <a:lnTo>
                    <a:pt x="187349" y="199145"/>
                  </a:lnTo>
                  <a:lnTo>
                    <a:pt x="178306" y="205077"/>
                  </a:lnTo>
                  <a:lnTo>
                    <a:pt x="167803" y="210310"/>
                  </a:lnTo>
                  <a:lnTo>
                    <a:pt x="156223" y="215023"/>
                  </a:lnTo>
                  <a:lnTo>
                    <a:pt x="143875" y="219362"/>
                  </a:lnTo>
                  <a:lnTo>
                    <a:pt x="130987" y="223437"/>
                  </a:lnTo>
                  <a:lnTo>
                    <a:pt x="117724" y="227326"/>
                  </a:lnTo>
                  <a:lnTo>
                    <a:pt x="104039" y="230922"/>
                  </a:lnTo>
                  <a:lnTo>
                    <a:pt x="89706" y="233957"/>
                  </a:lnTo>
                  <a:lnTo>
                    <a:pt x="74671" y="236330"/>
                  </a:lnTo>
                  <a:lnTo>
                    <a:pt x="59572" y="238096"/>
                  </a:lnTo>
                  <a:lnTo>
                    <a:pt x="44067" y="239555"/>
                  </a:lnTo>
                  <a:lnTo>
                    <a:pt x="25677" y="24083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00921" y="3465915"/>
              <a:ext cx="164755" cy="536955"/>
            </a:xfrm>
            <a:custGeom>
              <a:avLst/>
              <a:gdLst/>
              <a:ahLst/>
              <a:cxnLst/>
              <a:rect l="0" t="0" r="0" b="0"/>
              <a:pathLst>
                <a:path w="164755" h="536955">
                  <a:moveTo>
                    <a:pt x="164754" y="0"/>
                  </a:moveTo>
                  <a:lnTo>
                    <a:pt x="158887" y="5934"/>
                  </a:lnTo>
                  <a:lnTo>
                    <a:pt x="153322" y="12139"/>
                  </a:lnTo>
                  <a:lnTo>
                    <a:pt x="147519" y="19240"/>
                  </a:lnTo>
                  <a:lnTo>
                    <a:pt x="141265" y="27353"/>
                  </a:lnTo>
                  <a:lnTo>
                    <a:pt x="134286" y="36648"/>
                  </a:lnTo>
                  <a:lnTo>
                    <a:pt x="126515" y="47091"/>
                  </a:lnTo>
                  <a:lnTo>
                    <a:pt x="118359" y="58343"/>
                  </a:lnTo>
                  <a:lnTo>
                    <a:pt x="110577" y="69881"/>
                  </a:lnTo>
                  <a:lnTo>
                    <a:pt x="103565" y="81372"/>
                  </a:lnTo>
                  <a:lnTo>
                    <a:pt x="97215" y="92526"/>
                  </a:lnTo>
                  <a:lnTo>
                    <a:pt x="91110" y="103015"/>
                  </a:lnTo>
                  <a:lnTo>
                    <a:pt x="84970" y="112739"/>
                  </a:lnTo>
                  <a:lnTo>
                    <a:pt x="78846" y="121929"/>
                  </a:lnTo>
                  <a:lnTo>
                    <a:pt x="73026" y="131029"/>
                  </a:lnTo>
                  <a:lnTo>
                    <a:pt x="67661" y="140306"/>
                  </a:lnTo>
                  <a:lnTo>
                    <a:pt x="62754" y="149844"/>
                  </a:lnTo>
                  <a:lnTo>
                    <a:pt x="58229" y="159635"/>
                  </a:lnTo>
                  <a:lnTo>
                    <a:pt x="53998" y="169632"/>
                  </a:lnTo>
                  <a:lnTo>
                    <a:pt x="49818" y="179787"/>
                  </a:lnTo>
                  <a:lnTo>
                    <a:pt x="45318" y="190057"/>
                  </a:lnTo>
                  <a:lnTo>
                    <a:pt x="40327" y="200418"/>
                  </a:lnTo>
                  <a:lnTo>
                    <a:pt x="35008" y="211172"/>
                  </a:lnTo>
                  <a:lnTo>
                    <a:pt x="29744" y="222916"/>
                  </a:lnTo>
                  <a:lnTo>
                    <a:pt x="24760" y="235887"/>
                  </a:lnTo>
                  <a:lnTo>
                    <a:pt x="20110" y="249684"/>
                  </a:lnTo>
                  <a:lnTo>
                    <a:pt x="15761" y="263484"/>
                  </a:lnTo>
                  <a:lnTo>
                    <a:pt x="11655" y="276816"/>
                  </a:lnTo>
                  <a:lnTo>
                    <a:pt x="7900" y="290037"/>
                  </a:lnTo>
                  <a:lnTo>
                    <a:pt x="4749" y="304119"/>
                  </a:lnTo>
                  <a:lnTo>
                    <a:pt x="2300" y="319554"/>
                  </a:lnTo>
                  <a:lnTo>
                    <a:pt x="655" y="336193"/>
                  </a:lnTo>
                  <a:lnTo>
                    <a:pt x="0" y="353520"/>
                  </a:lnTo>
                  <a:lnTo>
                    <a:pt x="343" y="371139"/>
                  </a:lnTo>
                  <a:lnTo>
                    <a:pt x="1709" y="388683"/>
                  </a:lnTo>
                  <a:lnTo>
                    <a:pt x="4222" y="405754"/>
                  </a:lnTo>
                  <a:lnTo>
                    <a:pt x="7842" y="422189"/>
                  </a:lnTo>
                  <a:lnTo>
                    <a:pt x="12560" y="437850"/>
                  </a:lnTo>
                  <a:lnTo>
                    <a:pt x="18476" y="452534"/>
                  </a:lnTo>
                  <a:lnTo>
                    <a:pt x="25530" y="466221"/>
                  </a:lnTo>
                  <a:lnTo>
                    <a:pt x="33537" y="478720"/>
                  </a:lnTo>
                  <a:lnTo>
                    <a:pt x="42281" y="489597"/>
                  </a:lnTo>
                  <a:lnTo>
                    <a:pt x="51565" y="498767"/>
                  </a:lnTo>
                  <a:lnTo>
                    <a:pt x="61162" y="506484"/>
                  </a:lnTo>
                  <a:lnTo>
                    <a:pt x="71965" y="514033"/>
                  </a:lnTo>
                  <a:lnTo>
                    <a:pt x="87157" y="523195"/>
                  </a:lnTo>
                  <a:lnTo>
                    <a:pt x="112112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08425" y="3755035"/>
              <a:ext cx="152008" cy="216249"/>
            </a:xfrm>
            <a:custGeom>
              <a:avLst/>
              <a:gdLst/>
              <a:ahLst/>
              <a:cxnLst/>
              <a:rect l="0" t="0" r="0" b="0"/>
              <a:pathLst>
                <a:path w="152008" h="216249">
                  <a:moveTo>
                    <a:pt x="4608" y="37264"/>
                  </a:moveTo>
                  <a:lnTo>
                    <a:pt x="1808" y="46132"/>
                  </a:lnTo>
                  <a:lnTo>
                    <a:pt x="306" y="55119"/>
                  </a:lnTo>
                  <a:lnTo>
                    <a:pt x="0" y="65110"/>
                  </a:lnTo>
                  <a:lnTo>
                    <a:pt x="679" y="75917"/>
                  </a:lnTo>
                  <a:lnTo>
                    <a:pt x="2147" y="87081"/>
                  </a:lnTo>
                  <a:lnTo>
                    <a:pt x="4216" y="98290"/>
                  </a:lnTo>
                  <a:lnTo>
                    <a:pt x="6725" y="109575"/>
                  </a:lnTo>
                  <a:lnTo>
                    <a:pt x="9549" y="121208"/>
                  </a:lnTo>
                  <a:lnTo>
                    <a:pt x="12590" y="133322"/>
                  </a:lnTo>
                  <a:lnTo>
                    <a:pt x="15784" y="145745"/>
                  </a:lnTo>
                  <a:lnTo>
                    <a:pt x="19080" y="158091"/>
                  </a:lnTo>
                  <a:lnTo>
                    <a:pt x="22430" y="170071"/>
                  </a:lnTo>
                  <a:lnTo>
                    <a:pt x="25229" y="179227"/>
                  </a:lnTo>
                  <a:lnTo>
                    <a:pt x="26554" y="182462"/>
                  </a:lnTo>
                  <a:lnTo>
                    <a:pt x="26358" y="180648"/>
                  </a:lnTo>
                  <a:lnTo>
                    <a:pt x="25033" y="175491"/>
                  </a:lnTo>
                  <a:lnTo>
                    <a:pt x="23119" y="167948"/>
                  </a:lnTo>
                  <a:lnTo>
                    <a:pt x="21187" y="158205"/>
                  </a:lnTo>
                  <a:lnTo>
                    <a:pt x="19544" y="146494"/>
                  </a:lnTo>
                  <a:lnTo>
                    <a:pt x="18433" y="133331"/>
                  </a:lnTo>
                  <a:lnTo>
                    <a:pt x="18133" y="119403"/>
                  </a:lnTo>
                  <a:lnTo>
                    <a:pt x="18707" y="105176"/>
                  </a:lnTo>
                  <a:lnTo>
                    <a:pt x="20058" y="91041"/>
                  </a:lnTo>
                  <a:lnTo>
                    <a:pt x="22026" y="77402"/>
                  </a:lnTo>
                  <a:lnTo>
                    <a:pt x="24458" y="64415"/>
                  </a:lnTo>
                  <a:lnTo>
                    <a:pt x="27224" y="52051"/>
                  </a:lnTo>
                  <a:lnTo>
                    <a:pt x="30226" y="40200"/>
                  </a:lnTo>
                  <a:lnTo>
                    <a:pt x="33404" y="28759"/>
                  </a:lnTo>
                  <a:lnTo>
                    <a:pt x="37200" y="18277"/>
                  </a:lnTo>
                  <a:lnTo>
                    <a:pt x="42498" y="9899"/>
                  </a:lnTo>
                  <a:lnTo>
                    <a:pt x="49652" y="4088"/>
                  </a:lnTo>
                  <a:lnTo>
                    <a:pt x="58222" y="831"/>
                  </a:lnTo>
                  <a:lnTo>
                    <a:pt x="67278" y="0"/>
                  </a:lnTo>
                  <a:lnTo>
                    <a:pt x="76212" y="1266"/>
                  </a:lnTo>
                  <a:lnTo>
                    <a:pt x="84632" y="4521"/>
                  </a:lnTo>
                  <a:lnTo>
                    <a:pt x="92199" y="9962"/>
                  </a:lnTo>
                  <a:lnTo>
                    <a:pt x="98842" y="17509"/>
                  </a:lnTo>
                  <a:lnTo>
                    <a:pt x="104825" y="26997"/>
                  </a:lnTo>
                  <a:lnTo>
                    <a:pt x="110625" y="38338"/>
                  </a:lnTo>
                  <a:lnTo>
                    <a:pt x="116528" y="51298"/>
                  </a:lnTo>
                  <a:lnTo>
                    <a:pt x="122309" y="65388"/>
                  </a:lnTo>
                  <a:lnTo>
                    <a:pt x="127360" y="79984"/>
                  </a:lnTo>
                  <a:lnTo>
                    <a:pt x="131391" y="94686"/>
                  </a:lnTo>
                  <a:lnTo>
                    <a:pt x="134589" y="109318"/>
                  </a:lnTo>
                  <a:lnTo>
                    <a:pt x="137424" y="123829"/>
                  </a:lnTo>
                  <a:lnTo>
                    <a:pt x="140217" y="138212"/>
                  </a:lnTo>
                  <a:lnTo>
                    <a:pt x="142951" y="152266"/>
                  </a:lnTo>
                  <a:lnTo>
                    <a:pt x="145631" y="167175"/>
                  </a:lnTo>
                  <a:lnTo>
                    <a:pt x="148496" y="186487"/>
                  </a:lnTo>
                  <a:lnTo>
                    <a:pt x="152007" y="216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63286" y="3750185"/>
              <a:ext cx="112960" cy="217078"/>
            </a:xfrm>
            <a:custGeom>
              <a:avLst/>
              <a:gdLst/>
              <a:ahLst/>
              <a:cxnLst/>
              <a:rect l="0" t="0" r="0" b="0"/>
              <a:pathLst>
                <a:path w="112960" h="217078">
                  <a:moveTo>
                    <a:pt x="18203" y="0"/>
                  </a:moveTo>
                  <a:lnTo>
                    <a:pt x="15336" y="11734"/>
                  </a:lnTo>
                  <a:lnTo>
                    <a:pt x="13193" y="22864"/>
                  </a:lnTo>
                  <a:lnTo>
                    <a:pt x="11586" y="34462"/>
                  </a:lnTo>
                  <a:lnTo>
                    <a:pt x="10233" y="46623"/>
                  </a:lnTo>
                  <a:lnTo>
                    <a:pt x="8736" y="59283"/>
                  </a:lnTo>
                  <a:lnTo>
                    <a:pt x="6890" y="72339"/>
                  </a:lnTo>
                  <a:lnTo>
                    <a:pt x="4823" y="85691"/>
                  </a:lnTo>
                  <a:lnTo>
                    <a:pt x="2891" y="99256"/>
                  </a:lnTo>
                  <a:lnTo>
                    <a:pt x="1299" y="112971"/>
                  </a:lnTo>
                  <a:lnTo>
                    <a:pt x="248" y="126791"/>
                  </a:lnTo>
                  <a:lnTo>
                    <a:pt x="0" y="140680"/>
                  </a:lnTo>
                  <a:lnTo>
                    <a:pt x="621" y="154610"/>
                  </a:lnTo>
                  <a:lnTo>
                    <a:pt x="2175" y="168235"/>
                  </a:lnTo>
                  <a:lnTo>
                    <a:pt x="4813" y="180932"/>
                  </a:lnTo>
                  <a:lnTo>
                    <a:pt x="8523" y="192420"/>
                  </a:lnTo>
                  <a:lnTo>
                    <a:pt x="13470" y="202269"/>
                  </a:lnTo>
                  <a:lnTo>
                    <a:pt x="20072" y="209755"/>
                  </a:lnTo>
                  <a:lnTo>
                    <a:pt x="28396" y="214703"/>
                  </a:lnTo>
                  <a:lnTo>
                    <a:pt x="37899" y="217077"/>
                  </a:lnTo>
                  <a:lnTo>
                    <a:pt x="47656" y="216715"/>
                  </a:lnTo>
                  <a:lnTo>
                    <a:pt x="57097" y="213807"/>
                  </a:lnTo>
                  <a:lnTo>
                    <a:pt x="65873" y="208792"/>
                  </a:lnTo>
                  <a:lnTo>
                    <a:pt x="73687" y="202154"/>
                  </a:lnTo>
                  <a:lnTo>
                    <a:pt x="80494" y="194322"/>
                  </a:lnTo>
                  <a:lnTo>
                    <a:pt x="86421" y="185474"/>
                  </a:lnTo>
                  <a:lnTo>
                    <a:pt x="91651" y="175559"/>
                  </a:lnTo>
                  <a:lnTo>
                    <a:pt x="96357" y="164627"/>
                  </a:lnTo>
                  <a:lnTo>
                    <a:pt x="100521" y="152675"/>
                  </a:lnTo>
                  <a:lnTo>
                    <a:pt x="103947" y="139589"/>
                  </a:lnTo>
                  <a:lnTo>
                    <a:pt x="106586" y="125433"/>
                  </a:lnTo>
                  <a:lnTo>
                    <a:pt x="108533" y="111143"/>
                  </a:lnTo>
                  <a:lnTo>
                    <a:pt x="110133" y="97022"/>
                  </a:lnTo>
                  <a:lnTo>
                    <a:pt x="111528" y="81832"/>
                  </a:lnTo>
                  <a:lnTo>
                    <a:pt x="112959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07831" y="3819596"/>
              <a:ext cx="200042" cy="204331"/>
            </a:xfrm>
            <a:custGeom>
              <a:avLst/>
              <a:gdLst/>
              <a:ahLst/>
              <a:cxnLst/>
              <a:rect l="0" t="0" r="0" b="0"/>
              <a:pathLst>
                <a:path w="200042" h="204331">
                  <a:moveTo>
                    <a:pt x="0" y="56930"/>
                  </a:moveTo>
                  <a:lnTo>
                    <a:pt x="2867" y="65799"/>
                  </a:lnTo>
                  <a:lnTo>
                    <a:pt x="5008" y="74786"/>
                  </a:lnTo>
                  <a:lnTo>
                    <a:pt x="6611" y="84781"/>
                  </a:lnTo>
                  <a:lnTo>
                    <a:pt x="7792" y="95762"/>
                  </a:lnTo>
                  <a:lnTo>
                    <a:pt x="8641" y="107573"/>
                  </a:lnTo>
                  <a:lnTo>
                    <a:pt x="9210" y="119931"/>
                  </a:lnTo>
                  <a:lnTo>
                    <a:pt x="8627" y="129149"/>
                  </a:lnTo>
                  <a:lnTo>
                    <a:pt x="6560" y="130938"/>
                  </a:lnTo>
                  <a:lnTo>
                    <a:pt x="4549" y="126923"/>
                  </a:lnTo>
                  <a:lnTo>
                    <a:pt x="3061" y="119203"/>
                  </a:lnTo>
                  <a:lnTo>
                    <a:pt x="2041" y="109179"/>
                  </a:lnTo>
                  <a:lnTo>
                    <a:pt x="1363" y="97718"/>
                  </a:lnTo>
                  <a:lnTo>
                    <a:pt x="1081" y="85516"/>
                  </a:lnTo>
                  <a:lnTo>
                    <a:pt x="1426" y="73210"/>
                  </a:lnTo>
                  <a:lnTo>
                    <a:pt x="2483" y="61136"/>
                  </a:lnTo>
                  <a:lnTo>
                    <a:pt x="4348" y="49391"/>
                  </a:lnTo>
                  <a:lnTo>
                    <a:pt x="7205" y="37958"/>
                  </a:lnTo>
                  <a:lnTo>
                    <a:pt x="11059" y="26802"/>
                  </a:lnTo>
                  <a:lnTo>
                    <a:pt x="15936" y="16682"/>
                  </a:lnTo>
                  <a:lnTo>
                    <a:pt x="21959" y="9080"/>
                  </a:lnTo>
                  <a:lnTo>
                    <a:pt x="29075" y="4607"/>
                  </a:lnTo>
                  <a:lnTo>
                    <a:pt x="36785" y="3232"/>
                  </a:lnTo>
                  <a:lnTo>
                    <a:pt x="44266" y="4735"/>
                  </a:lnTo>
                  <a:lnTo>
                    <a:pt x="51070" y="8673"/>
                  </a:lnTo>
                  <a:lnTo>
                    <a:pt x="57110" y="14518"/>
                  </a:lnTo>
                  <a:lnTo>
                    <a:pt x="62475" y="21778"/>
                  </a:lnTo>
                  <a:lnTo>
                    <a:pt x="67304" y="30060"/>
                  </a:lnTo>
                  <a:lnTo>
                    <a:pt x="71736" y="39225"/>
                  </a:lnTo>
                  <a:lnTo>
                    <a:pt x="75880" y="49362"/>
                  </a:lnTo>
                  <a:lnTo>
                    <a:pt x="79829" y="60371"/>
                  </a:lnTo>
                  <a:lnTo>
                    <a:pt x="83843" y="69679"/>
                  </a:lnTo>
                  <a:lnTo>
                    <a:pt x="87787" y="73323"/>
                  </a:lnTo>
                  <a:lnTo>
                    <a:pt x="91124" y="70907"/>
                  </a:lnTo>
                  <a:lnTo>
                    <a:pt x="94075" y="63754"/>
                  </a:lnTo>
                  <a:lnTo>
                    <a:pt x="96939" y="53573"/>
                  </a:lnTo>
                  <a:lnTo>
                    <a:pt x="99871" y="42040"/>
                  </a:lnTo>
                  <a:lnTo>
                    <a:pt x="102933" y="30178"/>
                  </a:lnTo>
                  <a:lnTo>
                    <a:pt x="106617" y="19087"/>
                  </a:lnTo>
                  <a:lnTo>
                    <a:pt x="111823" y="10138"/>
                  </a:lnTo>
                  <a:lnTo>
                    <a:pt x="118908" y="3869"/>
                  </a:lnTo>
                  <a:lnTo>
                    <a:pt x="127427" y="435"/>
                  </a:lnTo>
                  <a:lnTo>
                    <a:pt x="136447" y="0"/>
                  </a:lnTo>
                  <a:lnTo>
                    <a:pt x="145357" y="2336"/>
                  </a:lnTo>
                  <a:lnTo>
                    <a:pt x="153759" y="7119"/>
                  </a:lnTo>
                  <a:lnTo>
                    <a:pt x="161315" y="14124"/>
                  </a:lnTo>
                  <a:lnTo>
                    <a:pt x="167944" y="23012"/>
                  </a:lnTo>
                  <a:lnTo>
                    <a:pt x="173750" y="33381"/>
                  </a:lnTo>
                  <a:lnTo>
                    <a:pt x="178898" y="44855"/>
                  </a:lnTo>
                  <a:lnTo>
                    <a:pt x="183550" y="57131"/>
                  </a:lnTo>
                  <a:lnTo>
                    <a:pt x="187677" y="70135"/>
                  </a:lnTo>
                  <a:lnTo>
                    <a:pt x="191078" y="84002"/>
                  </a:lnTo>
                  <a:lnTo>
                    <a:pt x="193701" y="98735"/>
                  </a:lnTo>
                  <a:lnTo>
                    <a:pt x="195632" y="114054"/>
                  </a:lnTo>
                  <a:lnTo>
                    <a:pt x="197012" y="129490"/>
                  </a:lnTo>
                  <a:lnTo>
                    <a:pt x="197977" y="144745"/>
                  </a:lnTo>
                  <a:lnTo>
                    <a:pt x="198645" y="159124"/>
                  </a:lnTo>
                  <a:lnTo>
                    <a:pt x="199173" y="172865"/>
                  </a:lnTo>
                  <a:lnTo>
                    <a:pt x="199612" y="187170"/>
                  </a:lnTo>
                  <a:lnTo>
                    <a:pt x="200041" y="204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39458" y="3592257"/>
              <a:ext cx="195389" cy="372484"/>
            </a:xfrm>
            <a:custGeom>
              <a:avLst/>
              <a:gdLst/>
              <a:ahLst/>
              <a:cxnLst/>
              <a:rect l="0" t="0" r="0" b="0"/>
              <a:pathLst>
                <a:path w="195389" h="372484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1999" y="36476"/>
                  </a:lnTo>
                  <a:lnTo>
                    <a:pt x="3686" y="50843"/>
                  </a:lnTo>
                  <a:lnTo>
                    <a:pt x="5354" y="67115"/>
                  </a:lnTo>
                  <a:lnTo>
                    <a:pt x="6772" y="85326"/>
                  </a:lnTo>
                  <a:lnTo>
                    <a:pt x="8043" y="104561"/>
                  </a:lnTo>
                  <a:lnTo>
                    <a:pt x="9502" y="123233"/>
                  </a:lnTo>
                  <a:lnTo>
                    <a:pt x="11330" y="140497"/>
                  </a:lnTo>
                  <a:lnTo>
                    <a:pt x="13388" y="156692"/>
                  </a:lnTo>
                  <a:lnTo>
                    <a:pt x="15316" y="172935"/>
                  </a:lnTo>
                  <a:lnTo>
                    <a:pt x="16915" y="189894"/>
                  </a:lnTo>
                  <a:lnTo>
                    <a:pt x="18310" y="207422"/>
                  </a:lnTo>
                  <a:lnTo>
                    <a:pt x="19853" y="224830"/>
                  </a:lnTo>
                  <a:lnTo>
                    <a:pt x="21740" y="241698"/>
                  </a:lnTo>
                  <a:lnTo>
                    <a:pt x="23837" y="257926"/>
                  </a:lnTo>
                  <a:lnTo>
                    <a:pt x="25791" y="273576"/>
                  </a:lnTo>
                  <a:lnTo>
                    <a:pt x="27411" y="288669"/>
                  </a:lnTo>
                  <a:lnTo>
                    <a:pt x="28923" y="299924"/>
                  </a:lnTo>
                  <a:lnTo>
                    <a:pt x="30673" y="303275"/>
                  </a:lnTo>
                  <a:lnTo>
                    <a:pt x="32652" y="300265"/>
                  </a:lnTo>
                  <a:lnTo>
                    <a:pt x="34904" y="293298"/>
                  </a:lnTo>
                  <a:lnTo>
                    <a:pt x="37443" y="284249"/>
                  </a:lnTo>
                  <a:lnTo>
                    <a:pt x="40239" y="274222"/>
                  </a:lnTo>
                  <a:lnTo>
                    <a:pt x="43237" y="263780"/>
                  </a:lnTo>
                  <a:lnTo>
                    <a:pt x="46388" y="253184"/>
                  </a:lnTo>
                  <a:lnTo>
                    <a:pt x="49661" y="242558"/>
                  </a:lnTo>
                  <a:lnTo>
                    <a:pt x="53347" y="232274"/>
                  </a:lnTo>
                  <a:lnTo>
                    <a:pt x="58039" y="222959"/>
                  </a:lnTo>
                  <a:lnTo>
                    <a:pt x="63982" y="214884"/>
                  </a:lnTo>
                  <a:lnTo>
                    <a:pt x="71263" y="208307"/>
                  </a:lnTo>
                  <a:lnTo>
                    <a:pt x="79978" y="203636"/>
                  </a:lnTo>
                  <a:lnTo>
                    <a:pt x="90025" y="200908"/>
                  </a:lnTo>
                  <a:lnTo>
                    <a:pt x="101009" y="200025"/>
                  </a:lnTo>
                  <a:lnTo>
                    <a:pt x="112364" y="200936"/>
                  </a:lnTo>
                  <a:lnTo>
                    <a:pt x="123733" y="203434"/>
                  </a:lnTo>
                  <a:lnTo>
                    <a:pt x="134804" y="207210"/>
                  </a:lnTo>
                  <a:lnTo>
                    <a:pt x="145238" y="211952"/>
                  </a:lnTo>
                  <a:lnTo>
                    <a:pt x="154917" y="217400"/>
                  </a:lnTo>
                  <a:lnTo>
                    <a:pt x="163738" y="223513"/>
                  </a:lnTo>
                  <a:lnTo>
                    <a:pt x="171525" y="230448"/>
                  </a:lnTo>
                  <a:lnTo>
                    <a:pt x="178279" y="238235"/>
                  </a:lnTo>
                  <a:lnTo>
                    <a:pt x="183987" y="247091"/>
                  </a:lnTo>
                  <a:lnTo>
                    <a:pt x="188531" y="257480"/>
                  </a:lnTo>
                  <a:lnTo>
                    <a:pt x="191955" y="269502"/>
                  </a:lnTo>
                  <a:lnTo>
                    <a:pt x="194273" y="282644"/>
                  </a:lnTo>
                  <a:lnTo>
                    <a:pt x="195388" y="295997"/>
                  </a:lnTo>
                  <a:lnTo>
                    <a:pt x="195347" y="309006"/>
                  </a:lnTo>
                  <a:lnTo>
                    <a:pt x="193846" y="321332"/>
                  </a:lnTo>
                  <a:lnTo>
                    <a:pt x="190179" y="332682"/>
                  </a:lnTo>
                  <a:lnTo>
                    <a:pt x="184152" y="343007"/>
                  </a:lnTo>
                  <a:lnTo>
                    <a:pt x="176019" y="352109"/>
                  </a:lnTo>
                  <a:lnTo>
                    <a:pt x="166201" y="359559"/>
                  </a:lnTo>
                  <a:lnTo>
                    <a:pt x="155122" y="365273"/>
                  </a:lnTo>
                  <a:lnTo>
                    <a:pt x="143296" y="369300"/>
                  </a:lnTo>
                  <a:lnTo>
                    <a:pt x="131299" y="371645"/>
                  </a:lnTo>
                  <a:lnTo>
                    <a:pt x="119461" y="372483"/>
                  </a:lnTo>
                  <a:lnTo>
                    <a:pt x="107887" y="372099"/>
                  </a:lnTo>
                  <a:lnTo>
                    <a:pt x="96575" y="370787"/>
                  </a:lnTo>
                  <a:lnTo>
                    <a:pt x="85496" y="368804"/>
                  </a:lnTo>
                  <a:lnTo>
                    <a:pt x="75051" y="366499"/>
                  </a:lnTo>
                  <a:lnTo>
                    <a:pt x="65057" y="364098"/>
                  </a:lnTo>
                  <a:lnTo>
                    <a:pt x="54635" y="361393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28971" y="3784406"/>
              <a:ext cx="126343" cy="177696"/>
            </a:xfrm>
            <a:custGeom>
              <a:avLst/>
              <a:gdLst/>
              <a:ahLst/>
              <a:cxnLst/>
              <a:rect l="0" t="0" r="0" b="0"/>
              <a:pathLst>
                <a:path w="126343" h="177696">
                  <a:moveTo>
                    <a:pt x="0" y="113178"/>
                  </a:moveTo>
                  <a:lnTo>
                    <a:pt x="14535" y="110244"/>
                  </a:lnTo>
                  <a:lnTo>
                    <a:pt x="27165" y="107462"/>
                  </a:lnTo>
                  <a:lnTo>
                    <a:pt x="39070" y="104558"/>
                  </a:lnTo>
                  <a:lnTo>
                    <a:pt x="50552" y="101344"/>
                  </a:lnTo>
                  <a:lnTo>
                    <a:pt x="61743" y="97531"/>
                  </a:lnTo>
                  <a:lnTo>
                    <a:pt x="72722" y="93009"/>
                  </a:lnTo>
                  <a:lnTo>
                    <a:pt x="83220" y="87673"/>
                  </a:lnTo>
                  <a:lnTo>
                    <a:pt x="92665" y="81336"/>
                  </a:lnTo>
                  <a:lnTo>
                    <a:pt x="100822" y="73999"/>
                  </a:lnTo>
                  <a:lnTo>
                    <a:pt x="107451" y="65800"/>
                  </a:lnTo>
                  <a:lnTo>
                    <a:pt x="112156" y="56927"/>
                  </a:lnTo>
                  <a:lnTo>
                    <a:pt x="114905" y="47557"/>
                  </a:lnTo>
                  <a:lnTo>
                    <a:pt x="115802" y="37994"/>
                  </a:lnTo>
                  <a:lnTo>
                    <a:pt x="114901" y="28656"/>
                  </a:lnTo>
                  <a:lnTo>
                    <a:pt x="112400" y="19762"/>
                  </a:lnTo>
                  <a:lnTo>
                    <a:pt x="108282" y="11825"/>
                  </a:lnTo>
                  <a:lnTo>
                    <a:pt x="102246" y="5705"/>
                  </a:lnTo>
                  <a:lnTo>
                    <a:pt x="94307" y="1713"/>
                  </a:lnTo>
                  <a:lnTo>
                    <a:pt x="85062" y="0"/>
                  </a:lnTo>
                  <a:lnTo>
                    <a:pt x="75480" y="812"/>
                  </a:lnTo>
                  <a:lnTo>
                    <a:pt x="66155" y="4030"/>
                  </a:lnTo>
                  <a:lnTo>
                    <a:pt x="57458" y="9426"/>
                  </a:lnTo>
                  <a:lnTo>
                    <a:pt x="49696" y="16852"/>
                  </a:lnTo>
                  <a:lnTo>
                    <a:pt x="42932" y="26030"/>
                  </a:lnTo>
                  <a:lnTo>
                    <a:pt x="37376" y="36766"/>
                  </a:lnTo>
                  <a:lnTo>
                    <a:pt x="33458" y="49020"/>
                  </a:lnTo>
                  <a:lnTo>
                    <a:pt x="31264" y="62622"/>
                  </a:lnTo>
                  <a:lnTo>
                    <a:pt x="30585" y="76992"/>
                  </a:lnTo>
                  <a:lnTo>
                    <a:pt x="31108" y="91251"/>
                  </a:lnTo>
                  <a:lnTo>
                    <a:pt x="32535" y="104908"/>
                  </a:lnTo>
                  <a:lnTo>
                    <a:pt x="34779" y="117685"/>
                  </a:lnTo>
                  <a:lnTo>
                    <a:pt x="37954" y="129348"/>
                  </a:lnTo>
                  <a:lnTo>
                    <a:pt x="42054" y="139892"/>
                  </a:lnTo>
                  <a:lnTo>
                    <a:pt x="47112" y="149311"/>
                  </a:lnTo>
                  <a:lnTo>
                    <a:pt x="53263" y="157508"/>
                  </a:lnTo>
                  <a:lnTo>
                    <a:pt x="60479" y="164537"/>
                  </a:lnTo>
                  <a:lnTo>
                    <a:pt x="68596" y="170260"/>
                  </a:lnTo>
                  <a:lnTo>
                    <a:pt x="77415" y="174282"/>
                  </a:lnTo>
                  <a:lnTo>
                    <a:pt x="86740" y="176548"/>
                  </a:lnTo>
                  <a:lnTo>
                    <a:pt x="95967" y="177440"/>
                  </a:lnTo>
                  <a:lnTo>
                    <a:pt x="104995" y="177695"/>
                  </a:lnTo>
                  <a:lnTo>
                    <a:pt x="114611" y="177337"/>
                  </a:lnTo>
                  <a:lnTo>
                    <a:pt x="126342" y="176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95896" y="3771242"/>
              <a:ext cx="75232" cy="127941"/>
            </a:xfrm>
            <a:custGeom>
              <a:avLst/>
              <a:gdLst/>
              <a:ahLst/>
              <a:cxnLst/>
              <a:rect l="0" t="0" r="0" b="0"/>
              <a:pathLst>
                <a:path w="75232" h="127941">
                  <a:moveTo>
                    <a:pt x="1531" y="94756"/>
                  </a:moveTo>
                  <a:lnTo>
                    <a:pt x="4465" y="103558"/>
                  </a:lnTo>
                  <a:lnTo>
                    <a:pt x="7247" y="111904"/>
                  </a:lnTo>
                  <a:lnTo>
                    <a:pt x="10129" y="120530"/>
                  </a:lnTo>
                  <a:lnTo>
                    <a:pt x="12528" y="126931"/>
                  </a:lnTo>
                  <a:lnTo>
                    <a:pt x="13522" y="127940"/>
                  </a:lnTo>
                  <a:lnTo>
                    <a:pt x="13102" y="124635"/>
                  </a:lnTo>
                  <a:lnTo>
                    <a:pt x="11637" y="118575"/>
                  </a:lnTo>
                  <a:lnTo>
                    <a:pt x="9468" y="110662"/>
                  </a:lnTo>
                  <a:lnTo>
                    <a:pt x="6838" y="101244"/>
                  </a:lnTo>
                  <a:lnTo>
                    <a:pt x="3921" y="90588"/>
                  </a:lnTo>
                  <a:lnTo>
                    <a:pt x="1312" y="79129"/>
                  </a:lnTo>
                  <a:lnTo>
                    <a:pt x="0" y="67421"/>
                  </a:lnTo>
                  <a:lnTo>
                    <a:pt x="422" y="55801"/>
                  </a:lnTo>
                  <a:lnTo>
                    <a:pt x="2673" y="44554"/>
                  </a:lnTo>
                  <a:lnTo>
                    <a:pt x="6775" y="33999"/>
                  </a:lnTo>
                  <a:lnTo>
                    <a:pt x="12536" y="24247"/>
                  </a:lnTo>
                  <a:lnTo>
                    <a:pt x="19639" y="15716"/>
                  </a:lnTo>
                  <a:lnTo>
                    <a:pt x="27761" y="9188"/>
                  </a:lnTo>
                  <a:lnTo>
                    <a:pt x="36611" y="4905"/>
                  </a:lnTo>
                  <a:lnTo>
                    <a:pt x="45515" y="2486"/>
                  </a:lnTo>
                  <a:lnTo>
                    <a:pt x="54289" y="958"/>
                  </a:lnTo>
                  <a:lnTo>
                    <a:pt x="63699" y="188"/>
                  </a:lnTo>
                  <a:lnTo>
                    <a:pt x="752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05202" y="3746590"/>
              <a:ext cx="175843" cy="207923"/>
            </a:xfrm>
            <a:custGeom>
              <a:avLst/>
              <a:gdLst/>
              <a:ahLst/>
              <a:cxnLst/>
              <a:rect l="0" t="0" r="0" b="0"/>
              <a:pathLst>
                <a:path w="175843" h="207923">
                  <a:moveTo>
                    <a:pt x="123851" y="3595"/>
                  </a:moveTo>
                  <a:lnTo>
                    <a:pt x="115050" y="862"/>
                  </a:lnTo>
                  <a:lnTo>
                    <a:pt x="106704" y="0"/>
                  </a:lnTo>
                  <a:lnTo>
                    <a:pt x="98009" y="990"/>
                  </a:lnTo>
                  <a:lnTo>
                    <a:pt x="89061" y="3529"/>
                  </a:lnTo>
                  <a:lnTo>
                    <a:pt x="80215" y="7314"/>
                  </a:lnTo>
                  <a:lnTo>
                    <a:pt x="71672" y="12049"/>
                  </a:lnTo>
                  <a:lnTo>
                    <a:pt x="63310" y="17482"/>
                  </a:lnTo>
                  <a:lnTo>
                    <a:pt x="54784" y="23412"/>
                  </a:lnTo>
                  <a:lnTo>
                    <a:pt x="45905" y="29689"/>
                  </a:lnTo>
                  <a:lnTo>
                    <a:pt x="36807" y="36207"/>
                  </a:lnTo>
                  <a:lnTo>
                    <a:pt x="27846" y="42887"/>
                  </a:lnTo>
                  <a:lnTo>
                    <a:pt x="19236" y="49683"/>
                  </a:lnTo>
                  <a:lnTo>
                    <a:pt x="11507" y="56723"/>
                  </a:lnTo>
                  <a:lnTo>
                    <a:pt x="5533" y="64287"/>
                  </a:lnTo>
                  <a:lnTo>
                    <a:pt x="1643" y="72483"/>
                  </a:lnTo>
                  <a:lnTo>
                    <a:pt x="0" y="80936"/>
                  </a:lnTo>
                  <a:lnTo>
                    <a:pt x="860" y="88924"/>
                  </a:lnTo>
                  <a:lnTo>
                    <a:pt x="4105" y="96063"/>
                  </a:lnTo>
                  <a:lnTo>
                    <a:pt x="9350" y="101990"/>
                  </a:lnTo>
                  <a:lnTo>
                    <a:pt x="16141" y="106215"/>
                  </a:lnTo>
                  <a:lnTo>
                    <a:pt x="24073" y="108644"/>
                  </a:lnTo>
                  <a:lnTo>
                    <a:pt x="32817" y="109494"/>
                  </a:lnTo>
                  <a:lnTo>
                    <a:pt x="42130" y="109092"/>
                  </a:lnTo>
                  <a:lnTo>
                    <a:pt x="51845" y="107763"/>
                  </a:lnTo>
                  <a:lnTo>
                    <a:pt x="62164" y="106096"/>
                  </a:lnTo>
                  <a:lnTo>
                    <a:pt x="73616" y="104906"/>
                  </a:lnTo>
                  <a:lnTo>
                    <a:pt x="86392" y="104601"/>
                  </a:lnTo>
                  <a:lnTo>
                    <a:pt x="100058" y="105384"/>
                  </a:lnTo>
                  <a:lnTo>
                    <a:pt x="113771" y="107431"/>
                  </a:lnTo>
                  <a:lnTo>
                    <a:pt x="127021" y="110702"/>
                  </a:lnTo>
                  <a:lnTo>
                    <a:pt x="139340" y="115170"/>
                  </a:lnTo>
                  <a:lnTo>
                    <a:pt x="150153" y="120909"/>
                  </a:lnTo>
                  <a:lnTo>
                    <a:pt x="159300" y="127840"/>
                  </a:lnTo>
                  <a:lnTo>
                    <a:pt x="166627" y="135763"/>
                  </a:lnTo>
                  <a:lnTo>
                    <a:pt x="171815" y="144451"/>
                  </a:lnTo>
                  <a:lnTo>
                    <a:pt x="174892" y="153697"/>
                  </a:lnTo>
                  <a:lnTo>
                    <a:pt x="175842" y="163175"/>
                  </a:lnTo>
                  <a:lnTo>
                    <a:pt x="174443" y="172457"/>
                  </a:lnTo>
                  <a:lnTo>
                    <a:pt x="170797" y="181319"/>
                  </a:lnTo>
                  <a:lnTo>
                    <a:pt x="165096" y="189403"/>
                  </a:lnTo>
                  <a:lnTo>
                    <a:pt x="157459" y="196155"/>
                  </a:lnTo>
                  <a:lnTo>
                    <a:pt x="148143" y="201393"/>
                  </a:lnTo>
                  <a:lnTo>
                    <a:pt x="137653" y="205097"/>
                  </a:lnTo>
                  <a:lnTo>
                    <a:pt x="126628" y="207225"/>
                  </a:lnTo>
                  <a:lnTo>
                    <a:pt x="115473" y="207922"/>
                  </a:lnTo>
                  <a:lnTo>
                    <a:pt x="104205" y="207613"/>
                  </a:lnTo>
                  <a:lnTo>
                    <a:pt x="92573" y="206883"/>
                  </a:lnTo>
                  <a:lnTo>
                    <a:pt x="80470" y="206100"/>
                  </a:lnTo>
                  <a:lnTo>
                    <a:pt x="68515" y="205226"/>
                  </a:lnTo>
                  <a:lnTo>
                    <a:pt x="56814" y="203727"/>
                  </a:lnTo>
                  <a:lnTo>
                    <a:pt x="44335" y="200360"/>
                  </a:lnTo>
                  <a:lnTo>
                    <a:pt x="29095" y="193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04285" y="3771242"/>
              <a:ext cx="237005" cy="189659"/>
            </a:xfrm>
            <a:custGeom>
              <a:avLst/>
              <a:gdLst/>
              <a:ahLst/>
              <a:cxnLst/>
              <a:rect l="0" t="0" r="0" b="0"/>
              <a:pathLst>
                <a:path w="237005" h="189659">
                  <a:moveTo>
                    <a:pt x="19567" y="0"/>
                  </a:moveTo>
                  <a:lnTo>
                    <a:pt x="16633" y="8801"/>
                  </a:lnTo>
                  <a:lnTo>
                    <a:pt x="13851" y="17148"/>
                  </a:lnTo>
                  <a:lnTo>
                    <a:pt x="10956" y="25856"/>
                  </a:lnTo>
                  <a:lnTo>
                    <a:pt x="8088" y="35322"/>
                  </a:lnTo>
                  <a:lnTo>
                    <a:pt x="5572" y="46114"/>
                  </a:lnTo>
                  <a:lnTo>
                    <a:pt x="3561" y="58408"/>
                  </a:lnTo>
                  <a:lnTo>
                    <a:pt x="2048" y="71900"/>
                  </a:lnTo>
                  <a:lnTo>
                    <a:pt x="954" y="86019"/>
                  </a:lnTo>
                  <a:lnTo>
                    <a:pt x="190" y="100354"/>
                  </a:lnTo>
                  <a:lnTo>
                    <a:pt x="0" y="114384"/>
                  </a:lnTo>
                  <a:lnTo>
                    <a:pt x="928" y="127418"/>
                  </a:lnTo>
                  <a:lnTo>
                    <a:pt x="3189" y="139163"/>
                  </a:lnTo>
                  <a:lnTo>
                    <a:pt x="6843" y="149200"/>
                  </a:lnTo>
                  <a:lnTo>
                    <a:pt x="11969" y="156821"/>
                  </a:lnTo>
                  <a:lnTo>
                    <a:pt x="18454" y="161862"/>
                  </a:lnTo>
                  <a:lnTo>
                    <a:pt x="25891" y="164300"/>
                  </a:lnTo>
                  <a:lnTo>
                    <a:pt x="33714" y="163983"/>
                  </a:lnTo>
                  <a:lnTo>
                    <a:pt x="41561" y="161105"/>
                  </a:lnTo>
                  <a:lnTo>
                    <a:pt x="49286" y="156108"/>
                  </a:lnTo>
                  <a:lnTo>
                    <a:pt x="56851" y="149485"/>
                  </a:lnTo>
                  <a:lnTo>
                    <a:pt x="64273" y="141689"/>
                  </a:lnTo>
                  <a:lnTo>
                    <a:pt x="71580" y="133884"/>
                  </a:lnTo>
                  <a:lnTo>
                    <a:pt x="78799" y="127863"/>
                  </a:lnTo>
                  <a:lnTo>
                    <a:pt x="85953" y="124462"/>
                  </a:lnTo>
                  <a:lnTo>
                    <a:pt x="92892" y="123811"/>
                  </a:lnTo>
                  <a:lnTo>
                    <a:pt x="99328" y="125802"/>
                  </a:lnTo>
                  <a:lnTo>
                    <a:pt x="105141" y="130067"/>
                  </a:lnTo>
                  <a:lnTo>
                    <a:pt x="110538" y="136129"/>
                  </a:lnTo>
                  <a:lnTo>
                    <a:pt x="115927" y="143536"/>
                  </a:lnTo>
                  <a:lnTo>
                    <a:pt x="121561" y="151903"/>
                  </a:lnTo>
                  <a:lnTo>
                    <a:pt x="127669" y="160616"/>
                  </a:lnTo>
                  <a:lnTo>
                    <a:pt x="134534" y="168850"/>
                  </a:lnTo>
                  <a:lnTo>
                    <a:pt x="142232" y="176190"/>
                  </a:lnTo>
                  <a:lnTo>
                    <a:pt x="150674" y="182268"/>
                  </a:lnTo>
                  <a:lnTo>
                    <a:pt x="159712" y="186602"/>
                  </a:lnTo>
                  <a:lnTo>
                    <a:pt x="169188" y="189099"/>
                  </a:lnTo>
                  <a:lnTo>
                    <a:pt x="178650" y="189658"/>
                  </a:lnTo>
                  <a:lnTo>
                    <a:pt x="187390" y="187997"/>
                  </a:lnTo>
                  <a:lnTo>
                    <a:pt x="195078" y="184178"/>
                  </a:lnTo>
                  <a:lnTo>
                    <a:pt x="201730" y="178531"/>
                  </a:lnTo>
                  <a:lnTo>
                    <a:pt x="207513" y="171462"/>
                  </a:lnTo>
                  <a:lnTo>
                    <a:pt x="212629" y="163338"/>
                  </a:lnTo>
                  <a:lnTo>
                    <a:pt x="217252" y="154292"/>
                  </a:lnTo>
                  <a:lnTo>
                    <a:pt x="221526" y="144244"/>
                  </a:lnTo>
                  <a:lnTo>
                    <a:pt x="225551" y="133222"/>
                  </a:lnTo>
                  <a:lnTo>
                    <a:pt x="229240" y="121211"/>
                  </a:lnTo>
                  <a:lnTo>
                    <a:pt x="232338" y="108084"/>
                  </a:lnTo>
                  <a:lnTo>
                    <a:pt x="234750" y="93888"/>
                  </a:lnTo>
                  <a:lnTo>
                    <a:pt x="236367" y="79117"/>
                  </a:lnTo>
                  <a:lnTo>
                    <a:pt x="237004" y="64589"/>
                  </a:lnTo>
                  <a:lnTo>
                    <a:pt x="236657" y="50760"/>
                  </a:lnTo>
                  <a:lnTo>
                    <a:pt x="235619" y="38164"/>
                  </a:lnTo>
                  <a:lnTo>
                    <a:pt x="234288" y="26345"/>
                  </a:lnTo>
                  <a:lnTo>
                    <a:pt x="232545" y="14272"/>
                  </a:lnTo>
                  <a:lnTo>
                    <a:pt x="230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66007" y="3773658"/>
              <a:ext cx="157928" cy="213638"/>
            </a:xfrm>
            <a:custGeom>
              <a:avLst/>
              <a:gdLst/>
              <a:ahLst/>
              <a:cxnLst/>
              <a:rect l="0" t="0" r="0" b="0"/>
              <a:pathLst>
                <a:path w="157928" h="213638">
                  <a:moveTo>
                    <a:pt x="0" y="60755"/>
                  </a:moveTo>
                  <a:lnTo>
                    <a:pt x="5934" y="66555"/>
                  </a:lnTo>
                  <a:lnTo>
                    <a:pt x="12139" y="71480"/>
                  </a:lnTo>
                  <a:lnTo>
                    <a:pt x="19239" y="75977"/>
                  </a:lnTo>
                  <a:lnTo>
                    <a:pt x="27352" y="80025"/>
                  </a:lnTo>
                  <a:lnTo>
                    <a:pt x="36647" y="83391"/>
                  </a:lnTo>
                  <a:lnTo>
                    <a:pt x="47091" y="85990"/>
                  </a:lnTo>
                  <a:lnTo>
                    <a:pt x="58343" y="87571"/>
                  </a:lnTo>
                  <a:lnTo>
                    <a:pt x="69881" y="87654"/>
                  </a:lnTo>
                  <a:lnTo>
                    <a:pt x="81372" y="86109"/>
                  </a:lnTo>
                  <a:lnTo>
                    <a:pt x="92527" y="82952"/>
                  </a:lnTo>
                  <a:lnTo>
                    <a:pt x="103015" y="78167"/>
                  </a:lnTo>
                  <a:lnTo>
                    <a:pt x="112716" y="71911"/>
                  </a:lnTo>
                  <a:lnTo>
                    <a:pt x="121043" y="64459"/>
                  </a:lnTo>
                  <a:lnTo>
                    <a:pt x="126900" y="56094"/>
                  </a:lnTo>
                  <a:lnTo>
                    <a:pt x="129911" y="47069"/>
                  </a:lnTo>
                  <a:lnTo>
                    <a:pt x="130322" y="37740"/>
                  </a:lnTo>
                  <a:lnTo>
                    <a:pt x="128630" y="28559"/>
                  </a:lnTo>
                  <a:lnTo>
                    <a:pt x="125339" y="19769"/>
                  </a:lnTo>
                  <a:lnTo>
                    <a:pt x="120557" y="11903"/>
                  </a:lnTo>
                  <a:lnTo>
                    <a:pt x="114007" y="5829"/>
                  </a:lnTo>
                  <a:lnTo>
                    <a:pt x="105686" y="1865"/>
                  </a:lnTo>
                  <a:lnTo>
                    <a:pt x="95999" y="0"/>
                  </a:lnTo>
                  <a:lnTo>
                    <a:pt x="85582" y="177"/>
                  </a:lnTo>
                  <a:lnTo>
                    <a:pt x="74880" y="2152"/>
                  </a:lnTo>
                  <a:lnTo>
                    <a:pt x="64441" y="5729"/>
                  </a:lnTo>
                  <a:lnTo>
                    <a:pt x="54971" y="10862"/>
                  </a:lnTo>
                  <a:lnTo>
                    <a:pt x="46756" y="17383"/>
                  </a:lnTo>
                  <a:lnTo>
                    <a:pt x="39734" y="25029"/>
                  </a:lnTo>
                  <a:lnTo>
                    <a:pt x="33693" y="33532"/>
                  </a:lnTo>
                  <a:lnTo>
                    <a:pt x="28403" y="42657"/>
                  </a:lnTo>
                  <a:lnTo>
                    <a:pt x="23659" y="52224"/>
                  </a:lnTo>
                  <a:lnTo>
                    <a:pt x="19305" y="62099"/>
                  </a:lnTo>
                  <a:lnTo>
                    <a:pt x="15229" y="72185"/>
                  </a:lnTo>
                  <a:lnTo>
                    <a:pt x="11676" y="82416"/>
                  </a:lnTo>
                  <a:lnTo>
                    <a:pt x="9201" y="92745"/>
                  </a:lnTo>
                  <a:lnTo>
                    <a:pt x="8022" y="103139"/>
                  </a:lnTo>
                  <a:lnTo>
                    <a:pt x="8046" y="113577"/>
                  </a:lnTo>
                  <a:lnTo>
                    <a:pt x="9051" y="124046"/>
                  </a:lnTo>
                  <a:lnTo>
                    <a:pt x="10805" y="134534"/>
                  </a:lnTo>
                  <a:lnTo>
                    <a:pt x="13270" y="145036"/>
                  </a:lnTo>
                  <a:lnTo>
                    <a:pt x="16594" y="155547"/>
                  </a:lnTo>
                  <a:lnTo>
                    <a:pt x="20795" y="166055"/>
                  </a:lnTo>
                  <a:lnTo>
                    <a:pt x="25921" y="176229"/>
                  </a:lnTo>
                  <a:lnTo>
                    <a:pt x="32117" y="185456"/>
                  </a:lnTo>
                  <a:lnTo>
                    <a:pt x="39367" y="193470"/>
                  </a:lnTo>
                  <a:lnTo>
                    <a:pt x="47677" y="200172"/>
                  </a:lnTo>
                  <a:lnTo>
                    <a:pt x="57158" y="205457"/>
                  </a:lnTo>
                  <a:lnTo>
                    <a:pt x="67754" y="209415"/>
                  </a:lnTo>
                  <a:lnTo>
                    <a:pt x="79124" y="212108"/>
                  </a:lnTo>
                  <a:lnTo>
                    <a:pt x="90747" y="213482"/>
                  </a:lnTo>
                  <a:lnTo>
                    <a:pt x="102293" y="213637"/>
                  </a:lnTo>
                  <a:lnTo>
                    <a:pt x="113383" y="212941"/>
                  </a:lnTo>
                  <a:lnTo>
                    <a:pt x="124689" y="211876"/>
                  </a:lnTo>
                  <a:lnTo>
                    <a:pt x="138318" y="210352"/>
                  </a:lnTo>
                  <a:lnTo>
                    <a:pt x="157927" y="208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92405" y="3581729"/>
              <a:ext cx="10515" cy="431669"/>
            </a:xfrm>
            <a:custGeom>
              <a:avLst/>
              <a:gdLst/>
              <a:ahLst/>
              <a:cxnLst/>
              <a:rect l="0" t="0" r="0" b="0"/>
              <a:pathLst>
                <a:path w="10515" h="431669">
                  <a:moveTo>
                    <a:pt x="10514" y="0"/>
                  </a:moveTo>
                  <a:lnTo>
                    <a:pt x="10447" y="11802"/>
                  </a:lnTo>
                  <a:lnTo>
                    <a:pt x="9806" y="23571"/>
                  </a:lnTo>
                  <a:lnTo>
                    <a:pt x="8515" y="36461"/>
                  </a:lnTo>
                  <a:lnTo>
                    <a:pt x="6827" y="50309"/>
                  </a:lnTo>
                  <a:lnTo>
                    <a:pt x="5160" y="64637"/>
                  </a:lnTo>
                  <a:lnTo>
                    <a:pt x="3747" y="79107"/>
                  </a:lnTo>
                  <a:lnTo>
                    <a:pt x="2648" y="93557"/>
                  </a:lnTo>
                  <a:lnTo>
                    <a:pt x="1837" y="107933"/>
                  </a:lnTo>
                  <a:lnTo>
                    <a:pt x="1258" y="122227"/>
                  </a:lnTo>
                  <a:lnTo>
                    <a:pt x="853" y="136452"/>
                  </a:lnTo>
                  <a:lnTo>
                    <a:pt x="573" y="150622"/>
                  </a:lnTo>
                  <a:lnTo>
                    <a:pt x="382" y="164752"/>
                  </a:lnTo>
                  <a:lnTo>
                    <a:pt x="251" y="178853"/>
                  </a:lnTo>
                  <a:lnTo>
                    <a:pt x="165" y="192934"/>
                  </a:lnTo>
                  <a:lnTo>
                    <a:pt x="105" y="207014"/>
                  </a:lnTo>
                  <a:lnTo>
                    <a:pt x="65" y="221590"/>
                  </a:lnTo>
                  <a:lnTo>
                    <a:pt x="39" y="237587"/>
                  </a:lnTo>
                  <a:lnTo>
                    <a:pt x="21" y="255384"/>
                  </a:lnTo>
                  <a:lnTo>
                    <a:pt x="10" y="274559"/>
                  </a:lnTo>
                  <a:lnTo>
                    <a:pt x="1" y="294194"/>
                  </a:lnTo>
                  <a:lnTo>
                    <a:pt x="0" y="313687"/>
                  </a:lnTo>
                  <a:lnTo>
                    <a:pt x="169" y="332485"/>
                  </a:lnTo>
                  <a:lnTo>
                    <a:pt x="815" y="349948"/>
                  </a:lnTo>
                  <a:lnTo>
                    <a:pt x="2063" y="365862"/>
                  </a:lnTo>
                  <a:lnTo>
                    <a:pt x="3723" y="380111"/>
                  </a:lnTo>
                  <a:lnTo>
                    <a:pt x="5549" y="393986"/>
                  </a:lnTo>
                  <a:lnTo>
                    <a:pt x="7702" y="409823"/>
                  </a:lnTo>
                  <a:lnTo>
                    <a:pt x="10514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128443" y="3718599"/>
              <a:ext cx="111347" cy="263213"/>
            </a:xfrm>
            <a:custGeom>
              <a:avLst/>
              <a:gdLst/>
              <a:ahLst/>
              <a:cxnLst/>
              <a:rect l="0" t="0" r="0" b="0"/>
              <a:pathLst>
                <a:path w="111347" h="263213">
                  <a:moveTo>
                    <a:pt x="111346" y="0"/>
                  </a:moveTo>
                  <a:lnTo>
                    <a:pt x="108347" y="8735"/>
                  </a:lnTo>
                  <a:lnTo>
                    <a:pt x="104924" y="16441"/>
                  </a:lnTo>
                  <a:lnTo>
                    <a:pt x="100723" y="23839"/>
                  </a:lnTo>
                  <a:lnTo>
                    <a:pt x="95650" y="30927"/>
                  </a:lnTo>
                  <a:lnTo>
                    <a:pt x="89520" y="37457"/>
                  </a:lnTo>
                  <a:lnTo>
                    <a:pt x="82336" y="43329"/>
                  </a:lnTo>
                  <a:lnTo>
                    <a:pt x="74248" y="48595"/>
                  </a:lnTo>
                  <a:lnTo>
                    <a:pt x="65453" y="53364"/>
                  </a:lnTo>
                  <a:lnTo>
                    <a:pt x="56133" y="57760"/>
                  </a:lnTo>
                  <a:lnTo>
                    <a:pt x="46437" y="61881"/>
                  </a:lnTo>
                  <a:lnTo>
                    <a:pt x="36476" y="65810"/>
                  </a:lnTo>
                  <a:lnTo>
                    <a:pt x="26350" y="69618"/>
                  </a:lnTo>
                  <a:lnTo>
                    <a:pt x="16772" y="73839"/>
                  </a:lnTo>
                  <a:lnTo>
                    <a:pt x="9012" y="79423"/>
                  </a:lnTo>
                  <a:lnTo>
                    <a:pt x="3617" y="86775"/>
                  </a:lnTo>
                  <a:lnTo>
                    <a:pt x="642" y="95646"/>
                  </a:lnTo>
                  <a:lnTo>
                    <a:pt x="0" y="105436"/>
                  </a:lnTo>
                  <a:lnTo>
                    <a:pt x="1384" y="115687"/>
                  </a:lnTo>
                  <a:lnTo>
                    <a:pt x="4378" y="126143"/>
                  </a:lnTo>
                  <a:lnTo>
                    <a:pt x="8580" y="136681"/>
                  </a:lnTo>
                  <a:lnTo>
                    <a:pt x="13655" y="147245"/>
                  </a:lnTo>
                  <a:lnTo>
                    <a:pt x="19344" y="157811"/>
                  </a:lnTo>
                  <a:lnTo>
                    <a:pt x="25461" y="168371"/>
                  </a:lnTo>
                  <a:lnTo>
                    <a:pt x="31871" y="178925"/>
                  </a:lnTo>
                  <a:lnTo>
                    <a:pt x="38480" y="189471"/>
                  </a:lnTo>
                  <a:lnTo>
                    <a:pt x="45223" y="200013"/>
                  </a:lnTo>
                  <a:lnTo>
                    <a:pt x="52057" y="210542"/>
                  </a:lnTo>
                  <a:lnTo>
                    <a:pt x="59035" y="220797"/>
                  </a:lnTo>
                  <a:lnTo>
                    <a:pt x="67191" y="231377"/>
                  </a:lnTo>
                  <a:lnTo>
                    <a:pt x="79479" y="244333"/>
                  </a:lnTo>
                  <a:lnTo>
                    <a:pt x="10081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29261" y="3795833"/>
              <a:ext cx="111964" cy="154394"/>
            </a:xfrm>
            <a:custGeom>
              <a:avLst/>
              <a:gdLst/>
              <a:ahLst/>
              <a:cxnLst/>
              <a:rect l="0" t="0" r="0" b="0"/>
              <a:pathLst>
                <a:path w="111964" h="154394">
                  <a:moveTo>
                    <a:pt x="0" y="70165"/>
                  </a:moveTo>
                  <a:lnTo>
                    <a:pt x="67" y="81900"/>
                  </a:lnTo>
                  <a:lnTo>
                    <a:pt x="707" y="93029"/>
                  </a:lnTo>
                  <a:lnTo>
                    <a:pt x="2003" y="104628"/>
                  </a:lnTo>
                  <a:lnTo>
                    <a:pt x="3863" y="116789"/>
                  </a:lnTo>
                  <a:lnTo>
                    <a:pt x="6180" y="129449"/>
                  </a:lnTo>
                  <a:lnTo>
                    <a:pt x="8822" y="142397"/>
                  </a:lnTo>
                  <a:lnTo>
                    <a:pt x="10874" y="151765"/>
                  </a:lnTo>
                  <a:lnTo>
                    <a:pt x="11538" y="153179"/>
                  </a:lnTo>
                  <a:lnTo>
                    <a:pt x="11551" y="148504"/>
                  </a:lnTo>
                  <a:lnTo>
                    <a:pt x="11370" y="139714"/>
                  </a:lnTo>
                  <a:lnTo>
                    <a:pt x="11166" y="128116"/>
                  </a:lnTo>
                  <a:lnTo>
                    <a:pt x="10990" y="114764"/>
                  </a:lnTo>
                  <a:lnTo>
                    <a:pt x="10854" y="100575"/>
                  </a:lnTo>
                  <a:lnTo>
                    <a:pt x="10759" y="86108"/>
                  </a:lnTo>
                  <a:lnTo>
                    <a:pt x="10862" y="71781"/>
                  </a:lnTo>
                  <a:lnTo>
                    <a:pt x="11460" y="57996"/>
                  </a:lnTo>
                  <a:lnTo>
                    <a:pt x="12688" y="44915"/>
                  </a:lnTo>
                  <a:lnTo>
                    <a:pt x="14836" y="32823"/>
                  </a:lnTo>
                  <a:lnTo>
                    <a:pt x="18413" y="22218"/>
                  </a:lnTo>
                  <a:lnTo>
                    <a:pt x="23560" y="13244"/>
                  </a:lnTo>
                  <a:lnTo>
                    <a:pt x="29950" y="6216"/>
                  </a:lnTo>
                  <a:lnTo>
                    <a:pt x="36993" y="1768"/>
                  </a:lnTo>
                  <a:lnTo>
                    <a:pt x="44284" y="0"/>
                  </a:lnTo>
                  <a:lnTo>
                    <a:pt x="51617" y="574"/>
                  </a:lnTo>
                  <a:lnTo>
                    <a:pt x="58911" y="3002"/>
                  </a:lnTo>
                  <a:lnTo>
                    <a:pt x="66144" y="6819"/>
                  </a:lnTo>
                  <a:lnTo>
                    <a:pt x="73150" y="11801"/>
                  </a:lnTo>
                  <a:lnTo>
                    <a:pt x="79637" y="17960"/>
                  </a:lnTo>
                  <a:lnTo>
                    <a:pt x="85484" y="25213"/>
                  </a:lnTo>
                  <a:lnTo>
                    <a:pt x="90734" y="33540"/>
                  </a:lnTo>
                  <a:lnTo>
                    <a:pt x="95495" y="43039"/>
                  </a:lnTo>
                  <a:lnTo>
                    <a:pt x="99880" y="53655"/>
                  </a:lnTo>
                  <a:lnTo>
                    <a:pt x="103824" y="65210"/>
                  </a:lnTo>
                  <a:lnTo>
                    <a:pt x="107103" y="77489"/>
                  </a:lnTo>
                  <a:lnTo>
                    <a:pt x="109639" y="90291"/>
                  </a:lnTo>
                  <a:lnTo>
                    <a:pt x="111315" y="103047"/>
                  </a:lnTo>
                  <a:lnTo>
                    <a:pt x="111963" y="116183"/>
                  </a:lnTo>
                  <a:lnTo>
                    <a:pt x="110516" y="131969"/>
                  </a:lnTo>
                  <a:lnTo>
                    <a:pt x="105285" y="154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86181" y="3812341"/>
              <a:ext cx="98536" cy="155843"/>
            </a:xfrm>
            <a:custGeom>
              <a:avLst/>
              <a:gdLst/>
              <a:ahLst/>
              <a:cxnLst/>
              <a:rect l="0" t="0" r="0" b="0"/>
              <a:pathLst>
                <a:path w="98536" h="155843">
                  <a:moveTo>
                    <a:pt x="85235" y="11543"/>
                  </a:moveTo>
                  <a:lnTo>
                    <a:pt x="79234" y="5877"/>
                  </a:lnTo>
                  <a:lnTo>
                    <a:pt x="72389" y="2233"/>
                  </a:lnTo>
                  <a:lnTo>
                    <a:pt x="64006" y="328"/>
                  </a:lnTo>
                  <a:lnTo>
                    <a:pt x="54551" y="0"/>
                  </a:lnTo>
                  <a:lnTo>
                    <a:pt x="44885" y="1267"/>
                  </a:lnTo>
                  <a:lnTo>
                    <a:pt x="35536" y="4001"/>
                  </a:lnTo>
                  <a:lnTo>
                    <a:pt x="26836" y="8267"/>
                  </a:lnTo>
                  <a:lnTo>
                    <a:pt x="19080" y="14399"/>
                  </a:lnTo>
                  <a:lnTo>
                    <a:pt x="12327" y="22415"/>
                  </a:lnTo>
                  <a:lnTo>
                    <a:pt x="6777" y="32219"/>
                  </a:lnTo>
                  <a:lnTo>
                    <a:pt x="2865" y="43773"/>
                  </a:lnTo>
                  <a:lnTo>
                    <a:pt x="676" y="56870"/>
                  </a:lnTo>
                  <a:lnTo>
                    <a:pt x="0" y="70883"/>
                  </a:lnTo>
                  <a:lnTo>
                    <a:pt x="526" y="84894"/>
                  </a:lnTo>
                  <a:lnTo>
                    <a:pt x="1954" y="98381"/>
                  </a:lnTo>
                  <a:lnTo>
                    <a:pt x="4198" y="111044"/>
                  </a:lnTo>
                  <a:lnTo>
                    <a:pt x="7375" y="122630"/>
                  </a:lnTo>
                  <a:lnTo>
                    <a:pt x="11481" y="133111"/>
                  </a:lnTo>
                  <a:lnTo>
                    <a:pt x="16711" y="142149"/>
                  </a:lnTo>
                  <a:lnTo>
                    <a:pt x="23510" y="149026"/>
                  </a:lnTo>
                  <a:lnTo>
                    <a:pt x="31975" y="153537"/>
                  </a:lnTo>
                  <a:lnTo>
                    <a:pt x="41744" y="155771"/>
                  </a:lnTo>
                  <a:lnTo>
                    <a:pt x="52213" y="155842"/>
                  </a:lnTo>
                  <a:lnTo>
                    <a:pt x="62941" y="154031"/>
                  </a:lnTo>
                  <a:lnTo>
                    <a:pt x="73226" y="150394"/>
                  </a:lnTo>
                  <a:lnTo>
                    <a:pt x="82060" y="144688"/>
                  </a:lnTo>
                  <a:lnTo>
                    <a:pt x="89024" y="136968"/>
                  </a:lnTo>
                  <a:lnTo>
                    <a:pt x="94053" y="127702"/>
                  </a:lnTo>
                  <a:lnTo>
                    <a:pt x="97152" y="117574"/>
                  </a:lnTo>
                  <a:lnTo>
                    <a:pt x="98535" y="107062"/>
                  </a:lnTo>
                  <a:lnTo>
                    <a:pt x="98535" y="96411"/>
                  </a:lnTo>
                  <a:lnTo>
                    <a:pt x="97490" y="85735"/>
                  </a:lnTo>
                  <a:lnTo>
                    <a:pt x="95685" y="75084"/>
                  </a:lnTo>
                  <a:lnTo>
                    <a:pt x="93303" y="64731"/>
                  </a:lnTo>
                  <a:lnTo>
                    <a:pt x="90099" y="54066"/>
                  </a:lnTo>
                  <a:lnTo>
                    <a:pt x="84676" y="41033"/>
                  </a:lnTo>
                  <a:lnTo>
                    <a:pt x="74707" y="22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545116" y="3813355"/>
              <a:ext cx="178985" cy="191324"/>
            </a:xfrm>
            <a:custGeom>
              <a:avLst/>
              <a:gdLst/>
              <a:ahLst/>
              <a:cxnLst/>
              <a:rect l="0" t="0" r="0" b="0"/>
              <a:pathLst>
                <a:path w="178985" h="191324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36"/>
                  </a:lnTo>
                  <a:lnTo>
                    <a:pt x="176" y="85515"/>
                  </a:lnTo>
                  <a:lnTo>
                    <a:pt x="825" y="98432"/>
                  </a:lnTo>
                  <a:lnTo>
                    <a:pt x="2084" y="110889"/>
                  </a:lnTo>
                  <a:lnTo>
                    <a:pt x="4082" y="122710"/>
                  </a:lnTo>
                  <a:lnTo>
                    <a:pt x="7027" y="133655"/>
                  </a:lnTo>
                  <a:lnTo>
                    <a:pt x="10936" y="143661"/>
                  </a:lnTo>
                  <a:lnTo>
                    <a:pt x="15680" y="152025"/>
                  </a:lnTo>
                  <a:lnTo>
                    <a:pt x="21081" y="157375"/>
                  </a:lnTo>
                  <a:lnTo>
                    <a:pt x="26970" y="159227"/>
                  </a:lnTo>
                  <a:lnTo>
                    <a:pt x="33213" y="157875"/>
                  </a:lnTo>
                  <a:lnTo>
                    <a:pt x="39700" y="153929"/>
                  </a:lnTo>
                  <a:lnTo>
                    <a:pt x="46360" y="148046"/>
                  </a:lnTo>
                  <a:lnTo>
                    <a:pt x="53136" y="141747"/>
                  </a:lnTo>
                  <a:lnTo>
                    <a:pt x="59992" y="137293"/>
                  </a:lnTo>
                  <a:lnTo>
                    <a:pt x="66896" y="135768"/>
                  </a:lnTo>
                  <a:lnTo>
                    <a:pt x="73670" y="137196"/>
                  </a:lnTo>
                  <a:lnTo>
                    <a:pt x="79991" y="141122"/>
                  </a:lnTo>
                  <a:lnTo>
                    <a:pt x="85728" y="146983"/>
                  </a:lnTo>
                  <a:lnTo>
                    <a:pt x="91073" y="154268"/>
                  </a:lnTo>
                  <a:lnTo>
                    <a:pt x="96429" y="162570"/>
                  </a:lnTo>
                  <a:lnTo>
                    <a:pt x="102041" y="171559"/>
                  </a:lnTo>
                  <a:lnTo>
                    <a:pt x="108133" y="180196"/>
                  </a:lnTo>
                  <a:lnTo>
                    <a:pt x="114988" y="186792"/>
                  </a:lnTo>
                  <a:lnTo>
                    <a:pt x="122671" y="190580"/>
                  </a:lnTo>
                  <a:lnTo>
                    <a:pt x="130763" y="191323"/>
                  </a:lnTo>
                  <a:lnTo>
                    <a:pt x="138501" y="188863"/>
                  </a:lnTo>
                  <a:lnTo>
                    <a:pt x="145477" y="183466"/>
                  </a:lnTo>
                  <a:lnTo>
                    <a:pt x="151633" y="175658"/>
                  </a:lnTo>
                  <a:lnTo>
                    <a:pt x="157075" y="166009"/>
                  </a:lnTo>
                  <a:lnTo>
                    <a:pt x="161953" y="155008"/>
                  </a:lnTo>
                  <a:lnTo>
                    <a:pt x="166245" y="142883"/>
                  </a:lnTo>
                  <a:lnTo>
                    <a:pt x="169765" y="129615"/>
                  </a:lnTo>
                  <a:lnTo>
                    <a:pt x="172470" y="115284"/>
                  </a:lnTo>
                  <a:lnTo>
                    <a:pt x="174457" y="100068"/>
                  </a:lnTo>
                  <a:lnTo>
                    <a:pt x="175875" y="84167"/>
                  </a:lnTo>
                  <a:lnTo>
                    <a:pt x="176866" y="67787"/>
                  </a:lnTo>
                  <a:lnTo>
                    <a:pt x="177552" y="51831"/>
                  </a:lnTo>
                  <a:lnTo>
                    <a:pt x="178094" y="36329"/>
                  </a:lnTo>
                  <a:lnTo>
                    <a:pt x="178544" y="19922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703043" y="3613314"/>
              <a:ext cx="135440" cy="579069"/>
            </a:xfrm>
            <a:custGeom>
              <a:avLst/>
              <a:gdLst/>
              <a:ahLst/>
              <a:cxnLst/>
              <a:rect l="0" t="0" r="0" b="0"/>
              <a:pathLst>
                <a:path w="135440" h="579069">
                  <a:moveTo>
                    <a:pt x="10529" y="0"/>
                  </a:moveTo>
                  <a:lnTo>
                    <a:pt x="16464" y="8936"/>
                  </a:lnTo>
                  <a:lnTo>
                    <a:pt x="22668" y="18563"/>
                  </a:lnTo>
                  <a:lnTo>
                    <a:pt x="29755" y="29850"/>
                  </a:lnTo>
                  <a:lnTo>
                    <a:pt x="37350" y="42517"/>
                  </a:lnTo>
                  <a:lnTo>
                    <a:pt x="44701" y="55997"/>
                  </a:lnTo>
                  <a:lnTo>
                    <a:pt x="51392" y="69864"/>
                  </a:lnTo>
                  <a:lnTo>
                    <a:pt x="57513" y="83727"/>
                  </a:lnTo>
                  <a:lnTo>
                    <a:pt x="63458" y="97170"/>
                  </a:lnTo>
                  <a:lnTo>
                    <a:pt x="69488" y="110023"/>
                  </a:lnTo>
                  <a:lnTo>
                    <a:pt x="75538" y="122464"/>
                  </a:lnTo>
                  <a:lnTo>
                    <a:pt x="81306" y="134898"/>
                  </a:lnTo>
                  <a:lnTo>
                    <a:pt x="86635" y="147566"/>
                  </a:lnTo>
                  <a:lnTo>
                    <a:pt x="91519" y="160534"/>
                  </a:lnTo>
                  <a:lnTo>
                    <a:pt x="96029" y="173780"/>
                  </a:lnTo>
                  <a:lnTo>
                    <a:pt x="100245" y="187252"/>
                  </a:lnTo>
                  <a:lnTo>
                    <a:pt x="104244" y="200892"/>
                  </a:lnTo>
                  <a:lnTo>
                    <a:pt x="108091" y="214656"/>
                  </a:lnTo>
                  <a:lnTo>
                    <a:pt x="111831" y="228502"/>
                  </a:lnTo>
                  <a:lnTo>
                    <a:pt x="115496" y="242240"/>
                  </a:lnTo>
                  <a:lnTo>
                    <a:pt x="119111" y="255543"/>
                  </a:lnTo>
                  <a:lnTo>
                    <a:pt x="122686" y="268275"/>
                  </a:lnTo>
                  <a:lnTo>
                    <a:pt x="126069" y="280621"/>
                  </a:lnTo>
                  <a:lnTo>
                    <a:pt x="128962" y="292984"/>
                  </a:lnTo>
                  <a:lnTo>
                    <a:pt x="131240" y="305602"/>
                  </a:lnTo>
                  <a:lnTo>
                    <a:pt x="132937" y="318536"/>
                  </a:lnTo>
                  <a:lnTo>
                    <a:pt x="134160" y="331758"/>
                  </a:lnTo>
                  <a:lnTo>
                    <a:pt x="135015" y="345209"/>
                  </a:lnTo>
                  <a:lnTo>
                    <a:pt x="135439" y="358666"/>
                  </a:lnTo>
                  <a:lnTo>
                    <a:pt x="135197" y="371773"/>
                  </a:lnTo>
                  <a:lnTo>
                    <a:pt x="134212" y="384374"/>
                  </a:lnTo>
                  <a:lnTo>
                    <a:pt x="132229" y="396802"/>
                  </a:lnTo>
                  <a:lnTo>
                    <a:pt x="128763" y="409751"/>
                  </a:lnTo>
                  <a:lnTo>
                    <a:pt x="123690" y="423567"/>
                  </a:lnTo>
                  <a:lnTo>
                    <a:pt x="117350" y="437779"/>
                  </a:lnTo>
                  <a:lnTo>
                    <a:pt x="110338" y="451333"/>
                  </a:lnTo>
                  <a:lnTo>
                    <a:pt x="103071" y="463672"/>
                  </a:lnTo>
                  <a:lnTo>
                    <a:pt x="95753" y="474735"/>
                  </a:lnTo>
                  <a:lnTo>
                    <a:pt x="88468" y="484700"/>
                  </a:lnTo>
                  <a:lnTo>
                    <a:pt x="81239" y="493808"/>
                  </a:lnTo>
                  <a:lnTo>
                    <a:pt x="74062" y="502281"/>
                  </a:lnTo>
                  <a:lnTo>
                    <a:pt x="66930" y="510300"/>
                  </a:lnTo>
                  <a:lnTo>
                    <a:pt x="59832" y="518000"/>
                  </a:lnTo>
                  <a:lnTo>
                    <a:pt x="52758" y="525481"/>
                  </a:lnTo>
                  <a:lnTo>
                    <a:pt x="45701" y="532811"/>
                  </a:lnTo>
                  <a:lnTo>
                    <a:pt x="38661" y="540035"/>
                  </a:lnTo>
                  <a:lnTo>
                    <a:pt x="31745" y="547075"/>
                  </a:lnTo>
                  <a:lnTo>
                    <a:pt x="24381" y="554536"/>
                  </a:lnTo>
                  <a:lnTo>
                    <a:pt x="14802" y="564192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708358" y="5068575"/>
            <a:ext cx="6324679" cy="943198"/>
            <a:chOff x="708358" y="5068575"/>
            <a:chExt cx="6324679" cy="943198"/>
          </a:xfrm>
        </p:grpSpPr>
        <p:sp>
          <p:nvSpPr>
            <p:cNvPr id="103" name="Freeform 102"/>
            <p:cNvSpPr/>
            <p:nvPr/>
          </p:nvSpPr>
          <p:spPr>
            <a:xfrm>
              <a:off x="853685" y="5150208"/>
              <a:ext cx="251808" cy="444670"/>
            </a:xfrm>
            <a:custGeom>
              <a:avLst/>
              <a:gdLst/>
              <a:ahLst/>
              <a:cxnLst/>
              <a:rect l="0" t="0" r="0" b="0"/>
              <a:pathLst>
                <a:path w="251808" h="444670">
                  <a:moveTo>
                    <a:pt x="20180" y="50869"/>
                  </a:moveTo>
                  <a:lnTo>
                    <a:pt x="17246" y="62605"/>
                  </a:lnTo>
                  <a:lnTo>
                    <a:pt x="14464" y="73734"/>
                  </a:lnTo>
                  <a:lnTo>
                    <a:pt x="11569" y="85337"/>
                  </a:lnTo>
                  <a:lnTo>
                    <a:pt x="8701" y="97670"/>
                  </a:lnTo>
                  <a:lnTo>
                    <a:pt x="6185" y="110979"/>
                  </a:lnTo>
                  <a:lnTo>
                    <a:pt x="4170" y="125164"/>
                  </a:lnTo>
                  <a:lnTo>
                    <a:pt x="2533" y="135775"/>
                  </a:lnTo>
                  <a:lnTo>
                    <a:pt x="1205" y="137754"/>
                  </a:lnTo>
                  <a:lnTo>
                    <a:pt x="338" y="133387"/>
                  </a:lnTo>
                  <a:lnTo>
                    <a:pt x="0" y="125208"/>
                  </a:lnTo>
                  <a:lnTo>
                    <a:pt x="357" y="114770"/>
                  </a:lnTo>
                  <a:lnTo>
                    <a:pt x="1449" y="102983"/>
                  </a:lnTo>
                  <a:lnTo>
                    <a:pt x="3352" y="90540"/>
                  </a:lnTo>
                  <a:lnTo>
                    <a:pt x="6240" y="78061"/>
                  </a:lnTo>
                  <a:lnTo>
                    <a:pt x="10116" y="65868"/>
                  </a:lnTo>
                  <a:lnTo>
                    <a:pt x="14839" y="54211"/>
                  </a:lnTo>
                  <a:lnTo>
                    <a:pt x="20227" y="43369"/>
                  </a:lnTo>
                  <a:lnTo>
                    <a:pt x="26113" y="33410"/>
                  </a:lnTo>
                  <a:lnTo>
                    <a:pt x="32523" y="24398"/>
                  </a:lnTo>
                  <a:lnTo>
                    <a:pt x="39656" y="16481"/>
                  </a:lnTo>
                  <a:lnTo>
                    <a:pt x="47566" y="9648"/>
                  </a:lnTo>
                  <a:lnTo>
                    <a:pt x="56167" y="4228"/>
                  </a:lnTo>
                  <a:lnTo>
                    <a:pt x="65318" y="941"/>
                  </a:lnTo>
                  <a:lnTo>
                    <a:pt x="74874" y="0"/>
                  </a:lnTo>
                  <a:lnTo>
                    <a:pt x="84392" y="1488"/>
                  </a:lnTo>
                  <a:lnTo>
                    <a:pt x="93169" y="5603"/>
                  </a:lnTo>
                  <a:lnTo>
                    <a:pt x="100883" y="12183"/>
                  </a:lnTo>
                  <a:lnTo>
                    <a:pt x="107552" y="20650"/>
                  </a:lnTo>
                  <a:lnTo>
                    <a:pt x="113347" y="30226"/>
                  </a:lnTo>
                  <a:lnTo>
                    <a:pt x="118465" y="40375"/>
                  </a:lnTo>
                  <a:lnTo>
                    <a:pt x="122921" y="51288"/>
                  </a:lnTo>
                  <a:lnTo>
                    <a:pt x="126550" y="63735"/>
                  </a:lnTo>
                  <a:lnTo>
                    <a:pt x="129333" y="78030"/>
                  </a:lnTo>
                  <a:lnTo>
                    <a:pt x="131544" y="93715"/>
                  </a:lnTo>
                  <a:lnTo>
                    <a:pt x="133643" y="109862"/>
                  </a:lnTo>
                  <a:lnTo>
                    <a:pt x="135906" y="125873"/>
                  </a:lnTo>
                  <a:lnTo>
                    <a:pt x="138257" y="141520"/>
                  </a:lnTo>
                  <a:lnTo>
                    <a:pt x="140382" y="156781"/>
                  </a:lnTo>
                  <a:lnTo>
                    <a:pt x="142104" y="171721"/>
                  </a:lnTo>
                  <a:lnTo>
                    <a:pt x="143242" y="186907"/>
                  </a:lnTo>
                  <a:lnTo>
                    <a:pt x="143549" y="203328"/>
                  </a:lnTo>
                  <a:lnTo>
                    <a:pt x="142972" y="221421"/>
                  </a:lnTo>
                  <a:lnTo>
                    <a:pt x="141618" y="240967"/>
                  </a:lnTo>
                  <a:lnTo>
                    <a:pt x="139645" y="261385"/>
                  </a:lnTo>
                  <a:lnTo>
                    <a:pt x="137210" y="282227"/>
                  </a:lnTo>
                  <a:lnTo>
                    <a:pt x="134441" y="303085"/>
                  </a:lnTo>
                  <a:lnTo>
                    <a:pt x="131437" y="323534"/>
                  </a:lnTo>
                  <a:lnTo>
                    <a:pt x="128262" y="343384"/>
                  </a:lnTo>
                  <a:lnTo>
                    <a:pt x="124638" y="362321"/>
                  </a:lnTo>
                  <a:lnTo>
                    <a:pt x="119988" y="379826"/>
                  </a:lnTo>
                  <a:lnTo>
                    <a:pt x="114076" y="395743"/>
                  </a:lnTo>
                  <a:lnTo>
                    <a:pt x="106986" y="409907"/>
                  </a:lnTo>
                  <a:lnTo>
                    <a:pt x="98930" y="421985"/>
                  </a:lnTo>
                  <a:lnTo>
                    <a:pt x="90140" y="431982"/>
                  </a:lnTo>
                  <a:lnTo>
                    <a:pt x="80815" y="439545"/>
                  </a:lnTo>
                  <a:lnTo>
                    <a:pt x="71111" y="443828"/>
                  </a:lnTo>
                  <a:lnTo>
                    <a:pt x="61151" y="444669"/>
                  </a:lnTo>
                  <a:lnTo>
                    <a:pt x="51347" y="442490"/>
                  </a:lnTo>
                  <a:lnTo>
                    <a:pt x="42371" y="437914"/>
                  </a:lnTo>
                  <a:lnTo>
                    <a:pt x="34520" y="431545"/>
                  </a:lnTo>
                  <a:lnTo>
                    <a:pt x="27757" y="423884"/>
                  </a:lnTo>
                  <a:lnTo>
                    <a:pt x="21899" y="415314"/>
                  </a:lnTo>
                  <a:lnTo>
                    <a:pt x="16743" y="406114"/>
                  </a:lnTo>
                  <a:lnTo>
                    <a:pt x="12431" y="396483"/>
                  </a:lnTo>
                  <a:lnTo>
                    <a:pt x="9431" y="386558"/>
                  </a:lnTo>
                  <a:lnTo>
                    <a:pt x="7892" y="376435"/>
                  </a:lnTo>
                  <a:lnTo>
                    <a:pt x="7672" y="366177"/>
                  </a:lnTo>
                  <a:lnTo>
                    <a:pt x="8511" y="355831"/>
                  </a:lnTo>
                  <a:lnTo>
                    <a:pt x="10159" y="345433"/>
                  </a:lnTo>
                  <a:lnTo>
                    <a:pt x="12722" y="335331"/>
                  </a:lnTo>
                  <a:lnTo>
                    <a:pt x="16644" y="326153"/>
                  </a:lnTo>
                  <a:lnTo>
                    <a:pt x="22060" y="318177"/>
                  </a:lnTo>
                  <a:lnTo>
                    <a:pt x="28815" y="311669"/>
                  </a:lnTo>
                  <a:lnTo>
                    <a:pt x="36645" y="307046"/>
                  </a:lnTo>
                  <a:lnTo>
                    <a:pt x="45283" y="304347"/>
                  </a:lnTo>
                  <a:lnTo>
                    <a:pt x="54506" y="303313"/>
                  </a:lnTo>
                  <a:lnTo>
                    <a:pt x="64143" y="303591"/>
                  </a:lnTo>
                  <a:lnTo>
                    <a:pt x="74065" y="304847"/>
                  </a:lnTo>
                  <a:lnTo>
                    <a:pt x="84185" y="306803"/>
                  </a:lnTo>
                  <a:lnTo>
                    <a:pt x="94438" y="309253"/>
                  </a:lnTo>
                  <a:lnTo>
                    <a:pt x="104781" y="312045"/>
                  </a:lnTo>
                  <a:lnTo>
                    <a:pt x="115186" y="315069"/>
                  </a:lnTo>
                  <a:lnTo>
                    <a:pt x="125631" y="318252"/>
                  </a:lnTo>
                  <a:lnTo>
                    <a:pt x="136105" y="321533"/>
                  </a:lnTo>
                  <a:lnTo>
                    <a:pt x="146596" y="324551"/>
                  </a:lnTo>
                  <a:lnTo>
                    <a:pt x="157100" y="326665"/>
                  </a:lnTo>
                  <a:lnTo>
                    <a:pt x="167607" y="327598"/>
                  </a:lnTo>
                  <a:lnTo>
                    <a:pt x="177952" y="327240"/>
                  </a:lnTo>
                  <a:lnTo>
                    <a:pt x="187825" y="325479"/>
                  </a:lnTo>
                  <a:lnTo>
                    <a:pt x="197095" y="322404"/>
                  </a:lnTo>
                  <a:lnTo>
                    <a:pt x="205795" y="318238"/>
                  </a:lnTo>
                  <a:lnTo>
                    <a:pt x="214025" y="313233"/>
                  </a:lnTo>
                  <a:lnTo>
                    <a:pt x="221887" y="307622"/>
                  </a:lnTo>
                  <a:lnTo>
                    <a:pt x="229176" y="301886"/>
                  </a:lnTo>
                  <a:lnTo>
                    <a:pt x="236095" y="296195"/>
                  </a:lnTo>
                  <a:lnTo>
                    <a:pt x="243254" y="290054"/>
                  </a:lnTo>
                  <a:lnTo>
                    <a:pt x="251807" y="282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08358" y="5068575"/>
              <a:ext cx="467886" cy="607757"/>
            </a:xfrm>
            <a:custGeom>
              <a:avLst/>
              <a:gdLst/>
              <a:ahLst/>
              <a:cxnLst/>
              <a:rect l="0" t="0" r="0" b="0"/>
              <a:pathLst>
                <a:path w="467886" h="607757">
                  <a:moveTo>
                    <a:pt x="407662" y="79860"/>
                  </a:moveTo>
                  <a:lnTo>
                    <a:pt x="398928" y="71126"/>
                  </a:lnTo>
                  <a:lnTo>
                    <a:pt x="391221" y="63420"/>
                  </a:lnTo>
                  <a:lnTo>
                    <a:pt x="383819" y="56017"/>
                  </a:lnTo>
                  <a:lnTo>
                    <a:pt x="376558" y="48756"/>
                  </a:lnTo>
                  <a:lnTo>
                    <a:pt x="369380" y="41577"/>
                  </a:lnTo>
                  <a:lnTo>
                    <a:pt x="362250" y="34456"/>
                  </a:lnTo>
                  <a:lnTo>
                    <a:pt x="354986" y="27539"/>
                  </a:lnTo>
                  <a:lnTo>
                    <a:pt x="347271" y="21120"/>
                  </a:lnTo>
                  <a:lnTo>
                    <a:pt x="338963" y="15327"/>
                  </a:lnTo>
                  <a:lnTo>
                    <a:pt x="329924" y="10285"/>
                  </a:lnTo>
                  <a:lnTo>
                    <a:pt x="319946" y="6197"/>
                  </a:lnTo>
                  <a:lnTo>
                    <a:pt x="309003" y="3082"/>
                  </a:lnTo>
                  <a:lnTo>
                    <a:pt x="297061" y="973"/>
                  </a:lnTo>
                  <a:lnTo>
                    <a:pt x="283989" y="0"/>
                  </a:lnTo>
                  <a:lnTo>
                    <a:pt x="269824" y="126"/>
                  </a:lnTo>
                  <a:lnTo>
                    <a:pt x="254736" y="1345"/>
                  </a:lnTo>
                  <a:lnTo>
                    <a:pt x="238930" y="3758"/>
                  </a:lnTo>
                  <a:lnTo>
                    <a:pt x="222600" y="7311"/>
                  </a:lnTo>
                  <a:lnTo>
                    <a:pt x="206058" y="11984"/>
                  </a:lnTo>
                  <a:lnTo>
                    <a:pt x="189727" y="17870"/>
                  </a:lnTo>
                  <a:lnTo>
                    <a:pt x="173822" y="24908"/>
                  </a:lnTo>
                  <a:lnTo>
                    <a:pt x="158532" y="33075"/>
                  </a:lnTo>
                  <a:lnTo>
                    <a:pt x="144104" y="42459"/>
                  </a:lnTo>
                  <a:lnTo>
                    <a:pt x="130588" y="52990"/>
                  </a:lnTo>
                  <a:lnTo>
                    <a:pt x="118035" y="64315"/>
                  </a:lnTo>
                  <a:lnTo>
                    <a:pt x="106589" y="75909"/>
                  </a:lnTo>
                  <a:lnTo>
                    <a:pt x="96225" y="87445"/>
                  </a:lnTo>
                  <a:lnTo>
                    <a:pt x="86941" y="98801"/>
                  </a:lnTo>
                  <a:lnTo>
                    <a:pt x="78842" y="109958"/>
                  </a:lnTo>
                  <a:lnTo>
                    <a:pt x="71869" y="120945"/>
                  </a:lnTo>
                  <a:lnTo>
                    <a:pt x="65676" y="131798"/>
                  </a:lnTo>
                  <a:lnTo>
                    <a:pt x="59741" y="142552"/>
                  </a:lnTo>
                  <a:lnTo>
                    <a:pt x="53748" y="153236"/>
                  </a:lnTo>
                  <a:lnTo>
                    <a:pt x="47737" y="163870"/>
                  </a:lnTo>
                  <a:lnTo>
                    <a:pt x="42001" y="174470"/>
                  </a:lnTo>
                  <a:lnTo>
                    <a:pt x="36697" y="185047"/>
                  </a:lnTo>
                  <a:lnTo>
                    <a:pt x="31831" y="195607"/>
                  </a:lnTo>
                  <a:lnTo>
                    <a:pt x="27336" y="206158"/>
                  </a:lnTo>
                  <a:lnTo>
                    <a:pt x="23134" y="216715"/>
                  </a:lnTo>
                  <a:lnTo>
                    <a:pt x="19312" y="227772"/>
                  </a:lnTo>
                  <a:lnTo>
                    <a:pt x="16118" y="240252"/>
                  </a:lnTo>
                  <a:lnTo>
                    <a:pt x="13631" y="254531"/>
                  </a:lnTo>
                  <a:lnTo>
                    <a:pt x="11620" y="270020"/>
                  </a:lnTo>
                  <a:lnTo>
                    <a:pt x="9656" y="285495"/>
                  </a:lnTo>
                  <a:lnTo>
                    <a:pt x="7484" y="300237"/>
                  </a:lnTo>
                  <a:lnTo>
                    <a:pt x="5193" y="314218"/>
                  </a:lnTo>
                  <a:lnTo>
                    <a:pt x="3109" y="327820"/>
                  </a:lnTo>
                  <a:lnTo>
                    <a:pt x="1414" y="341341"/>
                  </a:lnTo>
                  <a:lnTo>
                    <a:pt x="294" y="355082"/>
                  </a:lnTo>
                  <a:lnTo>
                    <a:pt x="0" y="369395"/>
                  </a:lnTo>
                  <a:lnTo>
                    <a:pt x="584" y="384397"/>
                  </a:lnTo>
                  <a:lnTo>
                    <a:pt x="1944" y="399713"/>
                  </a:lnTo>
                  <a:lnTo>
                    <a:pt x="3921" y="414608"/>
                  </a:lnTo>
                  <a:lnTo>
                    <a:pt x="6363" y="428702"/>
                  </a:lnTo>
                  <a:lnTo>
                    <a:pt x="9306" y="442113"/>
                  </a:lnTo>
                  <a:lnTo>
                    <a:pt x="12959" y="455264"/>
                  </a:lnTo>
                  <a:lnTo>
                    <a:pt x="17384" y="468447"/>
                  </a:lnTo>
                  <a:lnTo>
                    <a:pt x="22661" y="481776"/>
                  </a:lnTo>
                  <a:lnTo>
                    <a:pt x="28959" y="495272"/>
                  </a:lnTo>
                  <a:lnTo>
                    <a:pt x="36269" y="508904"/>
                  </a:lnTo>
                  <a:lnTo>
                    <a:pt x="44280" y="522315"/>
                  </a:lnTo>
                  <a:lnTo>
                    <a:pt x="52495" y="534861"/>
                  </a:lnTo>
                  <a:lnTo>
                    <a:pt x="60624" y="546257"/>
                  </a:lnTo>
                  <a:lnTo>
                    <a:pt x="69047" y="556552"/>
                  </a:lnTo>
                  <a:lnTo>
                    <a:pt x="78679" y="565935"/>
                  </a:lnTo>
                  <a:lnTo>
                    <a:pt x="89938" y="574614"/>
                  </a:lnTo>
                  <a:lnTo>
                    <a:pt x="102603" y="582615"/>
                  </a:lnTo>
                  <a:lnTo>
                    <a:pt x="116101" y="589776"/>
                  </a:lnTo>
                  <a:lnTo>
                    <a:pt x="129993" y="596071"/>
                  </a:lnTo>
                  <a:lnTo>
                    <a:pt x="143880" y="601282"/>
                  </a:lnTo>
                  <a:lnTo>
                    <a:pt x="157342" y="604953"/>
                  </a:lnTo>
                  <a:lnTo>
                    <a:pt x="170210" y="606980"/>
                  </a:lnTo>
                  <a:lnTo>
                    <a:pt x="182662" y="607713"/>
                  </a:lnTo>
                  <a:lnTo>
                    <a:pt x="195103" y="607756"/>
                  </a:lnTo>
                  <a:lnTo>
                    <a:pt x="207771" y="607527"/>
                  </a:lnTo>
                  <a:lnTo>
                    <a:pt x="220571" y="607071"/>
                  </a:lnTo>
                  <a:lnTo>
                    <a:pt x="233171" y="606168"/>
                  </a:lnTo>
                  <a:lnTo>
                    <a:pt x="245391" y="604701"/>
                  </a:lnTo>
                  <a:lnTo>
                    <a:pt x="257207" y="602378"/>
                  </a:lnTo>
                  <a:lnTo>
                    <a:pt x="268675" y="598675"/>
                  </a:lnTo>
                  <a:lnTo>
                    <a:pt x="279865" y="593441"/>
                  </a:lnTo>
                  <a:lnTo>
                    <a:pt x="290685" y="586990"/>
                  </a:lnTo>
                  <a:lnTo>
                    <a:pt x="300885" y="579904"/>
                  </a:lnTo>
                  <a:lnTo>
                    <a:pt x="310378" y="572586"/>
                  </a:lnTo>
                  <a:lnTo>
                    <a:pt x="319228" y="565235"/>
                  </a:lnTo>
                  <a:lnTo>
                    <a:pt x="327560" y="557928"/>
                  </a:lnTo>
                  <a:lnTo>
                    <a:pt x="335499" y="550683"/>
                  </a:lnTo>
                  <a:lnTo>
                    <a:pt x="343154" y="543497"/>
                  </a:lnTo>
                  <a:lnTo>
                    <a:pt x="350608" y="536358"/>
                  </a:lnTo>
                  <a:lnTo>
                    <a:pt x="357922" y="529255"/>
                  </a:lnTo>
                  <a:lnTo>
                    <a:pt x="365141" y="522178"/>
                  </a:lnTo>
                  <a:lnTo>
                    <a:pt x="372295" y="515120"/>
                  </a:lnTo>
                  <a:lnTo>
                    <a:pt x="379399" y="508069"/>
                  </a:lnTo>
                  <a:lnTo>
                    <a:pt x="386306" y="500860"/>
                  </a:lnTo>
                  <a:lnTo>
                    <a:pt x="392717" y="493180"/>
                  </a:lnTo>
                  <a:lnTo>
                    <a:pt x="398515" y="484899"/>
                  </a:lnTo>
                  <a:lnTo>
                    <a:pt x="403899" y="476049"/>
                  </a:lnTo>
                  <a:lnTo>
                    <a:pt x="409282" y="466730"/>
                  </a:lnTo>
                  <a:lnTo>
                    <a:pt x="414902" y="457048"/>
                  </a:lnTo>
                  <a:lnTo>
                    <a:pt x="420660" y="446936"/>
                  </a:lnTo>
                  <a:lnTo>
                    <a:pt x="426227" y="436163"/>
                  </a:lnTo>
                  <a:lnTo>
                    <a:pt x="431417" y="424661"/>
                  </a:lnTo>
                  <a:lnTo>
                    <a:pt x="436207" y="412666"/>
                  </a:lnTo>
                  <a:lnTo>
                    <a:pt x="440651" y="400614"/>
                  </a:lnTo>
                  <a:lnTo>
                    <a:pt x="444819" y="388762"/>
                  </a:lnTo>
                  <a:lnTo>
                    <a:pt x="448617" y="377024"/>
                  </a:lnTo>
                  <a:lnTo>
                    <a:pt x="451796" y="365077"/>
                  </a:lnTo>
                  <a:lnTo>
                    <a:pt x="454274" y="352747"/>
                  </a:lnTo>
                  <a:lnTo>
                    <a:pt x="456277" y="340178"/>
                  </a:lnTo>
                  <a:lnTo>
                    <a:pt x="458238" y="327733"/>
                  </a:lnTo>
                  <a:lnTo>
                    <a:pt x="460406" y="315614"/>
                  </a:lnTo>
                  <a:lnTo>
                    <a:pt x="462695" y="303695"/>
                  </a:lnTo>
                  <a:lnTo>
                    <a:pt x="464778" y="291626"/>
                  </a:lnTo>
                  <a:lnTo>
                    <a:pt x="466472" y="279200"/>
                  </a:lnTo>
                  <a:lnTo>
                    <a:pt x="467591" y="266057"/>
                  </a:lnTo>
                  <a:lnTo>
                    <a:pt x="467885" y="251630"/>
                  </a:lnTo>
                  <a:lnTo>
                    <a:pt x="467296" y="235740"/>
                  </a:lnTo>
                  <a:lnTo>
                    <a:pt x="465763" y="218847"/>
                  </a:lnTo>
                  <a:lnTo>
                    <a:pt x="463138" y="201822"/>
                  </a:lnTo>
                  <a:lnTo>
                    <a:pt x="459447" y="185200"/>
                  </a:lnTo>
                  <a:lnTo>
                    <a:pt x="454851" y="169465"/>
                  </a:lnTo>
                  <a:lnTo>
                    <a:pt x="449550" y="155204"/>
                  </a:lnTo>
                  <a:lnTo>
                    <a:pt x="443727" y="142582"/>
                  </a:lnTo>
                  <a:lnTo>
                    <a:pt x="437530" y="131428"/>
                  </a:lnTo>
                  <a:lnTo>
                    <a:pt x="431072" y="121453"/>
                  </a:lnTo>
                  <a:lnTo>
                    <a:pt x="424423" y="112364"/>
                  </a:lnTo>
                  <a:lnTo>
                    <a:pt x="417315" y="103917"/>
                  </a:lnTo>
                  <a:lnTo>
                    <a:pt x="409172" y="95921"/>
                  </a:lnTo>
                  <a:lnTo>
                    <a:pt x="399762" y="88244"/>
                  </a:lnTo>
                  <a:lnTo>
                    <a:pt x="389169" y="80950"/>
                  </a:lnTo>
                  <a:lnTo>
                    <a:pt x="377609" y="74278"/>
                  </a:lnTo>
                  <a:lnTo>
                    <a:pt x="365317" y="68319"/>
                  </a:lnTo>
                  <a:lnTo>
                    <a:pt x="352657" y="63335"/>
                  </a:lnTo>
                  <a:lnTo>
                    <a:pt x="340093" y="59818"/>
                  </a:lnTo>
                  <a:lnTo>
                    <a:pt x="327883" y="57897"/>
                  </a:lnTo>
                  <a:lnTo>
                    <a:pt x="316529" y="57238"/>
                  </a:lnTo>
                  <a:lnTo>
                    <a:pt x="305753" y="57165"/>
                  </a:lnTo>
                  <a:lnTo>
                    <a:pt x="294613" y="57672"/>
                  </a:lnTo>
                  <a:lnTo>
                    <a:pt x="281320" y="58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52932" y="5190549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31586" y="368497"/>
                  </a:moveTo>
                  <a:lnTo>
                    <a:pt x="28719" y="356762"/>
                  </a:lnTo>
                  <a:lnTo>
                    <a:pt x="26577" y="345633"/>
                  </a:lnTo>
                  <a:lnTo>
                    <a:pt x="24974" y="334031"/>
                  </a:lnTo>
                  <a:lnTo>
                    <a:pt x="23793" y="321697"/>
                  </a:lnTo>
                  <a:lnTo>
                    <a:pt x="22945" y="308388"/>
                  </a:lnTo>
                  <a:lnTo>
                    <a:pt x="22347" y="294079"/>
                  </a:lnTo>
                  <a:lnTo>
                    <a:pt x="21933" y="278901"/>
                  </a:lnTo>
                  <a:lnTo>
                    <a:pt x="21649" y="263040"/>
                  </a:lnTo>
                  <a:lnTo>
                    <a:pt x="21455" y="246673"/>
                  </a:lnTo>
                  <a:lnTo>
                    <a:pt x="21324" y="230109"/>
                  </a:lnTo>
                  <a:lnTo>
                    <a:pt x="21236" y="213762"/>
                  </a:lnTo>
                  <a:lnTo>
                    <a:pt x="21172" y="197848"/>
                  </a:lnTo>
                  <a:lnTo>
                    <a:pt x="20960" y="182551"/>
                  </a:lnTo>
                  <a:lnTo>
                    <a:pt x="20285" y="168119"/>
                  </a:lnTo>
                  <a:lnTo>
                    <a:pt x="19018" y="154581"/>
                  </a:lnTo>
                  <a:lnTo>
                    <a:pt x="17354" y="141335"/>
                  </a:lnTo>
                  <a:lnTo>
                    <a:pt x="15698" y="127295"/>
                  </a:lnTo>
                  <a:lnTo>
                    <a:pt x="14285" y="111926"/>
                  </a:lnTo>
                  <a:lnTo>
                    <a:pt x="13016" y="95685"/>
                  </a:lnTo>
                  <a:lnTo>
                    <a:pt x="11557" y="79697"/>
                  </a:lnTo>
                  <a:lnTo>
                    <a:pt x="9729" y="64619"/>
                  </a:lnTo>
                  <a:lnTo>
                    <a:pt x="7661" y="50849"/>
                  </a:lnTo>
                  <a:lnTo>
                    <a:pt x="5509" y="37303"/>
                  </a:lnTo>
                  <a:lnTo>
                    <a:pt x="3082" y="216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305533" y="5141528"/>
              <a:ext cx="372564" cy="454756"/>
            </a:xfrm>
            <a:custGeom>
              <a:avLst/>
              <a:gdLst/>
              <a:ahLst/>
              <a:cxnLst/>
              <a:rect l="0" t="0" r="0" b="0"/>
              <a:pathLst>
                <a:path w="372564" h="454756">
                  <a:moveTo>
                    <a:pt x="0" y="38493"/>
                  </a:moveTo>
                  <a:lnTo>
                    <a:pt x="8801" y="32692"/>
                  </a:lnTo>
                  <a:lnTo>
                    <a:pt x="17148" y="27768"/>
                  </a:lnTo>
                  <a:lnTo>
                    <a:pt x="25852" y="23265"/>
                  </a:lnTo>
                  <a:lnTo>
                    <a:pt x="35145" y="19044"/>
                  </a:lnTo>
                  <a:lnTo>
                    <a:pt x="45289" y="15030"/>
                  </a:lnTo>
                  <a:lnTo>
                    <a:pt x="56334" y="11173"/>
                  </a:lnTo>
                  <a:lnTo>
                    <a:pt x="68173" y="7594"/>
                  </a:lnTo>
                  <a:lnTo>
                    <a:pt x="80644" y="4567"/>
                  </a:lnTo>
                  <a:lnTo>
                    <a:pt x="93591" y="2203"/>
                  </a:lnTo>
                  <a:lnTo>
                    <a:pt x="107046" y="616"/>
                  </a:lnTo>
                  <a:lnTo>
                    <a:pt x="121217" y="0"/>
                  </a:lnTo>
                  <a:lnTo>
                    <a:pt x="136153" y="369"/>
                  </a:lnTo>
                  <a:lnTo>
                    <a:pt x="151608" y="1753"/>
                  </a:lnTo>
                  <a:lnTo>
                    <a:pt x="167135" y="4278"/>
                  </a:lnTo>
                  <a:lnTo>
                    <a:pt x="182464" y="7897"/>
                  </a:lnTo>
                  <a:lnTo>
                    <a:pt x="197351" y="12275"/>
                  </a:lnTo>
                  <a:lnTo>
                    <a:pt x="211500" y="16897"/>
                  </a:lnTo>
                  <a:lnTo>
                    <a:pt x="224827" y="21451"/>
                  </a:lnTo>
                  <a:lnTo>
                    <a:pt x="237250" y="25982"/>
                  </a:lnTo>
                  <a:lnTo>
                    <a:pt x="248608" y="30783"/>
                  </a:lnTo>
                  <a:lnTo>
                    <a:pt x="258923" y="36023"/>
                  </a:lnTo>
                  <a:lnTo>
                    <a:pt x="268514" y="42035"/>
                  </a:lnTo>
                  <a:lnTo>
                    <a:pt x="277882" y="49367"/>
                  </a:lnTo>
                  <a:lnTo>
                    <a:pt x="287335" y="58192"/>
                  </a:lnTo>
                  <a:lnTo>
                    <a:pt x="296822" y="68206"/>
                  </a:lnTo>
                  <a:lnTo>
                    <a:pt x="306045" y="78838"/>
                  </a:lnTo>
                  <a:lnTo>
                    <a:pt x="314839" y="89689"/>
                  </a:lnTo>
                  <a:lnTo>
                    <a:pt x="323032" y="100566"/>
                  </a:lnTo>
                  <a:lnTo>
                    <a:pt x="330381" y="111394"/>
                  </a:lnTo>
                  <a:lnTo>
                    <a:pt x="336840" y="122156"/>
                  </a:lnTo>
                  <a:lnTo>
                    <a:pt x="342515" y="132856"/>
                  </a:lnTo>
                  <a:lnTo>
                    <a:pt x="347568" y="143508"/>
                  </a:lnTo>
                  <a:lnTo>
                    <a:pt x="352152" y="154127"/>
                  </a:lnTo>
                  <a:lnTo>
                    <a:pt x="356233" y="164888"/>
                  </a:lnTo>
                  <a:lnTo>
                    <a:pt x="359602" y="176105"/>
                  </a:lnTo>
                  <a:lnTo>
                    <a:pt x="362208" y="187910"/>
                  </a:lnTo>
                  <a:lnTo>
                    <a:pt x="364297" y="200109"/>
                  </a:lnTo>
                  <a:lnTo>
                    <a:pt x="366315" y="212299"/>
                  </a:lnTo>
                  <a:lnTo>
                    <a:pt x="368517" y="224252"/>
                  </a:lnTo>
                  <a:lnTo>
                    <a:pt x="370659" y="236398"/>
                  </a:lnTo>
                  <a:lnTo>
                    <a:pt x="372111" y="249682"/>
                  </a:lnTo>
                  <a:lnTo>
                    <a:pt x="372563" y="264547"/>
                  </a:lnTo>
                  <a:lnTo>
                    <a:pt x="371864" y="280785"/>
                  </a:lnTo>
                  <a:lnTo>
                    <a:pt x="369867" y="297836"/>
                  </a:lnTo>
                  <a:lnTo>
                    <a:pt x="366625" y="315266"/>
                  </a:lnTo>
                  <a:lnTo>
                    <a:pt x="362176" y="332682"/>
                  </a:lnTo>
                  <a:lnTo>
                    <a:pt x="356448" y="349667"/>
                  </a:lnTo>
                  <a:lnTo>
                    <a:pt x="349515" y="366039"/>
                  </a:lnTo>
                  <a:lnTo>
                    <a:pt x="341250" y="381488"/>
                  </a:lnTo>
                  <a:lnTo>
                    <a:pt x="331269" y="395497"/>
                  </a:lnTo>
                  <a:lnTo>
                    <a:pt x="319514" y="407918"/>
                  </a:lnTo>
                  <a:lnTo>
                    <a:pt x="306214" y="418752"/>
                  </a:lnTo>
                  <a:lnTo>
                    <a:pt x="291691" y="427974"/>
                  </a:lnTo>
                  <a:lnTo>
                    <a:pt x="276256" y="435731"/>
                  </a:lnTo>
                  <a:lnTo>
                    <a:pt x="260164" y="442129"/>
                  </a:lnTo>
                  <a:lnTo>
                    <a:pt x="243610" y="447145"/>
                  </a:lnTo>
                  <a:lnTo>
                    <a:pt x="226741" y="450889"/>
                  </a:lnTo>
                  <a:lnTo>
                    <a:pt x="209821" y="453424"/>
                  </a:lnTo>
                  <a:lnTo>
                    <a:pt x="193228" y="454684"/>
                  </a:lnTo>
                  <a:lnTo>
                    <a:pt x="177144" y="454755"/>
                  </a:lnTo>
                  <a:lnTo>
                    <a:pt x="161732" y="453838"/>
                  </a:lnTo>
                  <a:lnTo>
                    <a:pt x="147222" y="452159"/>
                  </a:lnTo>
                  <a:lnTo>
                    <a:pt x="133659" y="449926"/>
                  </a:lnTo>
                  <a:lnTo>
                    <a:pt x="121373" y="447451"/>
                  </a:lnTo>
                  <a:lnTo>
                    <a:pt x="109863" y="444917"/>
                  </a:lnTo>
                  <a:lnTo>
                    <a:pt x="98114" y="442104"/>
                  </a:lnTo>
                  <a:lnTo>
                    <a:pt x="84228" y="438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68787" y="5443233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9"/>
                  </a:lnTo>
                  <a:lnTo>
                    <a:pt x="0" y="54372"/>
                  </a:lnTo>
                  <a:lnTo>
                    <a:pt x="0" y="69371"/>
                  </a:lnTo>
                  <a:lnTo>
                    <a:pt x="0" y="907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37202" y="5295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831958" y="5359005"/>
              <a:ext cx="115815" cy="234235"/>
            </a:xfrm>
            <a:custGeom>
              <a:avLst/>
              <a:gdLst/>
              <a:ahLst/>
              <a:cxnLst/>
              <a:rect l="0" t="0" r="0" b="0"/>
              <a:pathLst>
                <a:path w="115815" h="234235">
                  <a:moveTo>
                    <a:pt x="0" y="52642"/>
                  </a:moveTo>
                  <a:lnTo>
                    <a:pt x="2934" y="61444"/>
                  </a:lnTo>
                  <a:lnTo>
                    <a:pt x="5716" y="69791"/>
                  </a:lnTo>
                  <a:lnTo>
                    <a:pt x="8620" y="78494"/>
                  </a:lnTo>
                  <a:lnTo>
                    <a:pt x="11834" y="87787"/>
                  </a:lnTo>
                  <a:lnTo>
                    <a:pt x="15647" y="97930"/>
                  </a:lnTo>
                  <a:lnTo>
                    <a:pt x="20164" y="108976"/>
                  </a:lnTo>
                  <a:lnTo>
                    <a:pt x="25328" y="120816"/>
                  </a:lnTo>
                  <a:lnTo>
                    <a:pt x="31015" y="133286"/>
                  </a:lnTo>
                  <a:lnTo>
                    <a:pt x="37096" y="146224"/>
                  </a:lnTo>
                  <a:lnTo>
                    <a:pt x="43296" y="159334"/>
                  </a:lnTo>
                  <a:lnTo>
                    <a:pt x="49225" y="172208"/>
                  </a:lnTo>
                  <a:lnTo>
                    <a:pt x="54690" y="184642"/>
                  </a:lnTo>
                  <a:lnTo>
                    <a:pt x="59680" y="196618"/>
                  </a:lnTo>
                  <a:lnTo>
                    <a:pt x="64266" y="208200"/>
                  </a:lnTo>
                  <a:lnTo>
                    <a:pt x="68552" y="219444"/>
                  </a:lnTo>
                  <a:lnTo>
                    <a:pt x="73118" y="229261"/>
                  </a:lnTo>
                  <a:lnTo>
                    <a:pt x="78617" y="234234"/>
                  </a:lnTo>
                  <a:lnTo>
                    <a:pt x="84356" y="232484"/>
                  </a:lnTo>
                  <a:lnTo>
                    <a:pt x="89403" y="225807"/>
                  </a:lnTo>
                  <a:lnTo>
                    <a:pt x="93616" y="215752"/>
                  </a:lnTo>
                  <a:lnTo>
                    <a:pt x="96941" y="203343"/>
                  </a:lnTo>
                  <a:lnTo>
                    <a:pt x="99442" y="189298"/>
                  </a:lnTo>
                  <a:lnTo>
                    <a:pt x="101422" y="174123"/>
                  </a:lnTo>
                  <a:lnTo>
                    <a:pt x="103347" y="158178"/>
                  </a:lnTo>
                  <a:lnTo>
                    <a:pt x="105482" y="141712"/>
                  </a:lnTo>
                  <a:lnTo>
                    <a:pt x="107743" y="125060"/>
                  </a:lnTo>
                  <a:lnTo>
                    <a:pt x="109806" y="108645"/>
                  </a:lnTo>
                  <a:lnTo>
                    <a:pt x="111490" y="92679"/>
                  </a:lnTo>
                  <a:lnTo>
                    <a:pt x="112774" y="77208"/>
                  </a:lnTo>
                  <a:lnTo>
                    <a:pt x="113850" y="60374"/>
                  </a:lnTo>
                  <a:lnTo>
                    <a:pt x="114809" y="3734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032000" y="542217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74"/>
                  </a:lnTo>
                  <a:lnTo>
                    <a:pt x="3863" y="54416"/>
                  </a:lnTo>
                  <a:lnTo>
                    <a:pt x="6179" y="67925"/>
                  </a:lnTo>
                  <a:lnTo>
                    <a:pt x="8841" y="81574"/>
                  </a:lnTo>
                  <a:lnTo>
                    <a:pt x="11603" y="95302"/>
                  </a:lnTo>
                  <a:lnTo>
                    <a:pt x="14361" y="110687"/>
                  </a:lnTo>
                  <a:lnTo>
                    <a:pt x="17356" y="132435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989886" y="5285306"/>
              <a:ext cx="10529" cy="42114"/>
            </a:xfrm>
            <a:custGeom>
              <a:avLst/>
              <a:gdLst/>
              <a:ahLst/>
              <a:cxnLst/>
              <a:rect l="0" t="0" r="0" b="0"/>
              <a:pathLst>
                <a:path w="10529" h="42114">
                  <a:moveTo>
                    <a:pt x="0" y="0"/>
                  </a:moveTo>
                  <a:lnTo>
                    <a:pt x="2875" y="11501"/>
                  </a:lnTo>
                  <a:lnTo>
                    <a:pt x="5342" y="21371"/>
                  </a:lnTo>
                  <a:lnTo>
                    <a:pt x="7709" y="30835"/>
                  </a:lnTo>
                  <a:lnTo>
                    <a:pt x="10528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109300" y="5174590"/>
              <a:ext cx="280670" cy="454275"/>
            </a:xfrm>
            <a:custGeom>
              <a:avLst/>
              <a:gdLst/>
              <a:ahLst/>
              <a:cxnLst/>
              <a:rect l="0" t="0" r="0" b="0"/>
              <a:pathLst>
                <a:path w="280670" h="454275">
                  <a:moveTo>
                    <a:pt x="80627" y="342343"/>
                  </a:moveTo>
                  <a:lnTo>
                    <a:pt x="77694" y="330608"/>
                  </a:lnTo>
                  <a:lnTo>
                    <a:pt x="74911" y="319478"/>
                  </a:lnTo>
                  <a:lnTo>
                    <a:pt x="72007" y="307885"/>
                  </a:lnTo>
                  <a:lnTo>
                    <a:pt x="68794" y="295896"/>
                  </a:lnTo>
                  <a:lnTo>
                    <a:pt x="64981" y="283884"/>
                  </a:lnTo>
                  <a:lnTo>
                    <a:pt x="60454" y="272100"/>
                  </a:lnTo>
                  <a:lnTo>
                    <a:pt x="54945" y="261265"/>
                  </a:lnTo>
                  <a:lnTo>
                    <a:pt x="47960" y="252589"/>
                  </a:lnTo>
                  <a:lnTo>
                    <a:pt x="39387" y="246557"/>
                  </a:lnTo>
                  <a:lnTo>
                    <a:pt x="30055" y="243477"/>
                  </a:lnTo>
                  <a:lnTo>
                    <a:pt x="21478" y="243823"/>
                  </a:lnTo>
                  <a:lnTo>
                    <a:pt x="14460" y="247506"/>
                  </a:lnTo>
                  <a:lnTo>
                    <a:pt x="9109" y="254181"/>
                  </a:lnTo>
                  <a:lnTo>
                    <a:pt x="5204" y="263527"/>
                  </a:lnTo>
                  <a:lnTo>
                    <a:pt x="2437" y="275098"/>
                  </a:lnTo>
                  <a:lnTo>
                    <a:pt x="680" y="288233"/>
                  </a:lnTo>
                  <a:lnTo>
                    <a:pt x="0" y="302178"/>
                  </a:lnTo>
                  <a:lnTo>
                    <a:pt x="347" y="316444"/>
                  </a:lnTo>
                  <a:lnTo>
                    <a:pt x="1559" y="330952"/>
                  </a:lnTo>
                  <a:lnTo>
                    <a:pt x="3442" y="345911"/>
                  </a:lnTo>
                  <a:lnTo>
                    <a:pt x="5820" y="361413"/>
                  </a:lnTo>
                  <a:lnTo>
                    <a:pt x="8551" y="377095"/>
                  </a:lnTo>
                  <a:lnTo>
                    <a:pt x="11531" y="392251"/>
                  </a:lnTo>
                  <a:lnTo>
                    <a:pt x="14691" y="406514"/>
                  </a:lnTo>
                  <a:lnTo>
                    <a:pt x="18303" y="419531"/>
                  </a:lnTo>
                  <a:lnTo>
                    <a:pt x="22947" y="430824"/>
                  </a:lnTo>
                  <a:lnTo>
                    <a:pt x="28849" y="440291"/>
                  </a:lnTo>
                  <a:lnTo>
                    <a:pt x="35763" y="447664"/>
                  </a:lnTo>
                  <a:lnTo>
                    <a:pt x="43169" y="452351"/>
                  </a:lnTo>
                  <a:lnTo>
                    <a:pt x="50700" y="454274"/>
                  </a:lnTo>
                  <a:lnTo>
                    <a:pt x="58026" y="453464"/>
                  </a:lnTo>
                  <a:lnTo>
                    <a:pt x="64785" y="449815"/>
                  </a:lnTo>
                  <a:lnTo>
                    <a:pt x="70844" y="443542"/>
                  </a:lnTo>
                  <a:lnTo>
                    <a:pt x="76249" y="434943"/>
                  </a:lnTo>
                  <a:lnTo>
                    <a:pt x="81122" y="424213"/>
                  </a:lnTo>
                  <a:lnTo>
                    <a:pt x="85588" y="411677"/>
                  </a:lnTo>
                  <a:lnTo>
                    <a:pt x="89760" y="398043"/>
                  </a:lnTo>
                  <a:lnTo>
                    <a:pt x="93723" y="384287"/>
                  </a:lnTo>
                  <a:lnTo>
                    <a:pt x="97537" y="370953"/>
                  </a:lnTo>
                  <a:lnTo>
                    <a:pt x="101081" y="357714"/>
                  </a:lnTo>
                  <a:lnTo>
                    <a:pt x="104083" y="343612"/>
                  </a:lnTo>
                  <a:lnTo>
                    <a:pt x="106433" y="328150"/>
                  </a:lnTo>
                  <a:lnTo>
                    <a:pt x="108181" y="311153"/>
                  </a:lnTo>
                  <a:lnTo>
                    <a:pt x="109436" y="292520"/>
                  </a:lnTo>
                  <a:lnTo>
                    <a:pt x="110318" y="272382"/>
                  </a:lnTo>
                  <a:lnTo>
                    <a:pt x="110928" y="251010"/>
                  </a:lnTo>
                  <a:lnTo>
                    <a:pt x="111345" y="228693"/>
                  </a:lnTo>
                  <a:lnTo>
                    <a:pt x="111625" y="205701"/>
                  </a:lnTo>
                  <a:lnTo>
                    <a:pt x="111644" y="182722"/>
                  </a:lnTo>
                  <a:lnTo>
                    <a:pt x="111124" y="160828"/>
                  </a:lnTo>
                  <a:lnTo>
                    <a:pt x="109954" y="140504"/>
                  </a:lnTo>
                  <a:lnTo>
                    <a:pt x="108013" y="121400"/>
                  </a:lnTo>
                  <a:lnTo>
                    <a:pt x="105108" y="102650"/>
                  </a:lnTo>
                  <a:lnTo>
                    <a:pt x="101229" y="83704"/>
                  </a:lnTo>
                  <a:lnTo>
                    <a:pt x="96675" y="64687"/>
                  </a:lnTo>
                  <a:lnTo>
                    <a:pt x="91934" y="46204"/>
                  </a:lnTo>
                  <a:lnTo>
                    <a:pt x="87305" y="28616"/>
                  </a:lnTo>
                  <a:lnTo>
                    <a:pt x="82880" y="13266"/>
                  </a:lnTo>
                  <a:lnTo>
                    <a:pt x="78174" y="3193"/>
                  </a:lnTo>
                  <a:lnTo>
                    <a:pt x="73206" y="0"/>
                  </a:lnTo>
                  <a:lnTo>
                    <a:pt x="69113" y="2723"/>
                  </a:lnTo>
                  <a:lnTo>
                    <a:pt x="66119" y="9912"/>
                  </a:lnTo>
                  <a:lnTo>
                    <a:pt x="64190" y="20159"/>
                  </a:lnTo>
                  <a:lnTo>
                    <a:pt x="63395" y="32197"/>
                  </a:lnTo>
                  <a:lnTo>
                    <a:pt x="63667" y="45195"/>
                  </a:lnTo>
                  <a:lnTo>
                    <a:pt x="64828" y="58693"/>
                  </a:lnTo>
                  <a:lnTo>
                    <a:pt x="66678" y="72449"/>
                  </a:lnTo>
                  <a:lnTo>
                    <a:pt x="69029" y="86336"/>
                  </a:lnTo>
                  <a:lnTo>
                    <a:pt x="71573" y="100294"/>
                  </a:lnTo>
                  <a:lnTo>
                    <a:pt x="73895" y="114287"/>
                  </a:lnTo>
                  <a:lnTo>
                    <a:pt x="75790" y="128309"/>
                  </a:lnTo>
                  <a:lnTo>
                    <a:pt x="77401" y="142678"/>
                  </a:lnTo>
                  <a:lnTo>
                    <a:pt x="79097" y="158004"/>
                  </a:lnTo>
                  <a:lnTo>
                    <a:pt x="81092" y="174543"/>
                  </a:lnTo>
                  <a:lnTo>
                    <a:pt x="83434" y="192229"/>
                  </a:lnTo>
                  <a:lnTo>
                    <a:pt x="86086" y="210858"/>
                  </a:lnTo>
                  <a:lnTo>
                    <a:pt x="88985" y="230193"/>
                  </a:lnTo>
                  <a:lnTo>
                    <a:pt x="92067" y="249549"/>
                  </a:lnTo>
                  <a:lnTo>
                    <a:pt x="95282" y="267850"/>
                  </a:lnTo>
                  <a:lnTo>
                    <a:pt x="98599" y="284574"/>
                  </a:lnTo>
                  <a:lnTo>
                    <a:pt x="102318" y="298917"/>
                  </a:lnTo>
                  <a:lnTo>
                    <a:pt x="107032" y="309592"/>
                  </a:lnTo>
                  <a:lnTo>
                    <a:pt x="112986" y="316251"/>
                  </a:lnTo>
                  <a:lnTo>
                    <a:pt x="120105" y="319485"/>
                  </a:lnTo>
                  <a:lnTo>
                    <a:pt x="128180" y="320318"/>
                  </a:lnTo>
                  <a:lnTo>
                    <a:pt x="136983" y="319595"/>
                  </a:lnTo>
                  <a:lnTo>
                    <a:pt x="146317" y="317883"/>
                  </a:lnTo>
                  <a:lnTo>
                    <a:pt x="156027" y="315539"/>
                  </a:lnTo>
                  <a:lnTo>
                    <a:pt x="165999" y="312792"/>
                  </a:lnTo>
                  <a:lnTo>
                    <a:pt x="176151" y="309781"/>
                  </a:lnTo>
                  <a:lnTo>
                    <a:pt x="186426" y="306601"/>
                  </a:lnTo>
                  <a:lnTo>
                    <a:pt x="196780" y="303305"/>
                  </a:lnTo>
                  <a:lnTo>
                    <a:pt x="207021" y="299766"/>
                  </a:lnTo>
                  <a:lnTo>
                    <a:pt x="216825" y="295703"/>
                  </a:lnTo>
                  <a:lnTo>
                    <a:pt x="226045" y="291000"/>
                  </a:lnTo>
                  <a:lnTo>
                    <a:pt x="234541" y="285534"/>
                  </a:lnTo>
                  <a:lnTo>
                    <a:pt x="242102" y="279108"/>
                  </a:lnTo>
                  <a:lnTo>
                    <a:pt x="248697" y="271708"/>
                  </a:lnTo>
                  <a:lnTo>
                    <a:pt x="254126" y="263467"/>
                  </a:lnTo>
                  <a:lnTo>
                    <a:pt x="257950" y="254565"/>
                  </a:lnTo>
                  <a:lnTo>
                    <a:pt x="260073" y="245175"/>
                  </a:lnTo>
                  <a:lnTo>
                    <a:pt x="260533" y="235600"/>
                  </a:lnTo>
                  <a:lnTo>
                    <a:pt x="259329" y="226253"/>
                  </a:lnTo>
                  <a:lnTo>
                    <a:pt x="256623" y="217348"/>
                  </a:lnTo>
                  <a:lnTo>
                    <a:pt x="252366" y="209235"/>
                  </a:lnTo>
                  <a:lnTo>
                    <a:pt x="246237" y="202463"/>
                  </a:lnTo>
                  <a:lnTo>
                    <a:pt x="238229" y="197216"/>
                  </a:lnTo>
                  <a:lnTo>
                    <a:pt x="228769" y="193677"/>
                  </a:lnTo>
                  <a:lnTo>
                    <a:pt x="218510" y="192192"/>
                  </a:lnTo>
                  <a:lnTo>
                    <a:pt x="207913" y="192749"/>
                  </a:lnTo>
                  <a:lnTo>
                    <a:pt x="197377" y="195054"/>
                  </a:lnTo>
                  <a:lnTo>
                    <a:pt x="187310" y="198726"/>
                  </a:lnTo>
                  <a:lnTo>
                    <a:pt x="177881" y="203417"/>
                  </a:lnTo>
                  <a:lnTo>
                    <a:pt x="169228" y="209004"/>
                  </a:lnTo>
                  <a:lnTo>
                    <a:pt x="161555" y="215577"/>
                  </a:lnTo>
                  <a:lnTo>
                    <a:pt x="154877" y="223117"/>
                  </a:lnTo>
                  <a:lnTo>
                    <a:pt x="149221" y="231807"/>
                  </a:lnTo>
                  <a:lnTo>
                    <a:pt x="144712" y="242082"/>
                  </a:lnTo>
                  <a:lnTo>
                    <a:pt x="141310" y="254028"/>
                  </a:lnTo>
                  <a:lnTo>
                    <a:pt x="139007" y="267120"/>
                  </a:lnTo>
                  <a:lnTo>
                    <a:pt x="137903" y="280439"/>
                  </a:lnTo>
                  <a:lnTo>
                    <a:pt x="137937" y="293429"/>
                  </a:lnTo>
                  <a:lnTo>
                    <a:pt x="138924" y="305913"/>
                  </a:lnTo>
                  <a:lnTo>
                    <a:pt x="140649" y="317901"/>
                  </a:lnTo>
                  <a:lnTo>
                    <a:pt x="142918" y="329482"/>
                  </a:lnTo>
                  <a:lnTo>
                    <a:pt x="145575" y="340750"/>
                  </a:lnTo>
                  <a:lnTo>
                    <a:pt x="148505" y="351791"/>
                  </a:lnTo>
                  <a:lnTo>
                    <a:pt x="151625" y="362666"/>
                  </a:lnTo>
                  <a:lnTo>
                    <a:pt x="155043" y="373260"/>
                  </a:lnTo>
                  <a:lnTo>
                    <a:pt x="159022" y="383301"/>
                  </a:lnTo>
                  <a:lnTo>
                    <a:pt x="163670" y="392681"/>
                  </a:lnTo>
                  <a:lnTo>
                    <a:pt x="169098" y="401284"/>
                  </a:lnTo>
                  <a:lnTo>
                    <a:pt x="175499" y="408917"/>
                  </a:lnTo>
                  <a:lnTo>
                    <a:pt x="182891" y="415560"/>
                  </a:lnTo>
                  <a:lnTo>
                    <a:pt x="191466" y="421021"/>
                  </a:lnTo>
                  <a:lnTo>
                    <a:pt x="201657" y="424866"/>
                  </a:lnTo>
                  <a:lnTo>
                    <a:pt x="213534" y="427007"/>
                  </a:lnTo>
                  <a:lnTo>
                    <a:pt x="226319" y="427617"/>
                  </a:lnTo>
                  <a:lnTo>
                    <a:pt x="239927" y="426908"/>
                  </a:lnTo>
                  <a:lnTo>
                    <a:pt x="256672" y="423701"/>
                  </a:lnTo>
                  <a:lnTo>
                    <a:pt x="280669" y="416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00538" y="5169492"/>
              <a:ext cx="195476" cy="405017"/>
            </a:xfrm>
            <a:custGeom>
              <a:avLst/>
              <a:gdLst/>
              <a:ahLst/>
              <a:cxnLst/>
              <a:rect l="0" t="0" r="0" b="0"/>
              <a:pathLst>
                <a:path w="195476" h="405017">
                  <a:moveTo>
                    <a:pt x="0" y="0"/>
                  </a:moveTo>
                  <a:lnTo>
                    <a:pt x="67" y="14535"/>
                  </a:lnTo>
                  <a:lnTo>
                    <a:pt x="708" y="27165"/>
                  </a:lnTo>
                  <a:lnTo>
                    <a:pt x="2005" y="39088"/>
                  </a:lnTo>
                  <a:lnTo>
                    <a:pt x="3864" y="51261"/>
                  </a:lnTo>
                  <a:lnTo>
                    <a:pt x="6180" y="65047"/>
                  </a:lnTo>
                  <a:lnTo>
                    <a:pt x="8847" y="81029"/>
                  </a:lnTo>
                  <a:lnTo>
                    <a:pt x="11770" y="98483"/>
                  </a:lnTo>
                  <a:lnTo>
                    <a:pt x="14878" y="115818"/>
                  </a:lnTo>
                  <a:lnTo>
                    <a:pt x="18108" y="132120"/>
                  </a:lnTo>
                  <a:lnTo>
                    <a:pt x="21260" y="147809"/>
                  </a:lnTo>
                  <a:lnTo>
                    <a:pt x="23996" y="164228"/>
                  </a:lnTo>
                  <a:lnTo>
                    <a:pt x="26172" y="182107"/>
                  </a:lnTo>
                  <a:lnTo>
                    <a:pt x="27973" y="200895"/>
                  </a:lnTo>
                  <a:lnTo>
                    <a:pt x="29796" y="219155"/>
                  </a:lnTo>
                  <a:lnTo>
                    <a:pt x="31878" y="236081"/>
                  </a:lnTo>
                  <a:lnTo>
                    <a:pt x="34277" y="251854"/>
                  </a:lnTo>
                  <a:lnTo>
                    <a:pt x="36968" y="267268"/>
                  </a:lnTo>
                  <a:lnTo>
                    <a:pt x="39887" y="282850"/>
                  </a:lnTo>
                  <a:lnTo>
                    <a:pt x="42814" y="298637"/>
                  </a:lnTo>
                  <a:lnTo>
                    <a:pt x="45392" y="314337"/>
                  </a:lnTo>
                  <a:lnTo>
                    <a:pt x="47458" y="329676"/>
                  </a:lnTo>
                  <a:lnTo>
                    <a:pt x="49107" y="341627"/>
                  </a:lnTo>
                  <a:lnTo>
                    <a:pt x="50248" y="346343"/>
                  </a:lnTo>
                  <a:lnTo>
                    <a:pt x="50473" y="344967"/>
                  </a:lnTo>
                  <a:lnTo>
                    <a:pt x="49756" y="339727"/>
                  </a:lnTo>
                  <a:lnTo>
                    <a:pt x="48419" y="331917"/>
                  </a:lnTo>
                  <a:lnTo>
                    <a:pt x="46959" y="321887"/>
                  </a:lnTo>
                  <a:lnTo>
                    <a:pt x="45675" y="309933"/>
                  </a:lnTo>
                  <a:lnTo>
                    <a:pt x="44826" y="296751"/>
                  </a:lnTo>
                  <a:lnTo>
                    <a:pt x="44710" y="283330"/>
                  </a:lnTo>
                  <a:lnTo>
                    <a:pt x="45418" y="270254"/>
                  </a:lnTo>
                  <a:lnTo>
                    <a:pt x="47029" y="257875"/>
                  </a:lnTo>
                  <a:lnTo>
                    <a:pt x="49706" y="246483"/>
                  </a:lnTo>
                  <a:lnTo>
                    <a:pt x="53441" y="236128"/>
                  </a:lnTo>
                  <a:lnTo>
                    <a:pt x="58406" y="227005"/>
                  </a:lnTo>
                  <a:lnTo>
                    <a:pt x="65019" y="219540"/>
                  </a:lnTo>
                  <a:lnTo>
                    <a:pt x="73350" y="213820"/>
                  </a:lnTo>
                  <a:lnTo>
                    <a:pt x="82859" y="209959"/>
                  </a:lnTo>
                  <a:lnTo>
                    <a:pt x="92618" y="208258"/>
                  </a:lnTo>
                  <a:lnTo>
                    <a:pt x="102070" y="208670"/>
                  </a:lnTo>
                  <a:lnTo>
                    <a:pt x="111193" y="210877"/>
                  </a:lnTo>
                  <a:lnTo>
                    <a:pt x="120305" y="214484"/>
                  </a:lnTo>
                  <a:lnTo>
                    <a:pt x="129614" y="219132"/>
                  </a:lnTo>
                  <a:lnTo>
                    <a:pt x="139019" y="224690"/>
                  </a:lnTo>
                  <a:lnTo>
                    <a:pt x="148194" y="231243"/>
                  </a:lnTo>
                  <a:lnTo>
                    <a:pt x="156959" y="238765"/>
                  </a:lnTo>
                  <a:lnTo>
                    <a:pt x="165135" y="247273"/>
                  </a:lnTo>
                  <a:lnTo>
                    <a:pt x="172473" y="256894"/>
                  </a:lnTo>
                  <a:lnTo>
                    <a:pt x="178921" y="267593"/>
                  </a:lnTo>
                  <a:lnTo>
                    <a:pt x="184419" y="279202"/>
                  </a:lnTo>
                  <a:lnTo>
                    <a:pt x="188821" y="291519"/>
                  </a:lnTo>
                  <a:lnTo>
                    <a:pt x="192150" y="304359"/>
                  </a:lnTo>
                  <a:lnTo>
                    <a:pt x="194403" y="317574"/>
                  </a:lnTo>
                  <a:lnTo>
                    <a:pt x="195475" y="331051"/>
                  </a:lnTo>
                  <a:lnTo>
                    <a:pt x="195410" y="344695"/>
                  </a:lnTo>
                  <a:lnTo>
                    <a:pt x="194063" y="357958"/>
                  </a:lnTo>
                  <a:lnTo>
                    <a:pt x="191031" y="369879"/>
                  </a:lnTo>
                  <a:lnTo>
                    <a:pt x="186239" y="380037"/>
                  </a:lnTo>
                  <a:lnTo>
                    <a:pt x="179581" y="388348"/>
                  </a:lnTo>
                  <a:lnTo>
                    <a:pt x="170759" y="394796"/>
                  </a:lnTo>
                  <a:lnTo>
                    <a:pt x="159832" y="399574"/>
                  </a:lnTo>
                  <a:lnTo>
                    <a:pt x="147444" y="402835"/>
                  </a:lnTo>
                  <a:lnTo>
                    <a:pt x="134606" y="404599"/>
                  </a:lnTo>
                  <a:lnTo>
                    <a:pt x="121952" y="405016"/>
                  </a:lnTo>
                  <a:lnTo>
                    <a:pt x="109965" y="404298"/>
                  </a:lnTo>
                  <a:lnTo>
                    <a:pt x="97887" y="402472"/>
                  </a:lnTo>
                  <a:lnTo>
                    <a:pt x="83547" y="398265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832165" y="5422176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2" y="44462"/>
                  </a:lnTo>
                  <a:lnTo>
                    <a:pt x="18090" y="54254"/>
                  </a:lnTo>
                  <a:lnTo>
                    <a:pt x="21601" y="64268"/>
                  </a:lnTo>
                  <a:lnTo>
                    <a:pt x="25640" y="74442"/>
                  </a:lnTo>
                  <a:lnTo>
                    <a:pt x="30318" y="84716"/>
                  </a:lnTo>
                  <a:lnTo>
                    <a:pt x="35475" y="94597"/>
                  </a:lnTo>
                  <a:lnTo>
                    <a:pt x="41385" y="104142"/>
                  </a:lnTo>
                  <a:lnTo>
                    <a:pt x="49687" y="114190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811109" y="5359005"/>
              <a:ext cx="168457" cy="652768"/>
            </a:xfrm>
            <a:custGeom>
              <a:avLst/>
              <a:gdLst/>
              <a:ahLst/>
              <a:cxnLst/>
              <a:rect l="0" t="0" r="0" b="0"/>
              <a:pathLst>
                <a:path w="168457" h="652768">
                  <a:moveTo>
                    <a:pt x="168456" y="0"/>
                  </a:moveTo>
                  <a:lnTo>
                    <a:pt x="165522" y="8801"/>
                  </a:lnTo>
                  <a:lnTo>
                    <a:pt x="162740" y="17148"/>
                  </a:lnTo>
                  <a:lnTo>
                    <a:pt x="159836" y="25851"/>
                  </a:lnTo>
                  <a:lnTo>
                    <a:pt x="156622" y="35145"/>
                  </a:lnTo>
                  <a:lnTo>
                    <a:pt x="152809" y="45289"/>
                  </a:lnTo>
                  <a:lnTo>
                    <a:pt x="148296" y="56329"/>
                  </a:lnTo>
                  <a:lnTo>
                    <a:pt x="143306" y="67996"/>
                  </a:lnTo>
                  <a:lnTo>
                    <a:pt x="138266" y="79818"/>
                  </a:lnTo>
                  <a:lnTo>
                    <a:pt x="133435" y="91508"/>
                  </a:lnTo>
                  <a:lnTo>
                    <a:pt x="128887" y="102964"/>
                  </a:lnTo>
                  <a:lnTo>
                    <a:pt x="124607" y="114189"/>
                  </a:lnTo>
                  <a:lnTo>
                    <a:pt x="120539" y="125226"/>
                  </a:lnTo>
                  <a:lnTo>
                    <a:pt x="116469" y="136282"/>
                  </a:lnTo>
                  <a:lnTo>
                    <a:pt x="112042" y="147705"/>
                  </a:lnTo>
                  <a:lnTo>
                    <a:pt x="107101" y="159656"/>
                  </a:lnTo>
                  <a:lnTo>
                    <a:pt x="101814" y="172124"/>
                  </a:lnTo>
                  <a:lnTo>
                    <a:pt x="96572" y="185027"/>
                  </a:lnTo>
                  <a:lnTo>
                    <a:pt x="91603" y="198268"/>
                  </a:lnTo>
                  <a:lnTo>
                    <a:pt x="86962" y="211923"/>
                  </a:lnTo>
                  <a:lnTo>
                    <a:pt x="82619" y="226228"/>
                  </a:lnTo>
                  <a:lnTo>
                    <a:pt x="78515" y="241255"/>
                  </a:lnTo>
                  <a:lnTo>
                    <a:pt x="74589" y="256770"/>
                  </a:lnTo>
                  <a:lnTo>
                    <a:pt x="70792" y="272338"/>
                  </a:lnTo>
                  <a:lnTo>
                    <a:pt x="67087" y="287708"/>
                  </a:lnTo>
                  <a:lnTo>
                    <a:pt x="63444" y="303131"/>
                  </a:lnTo>
                  <a:lnTo>
                    <a:pt x="59844" y="319238"/>
                  </a:lnTo>
                  <a:lnTo>
                    <a:pt x="56274" y="336332"/>
                  </a:lnTo>
                  <a:lnTo>
                    <a:pt x="52724" y="354237"/>
                  </a:lnTo>
                  <a:lnTo>
                    <a:pt x="49187" y="372489"/>
                  </a:lnTo>
                  <a:lnTo>
                    <a:pt x="45660" y="390770"/>
                  </a:lnTo>
                  <a:lnTo>
                    <a:pt x="42138" y="408944"/>
                  </a:lnTo>
                  <a:lnTo>
                    <a:pt x="38620" y="426979"/>
                  </a:lnTo>
                  <a:lnTo>
                    <a:pt x="35110" y="444886"/>
                  </a:lnTo>
                  <a:lnTo>
                    <a:pt x="31770" y="462690"/>
                  </a:lnTo>
                  <a:lnTo>
                    <a:pt x="28906" y="480418"/>
                  </a:lnTo>
                  <a:lnTo>
                    <a:pt x="26644" y="498080"/>
                  </a:lnTo>
                  <a:lnTo>
                    <a:pt x="24786" y="515366"/>
                  </a:lnTo>
                  <a:lnTo>
                    <a:pt x="22924" y="531674"/>
                  </a:lnTo>
                  <a:lnTo>
                    <a:pt x="20816" y="546759"/>
                  </a:lnTo>
                  <a:lnTo>
                    <a:pt x="18400" y="560854"/>
                  </a:lnTo>
                  <a:lnTo>
                    <a:pt x="15698" y="574475"/>
                  </a:lnTo>
                  <a:lnTo>
                    <a:pt x="12771" y="587962"/>
                  </a:lnTo>
                  <a:lnTo>
                    <a:pt x="9827" y="601064"/>
                  </a:lnTo>
                  <a:lnTo>
                    <a:pt x="6927" y="614412"/>
                  </a:lnTo>
                  <a:lnTo>
                    <a:pt x="3815" y="630306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95419" y="5158963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2867" y="11869"/>
                  </a:lnTo>
                  <a:lnTo>
                    <a:pt x="5009" y="24278"/>
                  </a:lnTo>
                  <a:lnTo>
                    <a:pt x="6617" y="38462"/>
                  </a:lnTo>
                  <a:lnTo>
                    <a:pt x="7970" y="53996"/>
                  </a:lnTo>
                  <a:lnTo>
                    <a:pt x="9467" y="69992"/>
                  </a:lnTo>
                  <a:lnTo>
                    <a:pt x="11313" y="85875"/>
                  </a:lnTo>
                  <a:lnTo>
                    <a:pt x="13380" y="101423"/>
                  </a:lnTo>
                  <a:lnTo>
                    <a:pt x="15313" y="116609"/>
                  </a:lnTo>
                  <a:lnTo>
                    <a:pt x="16908" y="131484"/>
                  </a:lnTo>
                  <a:lnTo>
                    <a:pt x="18132" y="146114"/>
                  </a:lnTo>
                  <a:lnTo>
                    <a:pt x="19028" y="160563"/>
                  </a:lnTo>
                  <a:lnTo>
                    <a:pt x="19665" y="174885"/>
                  </a:lnTo>
                  <a:lnTo>
                    <a:pt x="20110" y="189115"/>
                  </a:lnTo>
                  <a:lnTo>
                    <a:pt x="20416" y="203284"/>
                  </a:lnTo>
                  <a:lnTo>
                    <a:pt x="20630" y="217405"/>
                  </a:lnTo>
                  <a:lnTo>
                    <a:pt x="20945" y="231330"/>
                  </a:lnTo>
                  <a:lnTo>
                    <a:pt x="21689" y="244759"/>
                  </a:lnTo>
                  <a:lnTo>
                    <a:pt x="23002" y="257575"/>
                  </a:lnTo>
                  <a:lnTo>
                    <a:pt x="24698" y="269978"/>
                  </a:lnTo>
                  <a:lnTo>
                    <a:pt x="26375" y="282380"/>
                  </a:lnTo>
                  <a:lnTo>
                    <a:pt x="27801" y="295023"/>
                  </a:lnTo>
                  <a:lnTo>
                    <a:pt x="29080" y="307974"/>
                  </a:lnTo>
                  <a:lnTo>
                    <a:pt x="30545" y="321207"/>
                  </a:lnTo>
                  <a:lnTo>
                    <a:pt x="32377" y="334660"/>
                  </a:lnTo>
                  <a:lnTo>
                    <a:pt x="34448" y="348055"/>
                  </a:lnTo>
                  <a:lnTo>
                    <a:pt x="36602" y="362435"/>
                  </a:lnTo>
                  <a:lnTo>
                    <a:pt x="39031" y="381298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179606" y="5337948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212297" y="2933"/>
                  </a:lnTo>
                  <a:lnTo>
                    <a:pt x="203951" y="5716"/>
                  </a:lnTo>
                  <a:lnTo>
                    <a:pt x="195247" y="8616"/>
                  </a:lnTo>
                  <a:lnTo>
                    <a:pt x="185953" y="11656"/>
                  </a:lnTo>
                  <a:lnTo>
                    <a:pt x="175810" y="14821"/>
                  </a:lnTo>
                  <a:lnTo>
                    <a:pt x="164765" y="18085"/>
                  </a:lnTo>
                  <a:lnTo>
                    <a:pt x="152925" y="21423"/>
                  </a:lnTo>
                  <a:lnTo>
                    <a:pt x="140455" y="24814"/>
                  </a:lnTo>
                  <a:lnTo>
                    <a:pt x="127517" y="28248"/>
                  </a:lnTo>
                  <a:lnTo>
                    <a:pt x="114407" y="31875"/>
                  </a:lnTo>
                  <a:lnTo>
                    <a:pt x="101534" y="35996"/>
                  </a:lnTo>
                  <a:lnTo>
                    <a:pt x="89099" y="40729"/>
                  </a:lnTo>
                  <a:lnTo>
                    <a:pt x="77123" y="45874"/>
                  </a:lnTo>
                  <a:lnTo>
                    <a:pt x="65540" y="51021"/>
                  </a:lnTo>
                  <a:lnTo>
                    <a:pt x="54274" y="55921"/>
                  </a:lnTo>
                  <a:lnTo>
                    <a:pt x="43505" y="60361"/>
                  </a:lnTo>
                  <a:lnTo>
                    <a:pt x="32514" y="64509"/>
                  </a:lnTo>
                  <a:lnTo>
                    <a:pt x="19217" y="6872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90176" y="5127378"/>
              <a:ext cx="326384" cy="461977"/>
            </a:xfrm>
            <a:custGeom>
              <a:avLst/>
              <a:gdLst/>
              <a:ahLst/>
              <a:cxnLst/>
              <a:rect l="0" t="0" r="0" b="0"/>
              <a:pathLst>
                <a:path w="326384" h="46197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6" y="63507"/>
                  </a:lnTo>
                  <a:lnTo>
                    <a:pt x="11770" y="74454"/>
                  </a:lnTo>
                  <a:lnTo>
                    <a:pt x="14877" y="86857"/>
                  </a:lnTo>
                  <a:lnTo>
                    <a:pt x="18108" y="101087"/>
                  </a:lnTo>
                  <a:lnTo>
                    <a:pt x="21259" y="116713"/>
                  </a:lnTo>
                  <a:lnTo>
                    <a:pt x="23995" y="132812"/>
                  </a:lnTo>
                  <a:lnTo>
                    <a:pt x="26172" y="148782"/>
                  </a:lnTo>
                  <a:lnTo>
                    <a:pt x="27972" y="164231"/>
                  </a:lnTo>
                  <a:lnTo>
                    <a:pt x="29795" y="178825"/>
                  </a:lnTo>
                  <a:lnTo>
                    <a:pt x="31872" y="192490"/>
                  </a:lnTo>
                  <a:lnTo>
                    <a:pt x="34099" y="205496"/>
                  </a:lnTo>
                  <a:lnTo>
                    <a:pt x="36141" y="218317"/>
                  </a:lnTo>
                  <a:lnTo>
                    <a:pt x="37816" y="231249"/>
                  </a:lnTo>
                  <a:lnTo>
                    <a:pt x="39263" y="244396"/>
                  </a:lnTo>
                  <a:lnTo>
                    <a:pt x="40842" y="257763"/>
                  </a:lnTo>
                  <a:lnTo>
                    <a:pt x="42755" y="271325"/>
                  </a:lnTo>
                  <a:lnTo>
                    <a:pt x="45041" y="285366"/>
                  </a:lnTo>
                  <a:lnTo>
                    <a:pt x="47654" y="300462"/>
                  </a:lnTo>
                  <a:lnTo>
                    <a:pt x="50521" y="316839"/>
                  </a:lnTo>
                  <a:lnTo>
                    <a:pt x="53413" y="334244"/>
                  </a:lnTo>
                  <a:lnTo>
                    <a:pt x="55967" y="352151"/>
                  </a:lnTo>
                  <a:lnTo>
                    <a:pt x="58019" y="370189"/>
                  </a:lnTo>
                  <a:lnTo>
                    <a:pt x="59734" y="387858"/>
                  </a:lnTo>
                  <a:lnTo>
                    <a:pt x="61500" y="404488"/>
                  </a:lnTo>
                  <a:lnTo>
                    <a:pt x="63519" y="419747"/>
                  </a:lnTo>
                  <a:lnTo>
                    <a:pt x="65056" y="431235"/>
                  </a:lnTo>
                  <a:lnTo>
                    <a:pt x="65354" y="435720"/>
                  </a:lnTo>
                  <a:lnTo>
                    <a:pt x="65072" y="433925"/>
                  </a:lnTo>
                  <a:lnTo>
                    <a:pt x="64654" y="427756"/>
                  </a:lnTo>
                  <a:lnTo>
                    <a:pt x="64264" y="418761"/>
                  </a:lnTo>
                  <a:lnTo>
                    <a:pt x="63950" y="407968"/>
                  </a:lnTo>
                  <a:lnTo>
                    <a:pt x="63716" y="395865"/>
                  </a:lnTo>
                  <a:lnTo>
                    <a:pt x="63546" y="382554"/>
                  </a:lnTo>
                  <a:lnTo>
                    <a:pt x="63436" y="368174"/>
                  </a:lnTo>
                  <a:lnTo>
                    <a:pt x="63700" y="353251"/>
                  </a:lnTo>
                  <a:lnTo>
                    <a:pt x="64940" y="338606"/>
                  </a:lnTo>
                  <a:lnTo>
                    <a:pt x="67417" y="324697"/>
                  </a:lnTo>
                  <a:lnTo>
                    <a:pt x="71387" y="312255"/>
                  </a:lnTo>
                  <a:lnTo>
                    <a:pt x="77260" y="302414"/>
                  </a:lnTo>
                  <a:lnTo>
                    <a:pt x="85057" y="295557"/>
                  </a:lnTo>
                  <a:lnTo>
                    <a:pt x="94191" y="291904"/>
                  </a:lnTo>
                  <a:lnTo>
                    <a:pt x="103692" y="291855"/>
                  </a:lnTo>
                  <a:lnTo>
                    <a:pt x="112962" y="295267"/>
                  </a:lnTo>
                  <a:lnTo>
                    <a:pt x="121792" y="301587"/>
                  </a:lnTo>
                  <a:lnTo>
                    <a:pt x="130174" y="310162"/>
                  </a:lnTo>
                  <a:lnTo>
                    <a:pt x="138175" y="320402"/>
                  </a:lnTo>
                  <a:lnTo>
                    <a:pt x="145717" y="331829"/>
                  </a:lnTo>
                  <a:lnTo>
                    <a:pt x="152571" y="344089"/>
                  </a:lnTo>
                  <a:lnTo>
                    <a:pt x="158677" y="356856"/>
                  </a:lnTo>
                  <a:lnTo>
                    <a:pt x="164416" y="367612"/>
                  </a:lnTo>
                  <a:lnTo>
                    <a:pt x="169895" y="372929"/>
                  </a:lnTo>
                  <a:lnTo>
                    <a:pt x="174786" y="373230"/>
                  </a:lnTo>
                  <a:lnTo>
                    <a:pt x="179545" y="370302"/>
                  </a:lnTo>
                  <a:lnTo>
                    <a:pt x="184734" y="365705"/>
                  </a:lnTo>
                  <a:lnTo>
                    <a:pt x="190806" y="360581"/>
                  </a:lnTo>
                  <a:lnTo>
                    <a:pt x="197883" y="355526"/>
                  </a:lnTo>
                  <a:lnTo>
                    <a:pt x="205864" y="351081"/>
                  </a:lnTo>
                  <a:lnTo>
                    <a:pt x="214572" y="347893"/>
                  </a:lnTo>
                  <a:lnTo>
                    <a:pt x="223822" y="346165"/>
                  </a:lnTo>
                  <a:lnTo>
                    <a:pt x="233297" y="345284"/>
                  </a:lnTo>
                  <a:lnTo>
                    <a:pt x="242575" y="344072"/>
                  </a:lnTo>
                  <a:lnTo>
                    <a:pt x="251448" y="341869"/>
                  </a:lnTo>
                  <a:lnTo>
                    <a:pt x="260048" y="338383"/>
                  </a:lnTo>
                  <a:lnTo>
                    <a:pt x="268742" y="333433"/>
                  </a:lnTo>
                  <a:lnTo>
                    <a:pt x="277729" y="327086"/>
                  </a:lnTo>
                  <a:lnTo>
                    <a:pt x="286563" y="319246"/>
                  </a:lnTo>
                  <a:lnTo>
                    <a:pt x="294283" y="309564"/>
                  </a:lnTo>
                  <a:lnTo>
                    <a:pt x="300427" y="298031"/>
                  </a:lnTo>
                  <a:lnTo>
                    <a:pt x="304703" y="285392"/>
                  </a:lnTo>
                  <a:lnTo>
                    <a:pt x="306749" y="272912"/>
                  </a:lnTo>
                  <a:lnTo>
                    <a:pt x="306596" y="261306"/>
                  </a:lnTo>
                  <a:lnTo>
                    <a:pt x="304409" y="250908"/>
                  </a:lnTo>
                  <a:lnTo>
                    <a:pt x="300290" y="241921"/>
                  </a:lnTo>
                  <a:lnTo>
                    <a:pt x="294484" y="234293"/>
                  </a:lnTo>
                  <a:lnTo>
                    <a:pt x="287166" y="227967"/>
                  </a:lnTo>
                  <a:lnTo>
                    <a:pt x="278361" y="222993"/>
                  </a:lnTo>
                  <a:lnTo>
                    <a:pt x="268227" y="219278"/>
                  </a:lnTo>
                  <a:lnTo>
                    <a:pt x="257339" y="216931"/>
                  </a:lnTo>
                  <a:lnTo>
                    <a:pt x="246572" y="216328"/>
                  </a:lnTo>
                  <a:lnTo>
                    <a:pt x="236408" y="217521"/>
                  </a:lnTo>
                  <a:lnTo>
                    <a:pt x="226958" y="220440"/>
                  </a:lnTo>
                  <a:lnTo>
                    <a:pt x="218151" y="225066"/>
                  </a:lnTo>
                  <a:lnTo>
                    <a:pt x="209861" y="231215"/>
                  </a:lnTo>
                  <a:lnTo>
                    <a:pt x="202123" y="238596"/>
                  </a:lnTo>
                  <a:lnTo>
                    <a:pt x="195137" y="246912"/>
                  </a:lnTo>
                  <a:lnTo>
                    <a:pt x="188956" y="255919"/>
                  </a:lnTo>
                  <a:lnTo>
                    <a:pt x="183651" y="265745"/>
                  </a:lnTo>
                  <a:lnTo>
                    <a:pt x="179384" y="276858"/>
                  </a:lnTo>
                  <a:lnTo>
                    <a:pt x="176150" y="289406"/>
                  </a:lnTo>
                  <a:lnTo>
                    <a:pt x="173960" y="303088"/>
                  </a:lnTo>
                  <a:lnTo>
                    <a:pt x="172932" y="317343"/>
                  </a:lnTo>
                  <a:lnTo>
                    <a:pt x="173022" y="331780"/>
                  </a:lnTo>
                  <a:lnTo>
                    <a:pt x="174217" y="346049"/>
                  </a:lnTo>
                  <a:lnTo>
                    <a:pt x="176614" y="359776"/>
                  </a:lnTo>
                  <a:lnTo>
                    <a:pt x="180152" y="372816"/>
                  </a:lnTo>
                  <a:lnTo>
                    <a:pt x="184645" y="385044"/>
                  </a:lnTo>
                  <a:lnTo>
                    <a:pt x="189878" y="396272"/>
                  </a:lnTo>
                  <a:lnTo>
                    <a:pt x="195655" y="406495"/>
                  </a:lnTo>
                  <a:lnTo>
                    <a:pt x="201821" y="415854"/>
                  </a:lnTo>
                  <a:lnTo>
                    <a:pt x="208259" y="424535"/>
                  </a:lnTo>
                  <a:lnTo>
                    <a:pt x="214888" y="432708"/>
                  </a:lnTo>
                  <a:lnTo>
                    <a:pt x="221815" y="440351"/>
                  </a:lnTo>
                  <a:lnTo>
                    <a:pt x="229304" y="447266"/>
                  </a:lnTo>
                  <a:lnTo>
                    <a:pt x="237456" y="453387"/>
                  </a:lnTo>
                  <a:lnTo>
                    <a:pt x="246221" y="458311"/>
                  </a:lnTo>
                  <a:lnTo>
                    <a:pt x="255483" y="461256"/>
                  </a:lnTo>
                  <a:lnTo>
                    <a:pt x="265117" y="461976"/>
                  </a:lnTo>
                  <a:lnTo>
                    <a:pt x="274951" y="460807"/>
                  </a:lnTo>
                  <a:lnTo>
                    <a:pt x="285941" y="458179"/>
                  </a:lnTo>
                  <a:lnTo>
                    <a:pt x="301283" y="452741"/>
                  </a:lnTo>
                  <a:lnTo>
                    <a:pt x="326383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916601" y="5327419"/>
              <a:ext cx="115814" cy="207427"/>
            </a:xfrm>
            <a:custGeom>
              <a:avLst/>
              <a:gdLst/>
              <a:ahLst/>
              <a:cxnLst/>
              <a:rect l="0" t="0" r="0" b="0"/>
              <a:pathLst>
                <a:path w="115814" h="207427">
                  <a:moveTo>
                    <a:pt x="0" y="94757"/>
                  </a:moveTo>
                  <a:lnTo>
                    <a:pt x="67" y="106425"/>
                  </a:lnTo>
                  <a:lnTo>
                    <a:pt x="707" y="116914"/>
                  </a:lnTo>
                  <a:lnTo>
                    <a:pt x="2008" y="127220"/>
                  </a:lnTo>
                  <a:lnTo>
                    <a:pt x="4041" y="137695"/>
                  </a:lnTo>
                  <a:lnTo>
                    <a:pt x="7005" y="148686"/>
                  </a:lnTo>
                  <a:lnTo>
                    <a:pt x="10920" y="160324"/>
                  </a:lnTo>
                  <a:lnTo>
                    <a:pt x="15496" y="172405"/>
                  </a:lnTo>
                  <a:lnTo>
                    <a:pt x="20252" y="184511"/>
                  </a:lnTo>
                  <a:lnTo>
                    <a:pt x="24868" y="196319"/>
                  </a:lnTo>
                  <a:lnTo>
                    <a:pt x="28458" y="205095"/>
                  </a:lnTo>
                  <a:lnTo>
                    <a:pt x="29971" y="207426"/>
                  </a:lnTo>
                  <a:lnTo>
                    <a:pt x="29672" y="204230"/>
                  </a:lnTo>
                  <a:lnTo>
                    <a:pt x="28158" y="197241"/>
                  </a:lnTo>
                  <a:lnTo>
                    <a:pt x="25888" y="187782"/>
                  </a:lnTo>
                  <a:lnTo>
                    <a:pt x="23157" y="176735"/>
                  </a:lnTo>
                  <a:lnTo>
                    <a:pt x="20142" y="164825"/>
                  </a:lnTo>
                  <a:lnTo>
                    <a:pt x="16949" y="152722"/>
                  </a:lnTo>
                  <a:lnTo>
                    <a:pt x="13655" y="140782"/>
                  </a:lnTo>
                  <a:lnTo>
                    <a:pt x="10625" y="128958"/>
                  </a:lnTo>
                  <a:lnTo>
                    <a:pt x="8499" y="116941"/>
                  </a:lnTo>
                  <a:lnTo>
                    <a:pt x="7559" y="104557"/>
                  </a:lnTo>
                  <a:lnTo>
                    <a:pt x="7911" y="91949"/>
                  </a:lnTo>
                  <a:lnTo>
                    <a:pt x="9668" y="79477"/>
                  </a:lnTo>
                  <a:lnTo>
                    <a:pt x="12745" y="67348"/>
                  </a:lnTo>
                  <a:lnTo>
                    <a:pt x="17082" y="55762"/>
                  </a:lnTo>
                  <a:lnTo>
                    <a:pt x="22734" y="44980"/>
                  </a:lnTo>
                  <a:lnTo>
                    <a:pt x="29611" y="35073"/>
                  </a:lnTo>
                  <a:lnTo>
                    <a:pt x="37668" y="26268"/>
                  </a:lnTo>
                  <a:lnTo>
                    <a:pt x="46978" y="19025"/>
                  </a:lnTo>
                  <a:lnTo>
                    <a:pt x="57450" y="13449"/>
                  </a:lnTo>
                  <a:lnTo>
                    <a:pt x="68469" y="9340"/>
                  </a:lnTo>
                  <a:lnTo>
                    <a:pt x="80168" y="5962"/>
                  </a:lnTo>
                  <a:lnTo>
                    <a:pt x="94692" y="301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058098" y="5346138"/>
              <a:ext cx="163830" cy="235711"/>
            </a:xfrm>
            <a:custGeom>
              <a:avLst/>
              <a:gdLst/>
              <a:ahLst/>
              <a:cxnLst/>
              <a:rect l="0" t="0" r="0" b="0"/>
              <a:pathLst>
                <a:path w="163830" h="235711">
                  <a:moveTo>
                    <a:pt x="26959" y="107623"/>
                  </a:moveTo>
                  <a:lnTo>
                    <a:pt x="35693" y="110356"/>
                  </a:lnTo>
                  <a:lnTo>
                    <a:pt x="43400" y="111218"/>
                  </a:lnTo>
                  <a:lnTo>
                    <a:pt x="50802" y="110228"/>
                  </a:lnTo>
                  <a:lnTo>
                    <a:pt x="58063" y="107689"/>
                  </a:lnTo>
                  <a:lnTo>
                    <a:pt x="65242" y="103904"/>
                  </a:lnTo>
                  <a:lnTo>
                    <a:pt x="72367" y="99169"/>
                  </a:lnTo>
                  <a:lnTo>
                    <a:pt x="79457" y="93736"/>
                  </a:lnTo>
                  <a:lnTo>
                    <a:pt x="86524" y="87806"/>
                  </a:lnTo>
                  <a:lnTo>
                    <a:pt x="93566" y="81519"/>
                  </a:lnTo>
                  <a:lnTo>
                    <a:pt x="100261" y="74657"/>
                  </a:lnTo>
                  <a:lnTo>
                    <a:pt x="105997" y="66680"/>
                  </a:lnTo>
                  <a:lnTo>
                    <a:pt x="110510" y="57391"/>
                  </a:lnTo>
                  <a:lnTo>
                    <a:pt x="113539" y="47219"/>
                  </a:lnTo>
                  <a:lnTo>
                    <a:pt x="114672" y="37005"/>
                  </a:lnTo>
                  <a:lnTo>
                    <a:pt x="113867" y="27259"/>
                  </a:lnTo>
                  <a:lnTo>
                    <a:pt x="111054" y="18445"/>
                  </a:lnTo>
                  <a:lnTo>
                    <a:pt x="105976" y="11137"/>
                  </a:lnTo>
                  <a:lnTo>
                    <a:pt x="98714" y="5498"/>
                  </a:lnTo>
                  <a:lnTo>
                    <a:pt x="89772" y="1680"/>
                  </a:lnTo>
                  <a:lnTo>
                    <a:pt x="79869" y="0"/>
                  </a:lnTo>
                  <a:lnTo>
                    <a:pt x="69516" y="424"/>
                  </a:lnTo>
                  <a:lnTo>
                    <a:pt x="59144" y="2637"/>
                  </a:lnTo>
                  <a:lnTo>
                    <a:pt x="49188" y="6248"/>
                  </a:lnTo>
                  <a:lnTo>
                    <a:pt x="39834" y="10897"/>
                  </a:lnTo>
                  <a:lnTo>
                    <a:pt x="31231" y="16456"/>
                  </a:lnTo>
                  <a:lnTo>
                    <a:pt x="23592" y="23010"/>
                  </a:lnTo>
                  <a:lnTo>
                    <a:pt x="16936" y="30537"/>
                  </a:lnTo>
                  <a:lnTo>
                    <a:pt x="11295" y="39218"/>
                  </a:lnTo>
                  <a:lnTo>
                    <a:pt x="6795" y="49488"/>
                  </a:lnTo>
                  <a:lnTo>
                    <a:pt x="3400" y="61436"/>
                  </a:lnTo>
                  <a:lnTo>
                    <a:pt x="1102" y="74697"/>
                  </a:lnTo>
                  <a:lnTo>
                    <a:pt x="0" y="88663"/>
                  </a:lnTo>
                  <a:lnTo>
                    <a:pt x="36" y="102901"/>
                  </a:lnTo>
                  <a:lnTo>
                    <a:pt x="1025" y="117036"/>
                  </a:lnTo>
                  <a:lnTo>
                    <a:pt x="2751" y="130673"/>
                  </a:lnTo>
                  <a:lnTo>
                    <a:pt x="5025" y="143655"/>
                  </a:lnTo>
                  <a:lnTo>
                    <a:pt x="7856" y="156017"/>
                  </a:lnTo>
                  <a:lnTo>
                    <a:pt x="11433" y="167865"/>
                  </a:lnTo>
                  <a:lnTo>
                    <a:pt x="15808" y="179318"/>
                  </a:lnTo>
                  <a:lnTo>
                    <a:pt x="21051" y="190317"/>
                  </a:lnTo>
                  <a:lnTo>
                    <a:pt x="27327" y="200638"/>
                  </a:lnTo>
                  <a:lnTo>
                    <a:pt x="34631" y="210204"/>
                  </a:lnTo>
                  <a:lnTo>
                    <a:pt x="42978" y="218764"/>
                  </a:lnTo>
                  <a:lnTo>
                    <a:pt x="52483" y="225836"/>
                  </a:lnTo>
                  <a:lnTo>
                    <a:pt x="63095" y="231280"/>
                  </a:lnTo>
                  <a:lnTo>
                    <a:pt x="74475" y="234782"/>
                  </a:lnTo>
                  <a:lnTo>
                    <a:pt x="86106" y="235710"/>
                  </a:lnTo>
                  <a:lnTo>
                    <a:pt x="97661" y="233960"/>
                  </a:lnTo>
                  <a:lnTo>
                    <a:pt x="108861" y="229870"/>
                  </a:lnTo>
                  <a:lnTo>
                    <a:pt x="119381" y="223928"/>
                  </a:lnTo>
                  <a:lnTo>
                    <a:pt x="129112" y="216612"/>
                  </a:lnTo>
                  <a:lnTo>
                    <a:pt x="137827" y="208576"/>
                  </a:lnTo>
                  <a:lnTo>
                    <a:pt x="145940" y="199751"/>
                  </a:lnTo>
                  <a:lnTo>
                    <a:pt x="154164" y="188251"/>
                  </a:lnTo>
                  <a:lnTo>
                    <a:pt x="163829" y="1707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32456" y="5362969"/>
              <a:ext cx="231628" cy="196078"/>
            </a:xfrm>
            <a:custGeom>
              <a:avLst/>
              <a:gdLst/>
              <a:ahLst/>
              <a:cxnLst/>
              <a:rect l="0" t="0" r="0" b="0"/>
              <a:pathLst>
                <a:path w="231628" h="196078">
                  <a:moveTo>
                    <a:pt x="0" y="111849"/>
                  </a:moveTo>
                  <a:lnTo>
                    <a:pt x="2934" y="123585"/>
                  </a:lnTo>
                  <a:lnTo>
                    <a:pt x="5716" y="134714"/>
                  </a:lnTo>
                  <a:lnTo>
                    <a:pt x="8611" y="146312"/>
                  </a:lnTo>
                  <a:lnTo>
                    <a:pt x="11478" y="158473"/>
                  </a:lnTo>
                  <a:lnTo>
                    <a:pt x="13995" y="171133"/>
                  </a:lnTo>
                  <a:lnTo>
                    <a:pt x="15977" y="184089"/>
                  </a:lnTo>
                  <a:lnTo>
                    <a:pt x="16415" y="193749"/>
                  </a:lnTo>
                  <a:lnTo>
                    <a:pt x="14690" y="195877"/>
                  </a:lnTo>
                  <a:lnTo>
                    <a:pt x="12086" y="192073"/>
                  </a:lnTo>
                  <a:lnTo>
                    <a:pt x="9331" y="184306"/>
                  </a:lnTo>
                  <a:lnTo>
                    <a:pt x="6884" y="173703"/>
                  </a:lnTo>
                  <a:lnTo>
                    <a:pt x="4927" y="161034"/>
                  </a:lnTo>
                  <a:lnTo>
                    <a:pt x="3626" y="147202"/>
                  </a:lnTo>
                  <a:lnTo>
                    <a:pt x="3207" y="133261"/>
                  </a:lnTo>
                  <a:lnTo>
                    <a:pt x="3711" y="119814"/>
                  </a:lnTo>
                  <a:lnTo>
                    <a:pt x="5208" y="107851"/>
                  </a:lnTo>
                  <a:lnTo>
                    <a:pt x="8587" y="99053"/>
                  </a:lnTo>
                  <a:lnTo>
                    <a:pt x="14056" y="94259"/>
                  </a:lnTo>
                  <a:lnTo>
                    <a:pt x="20204" y="93099"/>
                  </a:lnTo>
                  <a:lnTo>
                    <a:pt x="26548" y="94636"/>
                  </a:lnTo>
                  <a:lnTo>
                    <a:pt x="33024" y="98181"/>
                  </a:lnTo>
                  <a:lnTo>
                    <a:pt x="39625" y="103429"/>
                  </a:lnTo>
                  <a:lnTo>
                    <a:pt x="46330" y="110096"/>
                  </a:lnTo>
                  <a:lnTo>
                    <a:pt x="52954" y="117874"/>
                  </a:lnTo>
                  <a:lnTo>
                    <a:pt x="59170" y="126481"/>
                  </a:lnTo>
                  <a:lnTo>
                    <a:pt x="64843" y="135640"/>
                  </a:lnTo>
                  <a:lnTo>
                    <a:pt x="70521" y="143570"/>
                  </a:lnTo>
                  <a:lnTo>
                    <a:pt x="76396" y="147401"/>
                  </a:lnTo>
                  <a:lnTo>
                    <a:pt x="81465" y="146473"/>
                  </a:lnTo>
                  <a:lnTo>
                    <a:pt x="85389" y="141617"/>
                  </a:lnTo>
                  <a:lnTo>
                    <a:pt x="88265" y="133880"/>
                  </a:lnTo>
                  <a:lnTo>
                    <a:pt x="90308" y="124124"/>
                  </a:lnTo>
                  <a:lnTo>
                    <a:pt x="91731" y="112978"/>
                  </a:lnTo>
                  <a:lnTo>
                    <a:pt x="92715" y="100887"/>
                  </a:lnTo>
                  <a:lnTo>
                    <a:pt x="93555" y="88155"/>
                  </a:lnTo>
                  <a:lnTo>
                    <a:pt x="94657" y="74992"/>
                  </a:lnTo>
                  <a:lnTo>
                    <a:pt x="96219" y="61549"/>
                  </a:lnTo>
                  <a:lnTo>
                    <a:pt x="98423" y="48247"/>
                  </a:lnTo>
                  <a:lnTo>
                    <a:pt x="101505" y="35767"/>
                  </a:lnTo>
                  <a:lnTo>
                    <a:pt x="105511" y="24424"/>
                  </a:lnTo>
                  <a:lnTo>
                    <a:pt x="110490" y="14672"/>
                  </a:lnTo>
                  <a:lnTo>
                    <a:pt x="116580" y="7250"/>
                  </a:lnTo>
                  <a:lnTo>
                    <a:pt x="123747" y="2344"/>
                  </a:lnTo>
                  <a:lnTo>
                    <a:pt x="131659" y="0"/>
                  </a:lnTo>
                  <a:lnTo>
                    <a:pt x="139808" y="381"/>
                  </a:lnTo>
                  <a:lnTo>
                    <a:pt x="147874" y="3310"/>
                  </a:lnTo>
                  <a:lnTo>
                    <a:pt x="155575" y="8680"/>
                  </a:lnTo>
                  <a:lnTo>
                    <a:pt x="162594" y="16620"/>
                  </a:lnTo>
                  <a:lnTo>
                    <a:pt x="168836" y="26958"/>
                  </a:lnTo>
                  <a:lnTo>
                    <a:pt x="174535" y="39286"/>
                  </a:lnTo>
                  <a:lnTo>
                    <a:pt x="180137" y="53148"/>
                  </a:lnTo>
                  <a:lnTo>
                    <a:pt x="185908" y="68126"/>
                  </a:lnTo>
                  <a:lnTo>
                    <a:pt x="191770" y="83571"/>
                  </a:lnTo>
                  <a:lnTo>
                    <a:pt x="197407" y="98625"/>
                  </a:lnTo>
                  <a:lnTo>
                    <a:pt x="202644" y="112856"/>
                  </a:lnTo>
                  <a:lnTo>
                    <a:pt x="207465" y="126207"/>
                  </a:lnTo>
                  <a:lnTo>
                    <a:pt x="211930" y="138794"/>
                  </a:lnTo>
                  <a:lnTo>
                    <a:pt x="216113" y="150770"/>
                  </a:lnTo>
                  <a:lnTo>
                    <a:pt x="219933" y="161836"/>
                  </a:lnTo>
                  <a:lnTo>
                    <a:pt x="223534" y="172323"/>
                  </a:lnTo>
                  <a:lnTo>
                    <a:pt x="227233" y="183155"/>
                  </a:lnTo>
                  <a:lnTo>
                    <a:pt x="231627" y="196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517535" y="5359289"/>
              <a:ext cx="157119" cy="238378"/>
            </a:xfrm>
            <a:custGeom>
              <a:avLst/>
              <a:gdLst/>
              <a:ahLst/>
              <a:cxnLst/>
              <a:rect l="0" t="0" r="0" b="0"/>
              <a:pathLst>
                <a:path w="157119" h="238378">
                  <a:moveTo>
                    <a:pt x="83418" y="136586"/>
                  </a:moveTo>
                  <a:lnTo>
                    <a:pt x="86352" y="127718"/>
                  </a:lnTo>
                  <a:lnTo>
                    <a:pt x="89134" y="118731"/>
                  </a:lnTo>
                  <a:lnTo>
                    <a:pt x="92024" y="108731"/>
                  </a:lnTo>
                  <a:lnTo>
                    <a:pt x="94719" y="97578"/>
                  </a:lnTo>
                  <a:lnTo>
                    <a:pt x="96588" y="85118"/>
                  </a:lnTo>
                  <a:lnTo>
                    <a:pt x="97341" y="71421"/>
                  </a:lnTo>
                  <a:lnTo>
                    <a:pt x="96855" y="57176"/>
                  </a:lnTo>
                  <a:lnTo>
                    <a:pt x="95004" y="43543"/>
                  </a:lnTo>
                  <a:lnTo>
                    <a:pt x="91859" y="31134"/>
                  </a:lnTo>
                  <a:lnTo>
                    <a:pt x="87306" y="20349"/>
                  </a:lnTo>
                  <a:lnTo>
                    <a:pt x="80977" y="11629"/>
                  </a:lnTo>
                  <a:lnTo>
                    <a:pt x="72840" y="5009"/>
                  </a:lnTo>
                  <a:lnTo>
                    <a:pt x="63462" y="851"/>
                  </a:lnTo>
                  <a:lnTo>
                    <a:pt x="53792" y="0"/>
                  </a:lnTo>
                  <a:lnTo>
                    <a:pt x="44408" y="2612"/>
                  </a:lnTo>
                  <a:lnTo>
                    <a:pt x="35671" y="8262"/>
                  </a:lnTo>
                  <a:lnTo>
                    <a:pt x="27881" y="16321"/>
                  </a:lnTo>
                  <a:lnTo>
                    <a:pt x="21097" y="26185"/>
                  </a:lnTo>
                  <a:lnTo>
                    <a:pt x="15355" y="37516"/>
                  </a:lnTo>
                  <a:lnTo>
                    <a:pt x="10781" y="50235"/>
                  </a:lnTo>
                  <a:lnTo>
                    <a:pt x="7329" y="64187"/>
                  </a:lnTo>
                  <a:lnTo>
                    <a:pt x="4821" y="78977"/>
                  </a:lnTo>
                  <a:lnTo>
                    <a:pt x="3045" y="94057"/>
                  </a:lnTo>
                  <a:lnTo>
                    <a:pt x="1810" y="109091"/>
                  </a:lnTo>
                  <a:lnTo>
                    <a:pt x="961" y="123949"/>
                  </a:lnTo>
                  <a:lnTo>
                    <a:pt x="383" y="138613"/>
                  </a:lnTo>
                  <a:lnTo>
                    <a:pt x="0" y="153102"/>
                  </a:lnTo>
                  <a:lnTo>
                    <a:pt x="82" y="167291"/>
                  </a:lnTo>
                  <a:lnTo>
                    <a:pt x="1201" y="180906"/>
                  </a:lnTo>
                  <a:lnTo>
                    <a:pt x="3593" y="193837"/>
                  </a:lnTo>
                  <a:lnTo>
                    <a:pt x="7337" y="205809"/>
                  </a:lnTo>
                  <a:lnTo>
                    <a:pt x="12526" y="216326"/>
                  </a:lnTo>
                  <a:lnTo>
                    <a:pt x="19050" y="225236"/>
                  </a:lnTo>
                  <a:lnTo>
                    <a:pt x="26516" y="232218"/>
                  </a:lnTo>
                  <a:lnTo>
                    <a:pt x="34357" y="236636"/>
                  </a:lnTo>
                  <a:lnTo>
                    <a:pt x="42213" y="238377"/>
                  </a:lnTo>
                  <a:lnTo>
                    <a:pt x="49772" y="237616"/>
                  </a:lnTo>
                  <a:lnTo>
                    <a:pt x="56695" y="234530"/>
                  </a:lnTo>
                  <a:lnTo>
                    <a:pt x="62867" y="229457"/>
                  </a:lnTo>
                  <a:lnTo>
                    <a:pt x="68350" y="222818"/>
                  </a:lnTo>
                  <a:lnTo>
                    <a:pt x="73276" y="215008"/>
                  </a:lnTo>
                  <a:lnTo>
                    <a:pt x="77774" y="206350"/>
                  </a:lnTo>
                  <a:lnTo>
                    <a:pt x="81797" y="196929"/>
                  </a:lnTo>
                  <a:lnTo>
                    <a:pt x="85128" y="186622"/>
                  </a:lnTo>
                  <a:lnTo>
                    <a:pt x="87728" y="175495"/>
                  </a:lnTo>
                  <a:lnTo>
                    <a:pt x="90547" y="166096"/>
                  </a:lnTo>
                  <a:lnTo>
                    <a:pt x="94273" y="162048"/>
                  </a:lnTo>
                  <a:lnTo>
                    <a:pt x="98011" y="163128"/>
                  </a:lnTo>
                  <a:lnTo>
                    <a:pt x="101565" y="167744"/>
                  </a:lnTo>
                  <a:lnTo>
                    <a:pt x="105345" y="173914"/>
                  </a:lnTo>
                  <a:lnTo>
                    <a:pt x="110041" y="179551"/>
                  </a:lnTo>
                  <a:lnTo>
                    <a:pt x="115945" y="183607"/>
                  </a:lnTo>
                  <a:lnTo>
                    <a:pt x="122733" y="185871"/>
                  </a:lnTo>
                  <a:lnTo>
                    <a:pt x="130439" y="186629"/>
                  </a:lnTo>
                  <a:lnTo>
                    <a:pt x="140861" y="184817"/>
                  </a:lnTo>
                  <a:lnTo>
                    <a:pt x="157118" y="178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06239" y="5443233"/>
              <a:ext cx="42114" cy="168457"/>
            </a:xfrm>
            <a:custGeom>
              <a:avLst/>
              <a:gdLst/>
              <a:ahLst/>
              <a:cxnLst/>
              <a:rect l="0" t="0" r="0" b="0"/>
              <a:pathLst>
                <a:path w="42114" h="168457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5" y="27855"/>
                  </a:lnTo>
                  <a:lnTo>
                    <a:pt x="11655" y="39009"/>
                  </a:lnTo>
                  <a:lnTo>
                    <a:pt x="14820" y="51468"/>
                  </a:lnTo>
                  <a:lnTo>
                    <a:pt x="18084" y="65171"/>
                  </a:lnTo>
                  <a:lnTo>
                    <a:pt x="21422" y="79589"/>
                  </a:lnTo>
                  <a:lnTo>
                    <a:pt x="24814" y="93869"/>
                  </a:lnTo>
                  <a:lnTo>
                    <a:pt x="28238" y="107531"/>
                  </a:lnTo>
                  <a:lnTo>
                    <a:pt x="31532" y="120213"/>
                  </a:lnTo>
                  <a:lnTo>
                    <a:pt x="34714" y="132840"/>
                  </a:lnTo>
                  <a:lnTo>
                    <a:pt x="38063" y="147635"/>
                  </a:lnTo>
                  <a:lnTo>
                    <a:pt x="4211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74653" y="5327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90466" y="5411757"/>
              <a:ext cx="147400" cy="231300"/>
            </a:xfrm>
            <a:custGeom>
              <a:avLst/>
              <a:gdLst/>
              <a:ahLst/>
              <a:cxnLst/>
              <a:rect l="0" t="0" r="0" b="0"/>
              <a:pathLst>
                <a:path w="147400" h="231300">
                  <a:moveTo>
                    <a:pt x="0" y="31476"/>
                  </a:moveTo>
                  <a:lnTo>
                    <a:pt x="2934" y="40344"/>
                  </a:lnTo>
                  <a:lnTo>
                    <a:pt x="5716" y="49331"/>
                  </a:lnTo>
                  <a:lnTo>
                    <a:pt x="8616" y="59327"/>
                  </a:lnTo>
                  <a:lnTo>
                    <a:pt x="11656" y="70307"/>
                  </a:lnTo>
                  <a:lnTo>
                    <a:pt x="14821" y="82119"/>
                  </a:lnTo>
                  <a:lnTo>
                    <a:pt x="18085" y="94577"/>
                  </a:lnTo>
                  <a:lnTo>
                    <a:pt x="21423" y="107515"/>
                  </a:lnTo>
                  <a:lnTo>
                    <a:pt x="24814" y="120795"/>
                  </a:lnTo>
                  <a:lnTo>
                    <a:pt x="28243" y="134317"/>
                  </a:lnTo>
                  <a:lnTo>
                    <a:pt x="31698" y="148005"/>
                  </a:lnTo>
                  <a:lnTo>
                    <a:pt x="35170" y="161807"/>
                  </a:lnTo>
                  <a:lnTo>
                    <a:pt x="38655" y="175687"/>
                  </a:lnTo>
                  <a:lnTo>
                    <a:pt x="42148" y="189618"/>
                  </a:lnTo>
                  <a:lnTo>
                    <a:pt x="45646" y="203585"/>
                  </a:lnTo>
                  <a:lnTo>
                    <a:pt x="49114" y="217481"/>
                  </a:lnTo>
                  <a:lnTo>
                    <a:pt x="51341" y="228006"/>
                  </a:lnTo>
                  <a:lnTo>
                    <a:pt x="51162" y="231299"/>
                  </a:lnTo>
                  <a:lnTo>
                    <a:pt x="49538" y="228919"/>
                  </a:lnTo>
                  <a:lnTo>
                    <a:pt x="47158" y="222703"/>
                  </a:lnTo>
                  <a:lnTo>
                    <a:pt x="44349" y="213915"/>
                  </a:lnTo>
                  <a:lnTo>
                    <a:pt x="41285" y="203563"/>
                  </a:lnTo>
                  <a:lnTo>
                    <a:pt x="38062" y="192523"/>
                  </a:lnTo>
                  <a:lnTo>
                    <a:pt x="34742" y="181300"/>
                  </a:lnTo>
                  <a:lnTo>
                    <a:pt x="31527" y="169791"/>
                  </a:lnTo>
                  <a:lnTo>
                    <a:pt x="28746" y="157454"/>
                  </a:lnTo>
                  <a:lnTo>
                    <a:pt x="26542" y="144037"/>
                  </a:lnTo>
                  <a:lnTo>
                    <a:pt x="24893" y="129751"/>
                  </a:lnTo>
                  <a:lnTo>
                    <a:pt x="23703" y="115081"/>
                  </a:lnTo>
                  <a:lnTo>
                    <a:pt x="22865" y="100357"/>
                  </a:lnTo>
                  <a:lnTo>
                    <a:pt x="22284" y="85724"/>
                  </a:lnTo>
                  <a:lnTo>
                    <a:pt x="21885" y="71219"/>
                  </a:lnTo>
                  <a:lnTo>
                    <a:pt x="21623" y="56845"/>
                  </a:lnTo>
                  <a:lnTo>
                    <a:pt x="21786" y="42905"/>
                  </a:lnTo>
                  <a:lnTo>
                    <a:pt x="22959" y="29990"/>
                  </a:lnTo>
                  <a:lnTo>
                    <a:pt x="25388" y="18361"/>
                  </a:lnTo>
                  <a:lnTo>
                    <a:pt x="29156" y="8757"/>
                  </a:lnTo>
                  <a:lnTo>
                    <a:pt x="34360" y="2498"/>
                  </a:lnTo>
                  <a:lnTo>
                    <a:pt x="40895" y="0"/>
                  </a:lnTo>
                  <a:lnTo>
                    <a:pt x="48368" y="901"/>
                  </a:lnTo>
                  <a:lnTo>
                    <a:pt x="56214" y="4538"/>
                  </a:lnTo>
                  <a:lnTo>
                    <a:pt x="64077" y="10241"/>
                  </a:lnTo>
                  <a:lnTo>
                    <a:pt x="71812" y="17606"/>
                  </a:lnTo>
                  <a:lnTo>
                    <a:pt x="79385" y="26502"/>
                  </a:lnTo>
                  <a:lnTo>
                    <a:pt x="86811" y="36735"/>
                  </a:lnTo>
                  <a:lnTo>
                    <a:pt x="94121" y="48042"/>
                  </a:lnTo>
                  <a:lnTo>
                    <a:pt x="101343" y="60162"/>
                  </a:lnTo>
                  <a:lnTo>
                    <a:pt x="108497" y="72874"/>
                  </a:lnTo>
                  <a:lnTo>
                    <a:pt x="115438" y="86004"/>
                  </a:lnTo>
                  <a:lnTo>
                    <a:pt x="121874" y="99424"/>
                  </a:lnTo>
                  <a:lnTo>
                    <a:pt x="127679" y="113041"/>
                  </a:lnTo>
                  <a:lnTo>
                    <a:pt x="132745" y="126761"/>
                  </a:lnTo>
                  <a:lnTo>
                    <a:pt x="137391" y="142145"/>
                  </a:lnTo>
                  <a:lnTo>
                    <a:pt x="142024" y="163898"/>
                  </a:lnTo>
                  <a:lnTo>
                    <a:pt x="147399" y="199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90507" y="5432704"/>
              <a:ext cx="52644" cy="178986"/>
            </a:xfrm>
            <a:custGeom>
              <a:avLst/>
              <a:gdLst/>
              <a:ahLst/>
              <a:cxnLst/>
              <a:rect l="0" t="0" r="0" b="0"/>
              <a:pathLst>
                <a:path w="52644" h="178986">
                  <a:moveTo>
                    <a:pt x="0" y="0"/>
                  </a:moveTo>
                  <a:lnTo>
                    <a:pt x="2934" y="8869"/>
                  </a:lnTo>
                  <a:lnTo>
                    <a:pt x="5717" y="17855"/>
                  </a:lnTo>
                  <a:lnTo>
                    <a:pt x="8616" y="27855"/>
                  </a:lnTo>
                  <a:lnTo>
                    <a:pt x="11656" y="39009"/>
                  </a:lnTo>
                  <a:lnTo>
                    <a:pt x="14821" y="51469"/>
                  </a:lnTo>
                  <a:lnTo>
                    <a:pt x="18086" y="65176"/>
                  </a:lnTo>
                  <a:lnTo>
                    <a:pt x="21423" y="79766"/>
                  </a:lnTo>
                  <a:lnTo>
                    <a:pt x="24815" y="94695"/>
                  </a:lnTo>
                  <a:lnTo>
                    <a:pt x="28244" y="109606"/>
                  </a:lnTo>
                  <a:lnTo>
                    <a:pt x="31739" y="123949"/>
                  </a:lnTo>
                  <a:lnTo>
                    <a:pt x="35823" y="138403"/>
                  </a:lnTo>
                  <a:lnTo>
                    <a:pt x="41970" y="155352"/>
                  </a:lnTo>
                  <a:lnTo>
                    <a:pt x="52643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69450" y="5253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074735" y="5355515"/>
              <a:ext cx="377413" cy="424631"/>
            </a:xfrm>
            <a:custGeom>
              <a:avLst/>
              <a:gdLst/>
              <a:ahLst/>
              <a:cxnLst/>
              <a:rect l="0" t="0" r="0" b="0"/>
              <a:pathLst>
                <a:path w="377413" h="424631">
                  <a:moveTo>
                    <a:pt x="0" y="66661"/>
                  </a:moveTo>
                  <a:lnTo>
                    <a:pt x="2934" y="78329"/>
                  </a:lnTo>
                  <a:lnTo>
                    <a:pt x="5717" y="88818"/>
                  </a:lnTo>
                  <a:lnTo>
                    <a:pt x="8616" y="99120"/>
                  </a:lnTo>
                  <a:lnTo>
                    <a:pt x="11656" y="109421"/>
                  </a:lnTo>
                  <a:lnTo>
                    <a:pt x="14821" y="119765"/>
                  </a:lnTo>
                  <a:lnTo>
                    <a:pt x="18090" y="130163"/>
                  </a:lnTo>
                  <a:lnTo>
                    <a:pt x="21601" y="140937"/>
                  </a:lnTo>
                  <a:lnTo>
                    <a:pt x="25641" y="152692"/>
                  </a:lnTo>
                  <a:lnTo>
                    <a:pt x="30322" y="165669"/>
                  </a:lnTo>
                  <a:lnTo>
                    <a:pt x="35603" y="179469"/>
                  </a:lnTo>
                  <a:lnTo>
                    <a:pt x="41372" y="193272"/>
                  </a:lnTo>
                  <a:lnTo>
                    <a:pt x="47508" y="206590"/>
                  </a:lnTo>
                  <a:lnTo>
                    <a:pt x="53746" y="219294"/>
                  </a:lnTo>
                  <a:lnTo>
                    <a:pt x="59701" y="231431"/>
                  </a:lnTo>
                  <a:lnTo>
                    <a:pt x="65148" y="243042"/>
                  </a:lnTo>
                  <a:lnTo>
                    <a:pt x="68843" y="251794"/>
                  </a:lnTo>
                  <a:lnTo>
                    <a:pt x="69537" y="254485"/>
                  </a:lnTo>
                  <a:lnTo>
                    <a:pt x="68187" y="251760"/>
                  </a:lnTo>
                  <a:lnTo>
                    <a:pt x="65742" y="245200"/>
                  </a:lnTo>
                  <a:lnTo>
                    <a:pt x="62744" y="236250"/>
                  </a:lnTo>
                  <a:lnTo>
                    <a:pt x="59475" y="226095"/>
                  </a:lnTo>
                  <a:lnTo>
                    <a:pt x="56077" y="215436"/>
                  </a:lnTo>
                  <a:lnTo>
                    <a:pt x="52616" y="204290"/>
                  </a:lnTo>
                  <a:lnTo>
                    <a:pt x="49128" y="192188"/>
                  </a:lnTo>
                  <a:lnTo>
                    <a:pt x="45630" y="178921"/>
                  </a:lnTo>
                  <a:lnTo>
                    <a:pt x="42296" y="164563"/>
                  </a:lnTo>
                  <a:lnTo>
                    <a:pt x="39435" y="149311"/>
                  </a:lnTo>
                  <a:lnTo>
                    <a:pt x="37173" y="133377"/>
                  </a:lnTo>
                  <a:lnTo>
                    <a:pt x="35315" y="116947"/>
                  </a:lnTo>
                  <a:lnTo>
                    <a:pt x="33453" y="100165"/>
                  </a:lnTo>
                  <a:lnTo>
                    <a:pt x="31360" y="83147"/>
                  </a:lnTo>
                  <a:lnTo>
                    <a:pt x="29461" y="66297"/>
                  </a:lnTo>
                  <a:lnTo>
                    <a:pt x="28705" y="50284"/>
                  </a:lnTo>
                  <a:lnTo>
                    <a:pt x="29542" y="35420"/>
                  </a:lnTo>
                  <a:lnTo>
                    <a:pt x="32259" y="22321"/>
                  </a:lnTo>
                  <a:lnTo>
                    <a:pt x="37216" y="12032"/>
                  </a:lnTo>
                  <a:lnTo>
                    <a:pt x="44363" y="4866"/>
                  </a:lnTo>
                  <a:lnTo>
                    <a:pt x="53043" y="835"/>
                  </a:lnTo>
                  <a:lnTo>
                    <a:pt x="62231" y="0"/>
                  </a:lnTo>
                  <a:lnTo>
                    <a:pt x="71288" y="2071"/>
                  </a:lnTo>
                  <a:lnTo>
                    <a:pt x="79974" y="6677"/>
                  </a:lnTo>
                  <a:lnTo>
                    <a:pt x="88259" y="13563"/>
                  </a:lnTo>
                  <a:lnTo>
                    <a:pt x="96199" y="22372"/>
                  </a:lnTo>
                  <a:lnTo>
                    <a:pt x="103870" y="32688"/>
                  </a:lnTo>
                  <a:lnTo>
                    <a:pt x="111343" y="44127"/>
                  </a:lnTo>
                  <a:lnTo>
                    <a:pt x="118669" y="56370"/>
                  </a:lnTo>
                  <a:lnTo>
                    <a:pt x="125727" y="69012"/>
                  </a:lnTo>
                  <a:lnTo>
                    <a:pt x="132241" y="81573"/>
                  </a:lnTo>
                  <a:lnTo>
                    <a:pt x="138104" y="93798"/>
                  </a:lnTo>
                  <a:lnTo>
                    <a:pt x="143363" y="105633"/>
                  </a:lnTo>
                  <a:lnTo>
                    <a:pt x="148129" y="117122"/>
                  </a:lnTo>
                  <a:lnTo>
                    <a:pt x="152531" y="128325"/>
                  </a:lnTo>
                  <a:lnTo>
                    <a:pt x="156997" y="138987"/>
                  </a:lnTo>
                  <a:lnTo>
                    <a:pt x="162221" y="148548"/>
                  </a:lnTo>
                  <a:lnTo>
                    <a:pt x="168526" y="156795"/>
                  </a:lnTo>
                  <a:lnTo>
                    <a:pt x="176051" y="163825"/>
                  </a:lnTo>
                  <a:lnTo>
                    <a:pt x="184931" y="169862"/>
                  </a:lnTo>
                  <a:lnTo>
                    <a:pt x="195093" y="175143"/>
                  </a:lnTo>
                  <a:lnTo>
                    <a:pt x="206323" y="179709"/>
                  </a:lnTo>
                  <a:lnTo>
                    <a:pt x="218377" y="183412"/>
                  </a:lnTo>
                  <a:lnTo>
                    <a:pt x="231036" y="186230"/>
                  </a:lnTo>
                  <a:lnTo>
                    <a:pt x="244128" y="187955"/>
                  </a:lnTo>
                  <a:lnTo>
                    <a:pt x="257521" y="188132"/>
                  </a:lnTo>
                  <a:lnTo>
                    <a:pt x="271110" y="186649"/>
                  </a:lnTo>
                  <a:lnTo>
                    <a:pt x="284335" y="183534"/>
                  </a:lnTo>
                  <a:lnTo>
                    <a:pt x="296231" y="178775"/>
                  </a:lnTo>
                  <a:lnTo>
                    <a:pt x="306376" y="172538"/>
                  </a:lnTo>
                  <a:lnTo>
                    <a:pt x="314849" y="165097"/>
                  </a:lnTo>
                  <a:lnTo>
                    <a:pt x="321938" y="156740"/>
                  </a:lnTo>
                  <a:lnTo>
                    <a:pt x="327960" y="147716"/>
                  </a:lnTo>
                  <a:lnTo>
                    <a:pt x="332870" y="138218"/>
                  </a:lnTo>
                  <a:lnTo>
                    <a:pt x="336280" y="128390"/>
                  </a:lnTo>
                  <a:lnTo>
                    <a:pt x="338098" y="118336"/>
                  </a:lnTo>
                  <a:lnTo>
                    <a:pt x="338507" y="108126"/>
                  </a:lnTo>
                  <a:lnTo>
                    <a:pt x="337795" y="97812"/>
                  </a:lnTo>
                  <a:lnTo>
                    <a:pt x="336237" y="87433"/>
                  </a:lnTo>
                  <a:lnTo>
                    <a:pt x="333904" y="77173"/>
                  </a:lnTo>
                  <a:lnTo>
                    <a:pt x="330669" y="67357"/>
                  </a:lnTo>
                  <a:lnTo>
                    <a:pt x="326527" y="58130"/>
                  </a:lnTo>
                  <a:lnTo>
                    <a:pt x="321441" y="49628"/>
                  </a:lnTo>
                  <a:lnTo>
                    <a:pt x="315272" y="42064"/>
                  </a:lnTo>
                  <a:lnTo>
                    <a:pt x="308044" y="35466"/>
                  </a:lnTo>
                  <a:lnTo>
                    <a:pt x="299918" y="30036"/>
                  </a:lnTo>
                  <a:lnTo>
                    <a:pt x="291093" y="26210"/>
                  </a:lnTo>
                  <a:lnTo>
                    <a:pt x="281755" y="24096"/>
                  </a:lnTo>
                  <a:lnTo>
                    <a:pt x="272215" y="23982"/>
                  </a:lnTo>
                  <a:lnTo>
                    <a:pt x="262891" y="26481"/>
                  </a:lnTo>
                  <a:lnTo>
                    <a:pt x="253997" y="31680"/>
                  </a:lnTo>
                  <a:lnTo>
                    <a:pt x="245721" y="39070"/>
                  </a:lnTo>
                  <a:lnTo>
                    <a:pt x="238308" y="47847"/>
                  </a:lnTo>
                  <a:lnTo>
                    <a:pt x="231808" y="57417"/>
                  </a:lnTo>
                  <a:lnTo>
                    <a:pt x="226273" y="67582"/>
                  </a:lnTo>
                  <a:lnTo>
                    <a:pt x="221845" y="78457"/>
                  </a:lnTo>
                  <a:lnTo>
                    <a:pt x="218499" y="90060"/>
                  </a:lnTo>
                  <a:lnTo>
                    <a:pt x="216233" y="102139"/>
                  </a:lnTo>
                  <a:lnTo>
                    <a:pt x="215154" y="114254"/>
                  </a:lnTo>
                  <a:lnTo>
                    <a:pt x="215204" y="126148"/>
                  </a:lnTo>
                  <a:lnTo>
                    <a:pt x="216202" y="137745"/>
                  </a:lnTo>
                  <a:lnTo>
                    <a:pt x="217935" y="149067"/>
                  </a:lnTo>
                  <a:lnTo>
                    <a:pt x="220213" y="160159"/>
                  </a:lnTo>
                  <a:lnTo>
                    <a:pt x="223047" y="170913"/>
                  </a:lnTo>
                  <a:lnTo>
                    <a:pt x="226627" y="181069"/>
                  </a:lnTo>
                  <a:lnTo>
                    <a:pt x="231007" y="190519"/>
                  </a:lnTo>
                  <a:lnTo>
                    <a:pt x="236424" y="198832"/>
                  </a:lnTo>
                  <a:lnTo>
                    <a:pt x="243349" y="205205"/>
                  </a:lnTo>
                  <a:lnTo>
                    <a:pt x="251893" y="209372"/>
                  </a:lnTo>
                  <a:lnTo>
                    <a:pt x="261546" y="211372"/>
                  </a:lnTo>
                  <a:lnTo>
                    <a:pt x="271403" y="211284"/>
                  </a:lnTo>
                  <a:lnTo>
                    <a:pt x="280916" y="209375"/>
                  </a:lnTo>
                  <a:lnTo>
                    <a:pt x="289911" y="206011"/>
                  </a:lnTo>
                  <a:lnTo>
                    <a:pt x="298404" y="201553"/>
                  </a:lnTo>
                  <a:lnTo>
                    <a:pt x="306480" y="196299"/>
                  </a:lnTo>
                  <a:lnTo>
                    <a:pt x="314073" y="190317"/>
                  </a:lnTo>
                  <a:lnTo>
                    <a:pt x="320961" y="183471"/>
                  </a:lnTo>
                  <a:lnTo>
                    <a:pt x="327096" y="175788"/>
                  </a:lnTo>
                  <a:lnTo>
                    <a:pt x="333112" y="168634"/>
                  </a:lnTo>
                  <a:lnTo>
                    <a:pt x="339750" y="165352"/>
                  </a:lnTo>
                  <a:lnTo>
                    <a:pt x="346293" y="167221"/>
                  </a:lnTo>
                  <a:lnTo>
                    <a:pt x="351849" y="172289"/>
                  </a:lnTo>
                  <a:lnTo>
                    <a:pt x="356537" y="179737"/>
                  </a:lnTo>
                  <a:lnTo>
                    <a:pt x="360691" y="189809"/>
                  </a:lnTo>
                  <a:lnTo>
                    <a:pt x="364544" y="202484"/>
                  </a:lnTo>
                  <a:lnTo>
                    <a:pt x="368070" y="217239"/>
                  </a:lnTo>
                  <a:lnTo>
                    <a:pt x="371036" y="233288"/>
                  </a:lnTo>
                  <a:lnTo>
                    <a:pt x="373351" y="250044"/>
                  </a:lnTo>
                  <a:lnTo>
                    <a:pt x="375069" y="267008"/>
                  </a:lnTo>
                  <a:lnTo>
                    <a:pt x="376303" y="283689"/>
                  </a:lnTo>
                  <a:lnTo>
                    <a:pt x="377159" y="299863"/>
                  </a:lnTo>
                  <a:lnTo>
                    <a:pt x="377412" y="315349"/>
                  </a:lnTo>
                  <a:lnTo>
                    <a:pt x="376525" y="329916"/>
                  </a:lnTo>
                  <a:lnTo>
                    <a:pt x="374287" y="343521"/>
                  </a:lnTo>
                  <a:lnTo>
                    <a:pt x="370479" y="355794"/>
                  </a:lnTo>
                  <a:lnTo>
                    <a:pt x="364716" y="365988"/>
                  </a:lnTo>
                  <a:lnTo>
                    <a:pt x="356987" y="373877"/>
                  </a:lnTo>
                  <a:lnTo>
                    <a:pt x="347729" y="379531"/>
                  </a:lnTo>
                  <a:lnTo>
                    <a:pt x="337614" y="383051"/>
                  </a:lnTo>
                  <a:lnTo>
                    <a:pt x="327103" y="384717"/>
                  </a:lnTo>
                  <a:lnTo>
                    <a:pt x="316117" y="384906"/>
                  </a:lnTo>
                  <a:lnTo>
                    <a:pt x="304151" y="383988"/>
                  </a:lnTo>
                  <a:lnTo>
                    <a:pt x="290999" y="382268"/>
                  </a:lnTo>
                  <a:lnTo>
                    <a:pt x="277065" y="379981"/>
                  </a:lnTo>
                  <a:lnTo>
                    <a:pt x="263165" y="377302"/>
                  </a:lnTo>
                  <a:lnTo>
                    <a:pt x="249768" y="374358"/>
                  </a:lnTo>
                  <a:lnTo>
                    <a:pt x="236670" y="371399"/>
                  </a:lnTo>
                  <a:lnTo>
                    <a:pt x="223202" y="368791"/>
                  </a:lnTo>
                  <a:lnTo>
                    <a:pt x="209002" y="366709"/>
                  </a:lnTo>
                  <a:lnTo>
                    <a:pt x="194346" y="365312"/>
                  </a:lnTo>
                  <a:lnTo>
                    <a:pt x="179954" y="364823"/>
                  </a:lnTo>
                  <a:lnTo>
                    <a:pt x="166223" y="365283"/>
                  </a:lnTo>
                  <a:lnTo>
                    <a:pt x="152900" y="366896"/>
                  </a:lnTo>
                  <a:lnTo>
                    <a:pt x="139281" y="370108"/>
                  </a:lnTo>
                  <a:lnTo>
                    <a:pt x="124979" y="375005"/>
                  </a:lnTo>
                  <a:lnTo>
                    <a:pt x="110255" y="381225"/>
                  </a:lnTo>
                  <a:lnTo>
                    <a:pt x="95817" y="388156"/>
                  </a:lnTo>
                  <a:lnTo>
                    <a:pt x="82078" y="395360"/>
                  </a:lnTo>
                  <a:lnTo>
                    <a:pt x="69557" y="402321"/>
                  </a:lnTo>
                  <a:lnTo>
                    <a:pt x="57804" y="409041"/>
                  </a:lnTo>
                  <a:lnTo>
                    <a:pt x="45792" y="416103"/>
                  </a:lnTo>
                  <a:lnTo>
                    <a:pt x="31586" y="424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48559" y="5427719"/>
              <a:ext cx="147400" cy="231868"/>
            </a:xfrm>
            <a:custGeom>
              <a:avLst/>
              <a:gdLst/>
              <a:ahLst/>
              <a:cxnLst/>
              <a:rect l="0" t="0" r="0" b="0"/>
              <a:pathLst>
                <a:path w="147400" h="231868">
                  <a:moveTo>
                    <a:pt x="0" y="36571"/>
                  </a:moveTo>
                  <a:lnTo>
                    <a:pt x="2867" y="48306"/>
                  </a:lnTo>
                  <a:lnTo>
                    <a:pt x="5010" y="59435"/>
                  </a:lnTo>
                  <a:lnTo>
                    <a:pt x="6613" y="71038"/>
                  </a:lnTo>
                  <a:lnTo>
                    <a:pt x="7793" y="83372"/>
                  </a:lnTo>
                  <a:lnTo>
                    <a:pt x="8642" y="96680"/>
                  </a:lnTo>
                  <a:lnTo>
                    <a:pt x="9239" y="110989"/>
                  </a:lnTo>
                  <a:lnTo>
                    <a:pt x="9653" y="126167"/>
                  </a:lnTo>
                  <a:lnTo>
                    <a:pt x="9937" y="142029"/>
                  </a:lnTo>
                  <a:lnTo>
                    <a:pt x="10130" y="158395"/>
                  </a:lnTo>
                  <a:lnTo>
                    <a:pt x="10262" y="174960"/>
                  </a:lnTo>
                  <a:lnTo>
                    <a:pt x="10349" y="191306"/>
                  </a:lnTo>
                  <a:lnTo>
                    <a:pt x="10404" y="207193"/>
                  </a:lnTo>
                  <a:lnTo>
                    <a:pt x="10255" y="221410"/>
                  </a:lnTo>
                  <a:lnTo>
                    <a:pt x="9059" y="230394"/>
                  </a:lnTo>
                  <a:lnTo>
                    <a:pt x="6750" y="231867"/>
                  </a:lnTo>
                  <a:lnTo>
                    <a:pt x="4654" y="227345"/>
                  </a:lnTo>
                  <a:lnTo>
                    <a:pt x="3129" y="218616"/>
                  </a:lnTo>
                  <a:lnTo>
                    <a:pt x="2087" y="207010"/>
                  </a:lnTo>
                  <a:lnTo>
                    <a:pt x="1389" y="193453"/>
                  </a:lnTo>
                  <a:lnTo>
                    <a:pt x="924" y="178580"/>
                  </a:lnTo>
                  <a:lnTo>
                    <a:pt x="616" y="162823"/>
                  </a:lnTo>
                  <a:lnTo>
                    <a:pt x="414" y="146481"/>
                  </a:lnTo>
                  <a:lnTo>
                    <a:pt x="450" y="130078"/>
                  </a:lnTo>
                  <a:lnTo>
                    <a:pt x="1008" y="114361"/>
                  </a:lnTo>
                  <a:lnTo>
                    <a:pt x="2200" y="99677"/>
                  </a:lnTo>
                  <a:lnTo>
                    <a:pt x="3985" y="86018"/>
                  </a:lnTo>
                  <a:lnTo>
                    <a:pt x="6255" y="73222"/>
                  </a:lnTo>
                  <a:lnTo>
                    <a:pt x="8898" y="61092"/>
                  </a:lnTo>
                  <a:lnTo>
                    <a:pt x="11977" y="49452"/>
                  </a:lnTo>
                  <a:lnTo>
                    <a:pt x="15722" y="38160"/>
                  </a:lnTo>
                  <a:lnTo>
                    <a:pt x="20213" y="27131"/>
                  </a:lnTo>
                  <a:lnTo>
                    <a:pt x="25704" y="16942"/>
                  </a:lnTo>
                  <a:lnTo>
                    <a:pt x="32679" y="8770"/>
                  </a:lnTo>
                  <a:lnTo>
                    <a:pt x="41260" y="3104"/>
                  </a:lnTo>
                  <a:lnTo>
                    <a:pt x="51109" y="117"/>
                  </a:lnTo>
                  <a:lnTo>
                    <a:pt x="61629" y="0"/>
                  </a:lnTo>
                  <a:lnTo>
                    <a:pt x="72396" y="2558"/>
                  </a:lnTo>
                  <a:lnTo>
                    <a:pt x="82878" y="7495"/>
                  </a:lnTo>
                  <a:lnTo>
                    <a:pt x="92375" y="14604"/>
                  </a:lnTo>
                  <a:lnTo>
                    <a:pt x="100608" y="23562"/>
                  </a:lnTo>
                  <a:lnTo>
                    <a:pt x="107642" y="33980"/>
                  </a:lnTo>
                  <a:lnTo>
                    <a:pt x="113690" y="45487"/>
                  </a:lnTo>
                  <a:lnTo>
                    <a:pt x="118987" y="57779"/>
                  </a:lnTo>
                  <a:lnTo>
                    <a:pt x="123733" y="70625"/>
                  </a:lnTo>
                  <a:lnTo>
                    <a:pt x="128090" y="83854"/>
                  </a:lnTo>
                  <a:lnTo>
                    <a:pt x="132172" y="97345"/>
                  </a:lnTo>
                  <a:lnTo>
                    <a:pt x="135898" y="111015"/>
                  </a:lnTo>
                  <a:lnTo>
                    <a:pt x="139022" y="124806"/>
                  </a:lnTo>
                  <a:lnTo>
                    <a:pt x="141454" y="138671"/>
                  </a:lnTo>
                  <a:lnTo>
                    <a:pt x="143260" y="152359"/>
                  </a:lnTo>
                  <a:lnTo>
                    <a:pt x="144750" y="166975"/>
                  </a:lnTo>
                  <a:lnTo>
                    <a:pt x="146055" y="186039"/>
                  </a:lnTo>
                  <a:lnTo>
                    <a:pt x="147399" y="215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949725" y="5453761"/>
              <a:ext cx="144690" cy="239183"/>
            </a:xfrm>
            <a:custGeom>
              <a:avLst/>
              <a:gdLst/>
              <a:ahLst/>
              <a:cxnLst/>
              <a:rect l="0" t="0" r="0" b="0"/>
              <a:pathLst>
                <a:path w="144690" h="239183">
                  <a:moveTo>
                    <a:pt x="19933" y="0"/>
                  </a:moveTo>
                  <a:lnTo>
                    <a:pt x="17066" y="8869"/>
                  </a:lnTo>
                  <a:lnTo>
                    <a:pt x="14924" y="17855"/>
                  </a:lnTo>
                  <a:lnTo>
                    <a:pt x="13317" y="27851"/>
                  </a:lnTo>
                  <a:lnTo>
                    <a:pt x="11963" y="38832"/>
                  </a:lnTo>
                  <a:lnTo>
                    <a:pt x="10467" y="50643"/>
                  </a:lnTo>
                  <a:lnTo>
                    <a:pt x="8620" y="63102"/>
                  </a:lnTo>
                  <a:lnTo>
                    <a:pt x="6553" y="76039"/>
                  </a:lnTo>
                  <a:lnTo>
                    <a:pt x="4620" y="89320"/>
                  </a:lnTo>
                  <a:lnTo>
                    <a:pt x="3024" y="102842"/>
                  </a:lnTo>
                  <a:lnTo>
                    <a:pt x="1801" y="116530"/>
                  </a:lnTo>
                  <a:lnTo>
                    <a:pt x="904" y="130332"/>
                  </a:lnTo>
                  <a:lnTo>
                    <a:pt x="271" y="144206"/>
                  </a:lnTo>
                  <a:lnTo>
                    <a:pt x="0" y="157965"/>
                  </a:lnTo>
                  <a:lnTo>
                    <a:pt x="342" y="171284"/>
                  </a:lnTo>
                  <a:lnTo>
                    <a:pt x="1391" y="184016"/>
                  </a:lnTo>
                  <a:lnTo>
                    <a:pt x="3248" y="196024"/>
                  </a:lnTo>
                  <a:lnTo>
                    <a:pt x="6097" y="207096"/>
                  </a:lnTo>
                  <a:lnTo>
                    <a:pt x="9956" y="217197"/>
                  </a:lnTo>
                  <a:lnTo>
                    <a:pt x="15175" y="225963"/>
                  </a:lnTo>
                  <a:lnTo>
                    <a:pt x="22492" y="232648"/>
                  </a:lnTo>
                  <a:lnTo>
                    <a:pt x="32108" y="237028"/>
                  </a:lnTo>
                  <a:lnTo>
                    <a:pt x="43295" y="239172"/>
                  </a:lnTo>
                  <a:lnTo>
                    <a:pt x="54720" y="239182"/>
                  </a:lnTo>
                  <a:lnTo>
                    <a:pt x="65582" y="237333"/>
                  </a:lnTo>
                  <a:lnTo>
                    <a:pt x="75633" y="233841"/>
                  </a:lnTo>
                  <a:lnTo>
                    <a:pt x="84909" y="228765"/>
                  </a:lnTo>
                  <a:lnTo>
                    <a:pt x="93547" y="222281"/>
                  </a:lnTo>
                  <a:lnTo>
                    <a:pt x="101533" y="214660"/>
                  </a:lnTo>
                  <a:lnTo>
                    <a:pt x="108693" y="206174"/>
                  </a:lnTo>
                  <a:lnTo>
                    <a:pt x="114999" y="197060"/>
                  </a:lnTo>
                  <a:lnTo>
                    <a:pt x="120559" y="187500"/>
                  </a:lnTo>
                  <a:lnTo>
                    <a:pt x="125530" y="177631"/>
                  </a:lnTo>
                  <a:lnTo>
                    <a:pt x="130056" y="167543"/>
                  </a:lnTo>
                  <a:lnTo>
                    <a:pt x="134096" y="157142"/>
                  </a:lnTo>
                  <a:lnTo>
                    <a:pt x="137437" y="146166"/>
                  </a:lnTo>
                  <a:lnTo>
                    <a:pt x="140019" y="134519"/>
                  </a:lnTo>
                  <a:lnTo>
                    <a:pt x="141923" y="122256"/>
                  </a:lnTo>
                  <a:lnTo>
                    <a:pt x="143284" y="109491"/>
                  </a:lnTo>
                  <a:lnTo>
                    <a:pt x="144232" y="96356"/>
                  </a:lnTo>
                  <a:lnTo>
                    <a:pt x="144689" y="83177"/>
                  </a:lnTo>
                  <a:lnTo>
                    <a:pt x="144310" y="68965"/>
                  </a:lnTo>
                  <a:lnTo>
                    <a:pt x="141945" y="50240"/>
                  </a:lnTo>
                  <a:lnTo>
                    <a:pt x="13574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39343" y="5501566"/>
              <a:ext cx="230399" cy="246994"/>
            </a:xfrm>
            <a:custGeom>
              <a:avLst/>
              <a:gdLst/>
              <a:ahLst/>
              <a:cxnLst/>
              <a:rect l="0" t="0" r="0" b="0"/>
              <a:pathLst>
                <a:path w="230399" h="246994">
                  <a:moveTo>
                    <a:pt x="9299" y="99594"/>
                  </a:moveTo>
                  <a:lnTo>
                    <a:pt x="9300" y="111329"/>
                  </a:lnTo>
                  <a:lnTo>
                    <a:pt x="9300" y="122458"/>
                  </a:lnTo>
                  <a:lnTo>
                    <a:pt x="9304" y="134057"/>
                  </a:lnTo>
                  <a:lnTo>
                    <a:pt x="9477" y="146218"/>
                  </a:lnTo>
                  <a:lnTo>
                    <a:pt x="10125" y="158878"/>
                  </a:lnTo>
                  <a:lnTo>
                    <a:pt x="11350" y="171834"/>
                  </a:lnTo>
                  <a:lnTo>
                    <a:pt x="12128" y="181494"/>
                  </a:lnTo>
                  <a:lnTo>
                    <a:pt x="11331" y="183621"/>
                  </a:lnTo>
                  <a:lnTo>
                    <a:pt x="9515" y="179818"/>
                  </a:lnTo>
                  <a:lnTo>
                    <a:pt x="7277" y="172050"/>
                  </a:lnTo>
                  <a:lnTo>
                    <a:pt x="5146" y="161448"/>
                  </a:lnTo>
                  <a:lnTo>
                    <a:pt x="3377" y="148774"/>
                  </a:lnTo>
                  <a:lnTo>
                    <a:pt x="2019" y="134770"/>
                  </a:lnTo>
                  <a:lnTo>
                    <a:pt x="1024" y="120180"/>
                  </a:lnTo>
                  <a:lnTo>
                    <a:pt x="321" y="105462"/>
                  </a:lnTo>
                  <a:lnTo>
                    <a:pt x="0" y="90976"/>
                  </a:lnTo>
                  <a:lnTo>
                    <a:pt x="308" y="77090"/>
                  </a:lnTo>
                  <a:lnTo>
                    <a:pt x="1329" y="63933"/>
                  </a:lnTo>
                  <a:lnTo>
                    <a:pt x="2998" y="51453"/>
                  </a:lnTo>
                  <a:lnTo>
                    <a:pt x="5188" y="39522"/>
                  </a:lnTo>
                  <a:lnTo>
                    <a:pt x="7782" y="28027"/>
                  </a:lnTo>
                  <a:lnTo>
                    <a:pt x="10998" y="17509"/>
                  </a:lnTo>
                  <a:lnTo>
                    <a:pt x="15367" y="9108"/>
                  </a:lnTo>
                  <a:lnTo>
                    <a:pt x="21081" y="3285"/>
                  </a:lnTo>
                  <a:lnTo>
                    <a:pt x="27868" y="190"/>
                  </a:lnTo>
                  <a:lnTo>
                    <a:pt x="35188" y="0"/>
                  </a:lnTo>
                  <a:lnTo>
                    <a:pt x="42665" y="2515"/>
                  </a:lnTo>
                  <a:lnTo>
                    <a:pt x="50125" y="7591"/>
                  </a:lnTo>
                  <a:lnTo>
                    <a:pt x="57507" y="15327"/>
                  </a:lnTo>
                  <a:lnTo>
                    <a:pt x="64796" y="25515"/>
                  </a:lnTo>
                  <a:lnTo>
                    <a:pt x="71843" y="37402"/>
                  </a:lnTo>
                  <a:lnTo>
                    <a:pt x="78355" y="49902"/>
                  </a:lnTo>
                  <a:lnTo>
                    <a:pt x="84220" y="62340"/>
                  </a:lnTo>
                  <a:lnTo>
                    <a:pt x="89481" y="74450"/>
                  </a:lnTo>
                  <a:lnTo>
                    <a:pt x="94250" y="86188"/>
                  </a:lnTo>
                  <a:lnTo>
                    <a:pt x="98630" y="97528"/>
                  </a:lnTo>
                  <a:lnTo>
                    <a:pt x="102228" y="105997"/>
                  </a:lnTo>
                  <a:lnTo>
                    <a:pt x="104695" y="108537"/>
                  </a:lnTo>
                  <a:lnTo>
                    <a:pt x="106655" y="106290"/>
                  </a:lnTo>
                  <a:lnTo>
                    <a:pt x="108471" y="100774"/>
                  </a:lnTo>
                  <a:lnTo>
                    <a:pt x="110061" y="92859"/>
                  </a:lnTo>
                  <a:lnTo>
                    <a:pt x="111343" y="83155"/>
                  </a:lnTo>
                  <a:lnTo>
                    <a:pt x="112483" y="72303"/>
                  </a:lnTo>
                  <a:lnTo>
                    <a:pt x="113833" y="60987"/>
                  </a:lnTo>
                  <a:lnTo>
                    <a:pt x="115588" y="49622"/>
                  </a:lnTo>
                  <a:lnTo>
                    <a:pt x="117932" y="38541"/>
                  </a:lnTo>
                  <a:lnTo>
                    <a:pt x="121115" y="28095"/>
                  </a:lnTo>
                  <a:lnTo>
                    <a:pt x="125186" y="18420"/>
                  </a:lnTo>
                  <a:lnTo>
                    <a:pt x="130040" y="10109"/>
                  </a:lnTo>
                  <a:lnTo>
                    <a:pt x="135515" y="4261"/>
                  </a:lnTo>
                  <a:lnTo>
                    <a:pt x="141454" y="1261"/>
                  </a:lnTo>
                  <a:lnTo>
                    <a:pt x="147729" y="1027"/>
                  </a:lnTo>
                  <a:lnTo>
                    <a:pt x="154240" y="3371"/>
                  </a:lnTo>
                  <a:lnTo>
                    <a:pt x="160910" y="7909"/>
                  </a:lnTo>
                  <a:lnTo>
                    <a:pt x="167523" y="14172"/>
                  </a:lnTo>
                  <a:lnTo>
                    <a:pt x="173737" y="21721"/>
                  </a:lnTo>
                  <a:lnTo>
                    <a:pt x="179403" y="30206"/>
                  </a:lnTo>
                  <a:lnTo>
                    <a:pt x="184698" y="39678"/>
                  </a:lnTo>
                  <a:lnTo>
                    <a:pt x="190022" y="50552"/>
                  </a:lnTo>
                  <a:lnTo>
                    <a:pt x="195603" y="62945"/>
                  </a:lnTo>
                  <a:lnTo>
                    <a:pt x="201335" y="76693"/>
                  </a:lnTo>
                  <a:lnTo>
                    <a:pt x="206884" y="91524"/>
                  </a:lnTo>
                  <a:lnTo>
                    <a:pt x="212057" y="107166"/>
                  </a:lnTo>
                  <a:lnTo>
                    <a:pt x="216666" y="123229"/>
                  </a:lnTo>
                  <a:lnTo>
                    <a:pt x="220456" y="139231"/>
                  </a:lnTo>
                  <a:lnTo>
                    <a:pt x="223373" y="154912"/>
                  </a:lnTo>
                  <a:lnTo>
                    <a:pt x="225521" y="170188"/>
                  </a:lnTo>
                  <a:lnTo>
                    <a:pt x="227285" y="186868"/>
                  </a:lnTo>
                  <a:lnTo>
                    <a:pt x="228822" y="209768"/>
                  </a:lnTo>
                  <a:lnTo>
                    <a:pt x="230398" y="246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22383" y="5274777"/>
              <a:ext cx="217260" cy="468550"/>
            </a:xfrm>
            <a:custGeom>
              <a:avLst/>
              <a:gdLst/>
              <a:ahLst/>
              <a:cxnLst/>
              <a:rect l="0" t="0" r="0" b="0"/>
              <a:pathLst>
                <a:path w="217260" h="468550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6" y="29863"/>
                  </a:lnTo>
                  <a:lnTo>
                    <a:pt x="11656" y="43049"/>
                  </a:lnTo>
                  <a:lnTo>
                    <a:pt x="14821" y="58474"/>
                  </a:lnTo>
                  <a:lnTo>
                    <a:pt x="18081" y="76092"/>
                  </a:lnTo>
                  <a:lnTo>
                    <a:pt x="21246" y="95085"/>
                  </a:lnTo>
                  <a:lnTo>
                    <a:pt x="23989" y="114121"/>
                  </a:lnTo>
                  <a:lnTo>
                    <a:pt x="26164" y="132445"/>
                  </a:lnTo>
                  <a:lnTo>
                    <a:pt x="27794" y="150336"/>
                  </a:lnTo>
                  <a:lnTo>
                    <a:pt x="28970" y="168786"/>
                  </a:lnTo>
                  <a:lnTo>
                    <a:pt x="29803" y="188332"/>
                  </a:lnTo>
                  <a:lnTo>
                    <a:pt x="30551" y="208393"/>
                  </a:lnTo>
                  <a:lnTo>
                    <a:pt x="31593" y="227583"/>
                  </a:lnTo>
                  <a:lnTo>
                    <a:pt x="33109" y="245174"/>
                  </a:lnTo>
                  <a:lnTo>
                    <a:pt x="34943" y="261581"/>
                  </a:lnTo>
                  <a:lnTo>
                    <a:pt x="36714" y="277960"/>
                  </a:lnTo>
                  <a:lnTo>
                    <a:pt x="38203" y="295007"/>
                  </a:lnTo>
                  <a:lnTo>
                    <a:pt x="39524" y="312594"/>
                  </a:lnTo>
                  <a:lnTo>
                    <a:pt x="41017" y="330040"/>
                  </a:lnTo>
                  <a:lnTo>
                    <a:pt x="42882" y="346845"/>
                  </a:lnTo>
                  <a:lnTo>
                    <a:pt x="45483" y="359809"/>
                  </a:lnTo>
                  <a:lnTo>
                    <a:pt x="48734" y="365130"/>
                  </a:lnTo>
                  <a:lnTo>
                    <a:pt x="51868" y="364249"/>
                  </a:lnTo>
                  <a:lnTo>
                    <a:pt x="54851" y="359288"/>
                  </a:lnTo>
                  <a:lnTo>
                    <a:pt x="57827" y="351540"/>
                  </a:lnTo>
                  <a:lnTo>
                    <a:pt x="60882" y="341840"/>
                  </a:lnTo>
                  <a:lnTo>
                    <a:pt x="64036" y="330938"/>
                  </a:lnTo>
                  <a:lnTo>
                    <a:pt x="67283" y="319562"/>
                  </a:lnTo>
                  <a:lnTo>
                    <a:pt x="70604" y="308133"/>
                  </a:lnTo>
                  <a:lnTo>
                    <a:pt x="73982" y="296665"/>
                  </a:lnTo>
                  <a:lnTo>
                    <a:pt x="77400" y="284891"/>
                  </a:lnTo>
                  <a:lnTo>
                    <a:pt x="80852" y="272668"/>
                  </a:lnTo>
                  <a:lnTo>
                    <a:pt x="84492" y="259999"/>
                  </a:lnTo>
                  <a:lnTo>
                    <a:pt x="88622" y="246954"/>
                  </a:lnTo>
                  <a:lnTo>
                    <a:pt x="93369" y="233630"/>
                  </a:lnTo>
                  <a:lnTo>
                    <a:pt x="98865" y="220599"/>
                  </a:lnTo>
                  <a:lnTo>
                    <a:pt x="105311" y="208840"/>
                  </a:lnTo>
                  <a:lnTo>
                    <a:pt x="112723" y="198808"/>
                  </a:lnTo>
                  <a:lnTo>
                    <a:pt x="120974" y="191092"/>
                  </a:lnTo>
                  <a:lnTo>
                    <a:pt x="129882" y="186641"/>
                  </a:lnTo>
                  <a:lnTo>
                    <a:pt x="139273" y="185658"/>
                  </a:lnTo>
                  <a:lnTo>
                    <a:pt x="148851" y="187897"/>
                  </a:lnTo>
                  <a:lnTo>
                    <a:pt x="158201" y="193038"/>
                  </a:lnTo>
                  <a:lnTo>
                    <a:pt x="167110" y="200605"/>
                  </a:lnTo>
                  <a:lnTo>
                    <a:pt x="175398" y="210223"/>
                  </a:lnTo>
                  <a:lnTo>
                    <a:pt x="182818" y="221709"/>
                  </a:lnTo>
                  <a:lnTo>
                    <a:pt x="189328" y="234799"/>
                  </a:lnTo>
                  <a:lnTo>
                    <a:pt x="195039" y="249161"/>
                  </a:lnTo>
                  <a:lnTo>
                    <a:pt x="200116" y="264478"/>
                  </a:lnTo>
                  <a:lnTo>
                    <a:pt x="204717" y="280480"/>
                  </a:lnTo>
                  <a:lnTo>
                    <a:pt x="208810" y="296802"/>
                  </a:lnTo>
                  <a:lnTo>
                    <a:pt x="212187" y="312987"/>
                  </a:lnTo>
                  <a:lnTo>
                    <a:pt x="214788" y="328798"/>
                  </a:lnTo>
                  <a:lnTo>
                    <a:pt x="216535" y="344195"/>
                  </a:lnTo>
                  <a:lnTo>
                    <a:pt x="217259" y="359227"/>
                  </a:lnTo>
                  <a:lnTo>
                    <a:pt x="216962" y="373968"/>
                  </a:lnTo>
                  <a:lnTo>
                    <a:pt x="215627" y="388327"/>
                  </a:lnTo>
                  <a:lnTo>
                    <a:pt x="213134" y="402056"/>
                  </a:lnTo>
                  <a:lnTo>
                    <a:pt x="209519" y="415063"/>
                  </a:lnTo>
                  <a:lnTo>
                    <a:pt x="204463" y="427087"/>
                  </a:lnTo>
                  <a:lnTo>
                    <a:pt x="197257" y="437638"/>
                  </a:lnTo>
                  <a:lnTo>
                    <a:pt x="187706" y="446580"/>
                  </a:lnTo>
                  <a:lnTo>
                    <a:pt x="176223" y="453924"/>
                  </a:lnTo>
                  <a:lnTo>
                    <a:pt x="163535" y="459648"/>
                  </a:lnTo>
                  <a:lnTo>
                    <a:pt x="150195" y="463904"/>
                  </a:lnTo>
                  <a:lnTo>
                    <a:pt x="136680" y="466798"/>
                  </a:lnTo>
                  <a:lnTo>
                    <a:pt x="123468" y="468308"/>
                  </a:lnTo>
                  <a:lnTo>
                    <a:pt x="110774" y="468549"/>
                  </a:lnTo>
                  <a:lnTo>
                    <a:pt x="98609" y="467748"/>
                  </a:lnTo>
                  <a:lnTo>
                    <a:pt x="86892" y="466148"/>
                  </a:lnTo>
                  <a:lnTo>
                    <a:pt x="75527" y="463963"/>
                  </a:lnTo>
                  <a:lnTo>
                    <a:pt x="64492" y="461322"/>
                  </a:lnTo>
                  <a:lnTo>
                    <a:pt x="52548" y="457914"/>
                  </a:lnTo>
                  <a:lnTo>
                    <a:pt x="36409" y="452326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22425" y="5453761"/>
              <a:ext cx="410612" cy="304585"/>
            </a:xfrm>
            <a:custGeom>
              <a:avLst/>
              <a:gdLst/>
              <a:ahLst/>
              <a:cxnLst/>
              <a:rect l="0" t="0" r="0" b="0"/>
              <a:pathLst>
                <a:path w="410612" h="304585">
                  <a:moveTo>
                    <a:pt x="0" y="136871"/>
                  </a:moveTo>
                  <a:lnTo>
                    <a:pt x="8802" y="142672"/>
                  </a:lnTo>
                  <a:lnTo>
                    <a:pt x="17148" y="147596"/>
                  </a:lnTo>
                  <a:lnTo>
                    <a:pt x="25851" y="152098"/>
                  </a:lnTo>
                  <a:lnTo>
                    <a:pt x="35145" y="156319"/>
                  </a:lnTo>
                  <a:lnTo>
                    <a:pt x="45288" y="160333"/>
                  </a:lnTo>
                  <a:lnTo>
                    <a:pt x="56334" y="164185"/>
                  </a:lnTo>
                  <a:lnTo>
                    <a:pt x="68173" y="167592"/>
                  </a:lnTo>
                  <a:lnTo>
                    <a:pt x="80644" y="169970"/>
                  </a:lnTo>
                  <a:lnTo>
                    <a:pt x="93572" y="171077"/>
                  </a:lnTo>
                  <a:lnTo>
                    <a:pt x="106337" y="170666"/>
                  </a:lnTo>
                  <a:lnTo>
                    <a:pt x="117914" y="168337"/>
                  </a:lnTo>
                  <a:lnTo>
                    <a:pt x="127833" y="164062"/>
                  </a:lnTo>
                  <a:lnTo>
                    <a:pt x="135812" y="158107"/>
                  </a:lnTo>
                  <a:lnTo>
                    <a:pt x="141505" y="150829"/>
                  </a:lnTo>
                  <a:lnTo>
                    <a:pt x="144957" y="142570"/>
                  </a:lnTo>
                  <a:lnTo>
                    <a:pt x="146344" y="133603"/>
                  </a:lnTo>
                  <a:lnTo>
                    <a:pt x="145779" y="124140"/>
                  </a:lnTo>
                  <a:lnTo>
                    <a:pt x="143513" y="114343"/>
                  </a:lnTo>
                  <a:lnTo>
                    <a:pt x="139725" y="104648"/>
                  </a:lnTo>
                  <a:lnTo>
                    <a:pt x="134443" y="95744"/>
                  </a:lnTo>
                  <a:lnTo>
                    <a:pt x="127819" y="87955"/>
                  </a:lnTo>
                  <a:lnTo>
                    <a:pt x="120101" y="81744"/>
                  </a:lnTo>
                  <a:lnTo>
                    <a:pt x="111551" y="77853"/>
                  </a:lnTo>
                  <a:lnTo>
                    <a:pt x="102397" y="76466"/>
                  </a:lnTo>
                  <a:lnTo>
                    <a:pt x="92981" y="77468"/>
                  </a:lnTo>
                  <a:lnTo>
                    <a:pt x="83739" y="80715"/>
                  </a:lnTo>
                  <a:lnTo>
                    <a:pt x="74900" y="85896"/>
                  </a:lnTo>
                  <a:lnTo>
                    <a:pt x="66661" y="92607"/>
                  </a:lnTo>
                  <a:lnTo>
                    <a:pt x="59273" y="100466"/>
                  </a:lnTo>
                  <a:lnTo>
                    <a:pt x="52781" y="109156"/>
                  </a:lnTo>
                  <a:lnTo>
                    <a:pt x="46912" y="118599"/>
                  </a:lnTo>
                  <a:lnTo>
                    <a:pt x="41194" y="128921"/>
                  </a:lnTo>
                  <a:lnTo>
                    <a:pt x="35351" y="140126"/>
                  </a:lnTo>
                  <a:lnTo>
                    <a:pt x="29610" y="152091"/>
                  </a:lnTo>
                  <a:lnTo>
                    <a:pt x="24588" y="164655"/>
                  </a:lnTo>
                  <a:lnTo>
                    <a:pt x="20585" y="177661"/>
                  </a:lnTo>
                  <a:lnTo>
                    <a:pt x="17746" y="190818"/>
                  </a:lnTo>
                  <a:lnTo>
                    <a:pt x="16216" y="203725"/>
                  </a:lnTo>
                  <a:lnTo>
                    <a:pt x="15935" y="216182"/>
                  </a:lnTo>
                  <a:lnTo>
                    <a:pt x="16867" y="228173"/>
                  </a:lnTo>
                  <a:lnTo>
                    <a:pt x="19080" y="239766"/>
                  </a:lnTo>
                  <a:lnTo>
                    <a:pt x="22495" y="251039"/>
                  </a:lnTo>
                  <a:lnTo>
                    <a:pt x="27075" y="261746"/>
                  </a:lnTo>
                  <a:lnTo>
                    <a:pt x="32896" y="271338"/>
                  </a:lnTo>
                  <a:lnTo>
                    <a:pt x="39892" y="279597"/>
                  </a:lnTo>
                  <a:lnTo>
                    <a:pt x="48029" y="286295"/>
                  </a:lnTo>
                  <a:lnTo>
                    <a:pt x="57395" y="291046"/>
                  </a:lnTo>
                  <a:lnTo>
                    <a:pt x="67913" y="293826"/>
                  </a:lnTo>
                  <a:lnTo>
                    <a:pt x="79228" y="294745"/>
                  </a:lnTo>
                  <a:lnTo>
                    <a:pt x="90816" y="293857"/>
                  </a:lnTo>
                  <a:lnTo>
                    <a:pt x="102340" y="291365"/>
                  </a:lnTo>
                  <a:lnTo>
                    <a:pt x="113348" y="287254"/>
                  </a:lnTo>
                  <a:lnTo>
                    <a:pt x="123207" y="281223"/>
                  </a:lnTo>
                  <a:lnTo>
                    <a:pt x="131685" y="273282"/>
                  </a:lnTo>
                  <a:lnTo>
                    <a:pt x="138887" y="263865"/>
                  </a:lnTo>
                  <a:lnTo>
                    <a:pt x="145047" y="253637"/>
                  </a:lnTo>
                  <a:lnTo>
                    <a:pt x="150418" y="243056"/>
                  </a:lnTo>
                  <a:lnTo>
                    <a:pt x="155216" y="232360"/>
                  </a:lnTo>
                  <a:lnTo>
                    <a:pt x="159607" y="221653"/>
                  </a:lnTo>
                  <a:lnTo>
                    <a:pt x="163729" y="211028"/>
                  </a:lnTo>
                  <a:lnTo>
                    <a:pt x="168151" y="202492"/>
                  </a:lnTo>
                  <a:lnTo>
                    <a:pt x="173042" y="199223"/>
                  </a:lnTo>
                  <a:lnTo>
                    <a:pt x="177435" y="201420"/>
                  </a:lnTo>
                  <a:lnTo>
                    <a:pt x="180924" y="207688"/>
                  </a:lnTo>
                  <a:lnTo>
                    <a:pt x="183528" y="216674"/>
                  </a:lnTo>
                  <a:lnTo>
                    <a:pt x="185568" y="227423"/>
                  </a:lnTo>
                  <a:lnTo>
                    <a:pt x="187526" y="239310"/>
                  </a:lnTo>
                  <a:lnTo>
                    <a:pt x="189681" y="251936"/>
                  </a:lnTo>
                  <a:lnTo>
                    <a:pt x="191953" y="265043"/>
                  </a:lnTo>
                  <a:lnTo>
                    <a:pt x="194023" y="278466"/>
                  </a:lnTo>
                  <a:lnTo>
                    <a:pt x="195680" y="291997"/>
                  </a:lnTo>
                  <a:lnTo>
                    <a:pt x="195874" y="302105"/>
                  </a:lnTo>
                  <a:lnTo>
                    <a:pt x="193960" y="304584"/>
                  </a:lnTo>
                  <a:lnTo>
                    <a:pt x="191230" y="301009"/>
                  </a:lnTo>
                  <a:lnTo>
                    <a:pt x="188232" y="293374"/>
                  </a:lnTo>
                  <a:lnTo>
                    <a:pt x="185097" y="282847"/>
                  </a:lnTo>
                  <a:lnTo>
                    <a:pt x="181865" y="270211"/>
                  </a:lnTo>
                  <a:lnTo>
                    <a:pt x="178725" y="256059"/>
                  </a:lnTo>
                  <a:lnTo>
                    <a:pt x="176002" y="240836"/>
                  </a:lnTo>
                  <a:lnTo>
                    <a:pt x="173842" y="224873"/>
                  </a:lnTo>
                  <a:lnTo>
                    <a:pt x="172223" y="208567"/>
                  </a:lnTo>
                  <a:lnTo>
                    <a:pt x="171054" y="192387"/>
                  </a:lnTo>
                  <a:lnTo>
                    <a:pt x="170241" y="176577"/>
                  </a:lnTo>
                  <a:lnTo>
                    <a:pt x="170016" y="161179"/>
                  </a:lnTo>
                  <a:lnTo>
                    <a:pt x="170920" y="146145"/>
                  </a:lnTo>
                  <a:lnTo>
                    <a:pt x="173165" y="131407"/>
                  </a:lnTo>
                  <a:lnTo>
                    <a:pt x="176810" y="117221"/>
                  </a:lnTo>
                  <a:lnTo>
                    <a:pt x="181930" y="104139"/>
                  </a:lnTo>
                  <a:lnTo>
                    <a:pt x="188408" y="92375"/>
                  </a:lnTo>
                  <a:lnTo>
                    <a:pt x="195844" y="81831"/>
                  </a:lnTo>
                  <a:lnTo>
                    <a:pt x="203664" y="72280"/>
                  </a:lnTo>
                  <a:lnTo>
                    <a:pt x="211524" y="63487"/>
                  </a:lnTo>
                  <a:lnTo>
                    <a:pt x="219765" y="55410"/>
                  </a:lnTo>
                  <a:lnTo>
                    <a:pt x="229275" y="48198"/>
                  </a:lnTo>
                  <a:lnTo>
                    <a:pt x="240447" y="41860"/>
                  </a:lnTo>
                  <a:lnTo>
                    <a:pt x="252884" y="36280"/>
                  </a:lnTo>
                  <a:lnTo>
                    <a:pt x="265696" y="31297"/>
                  </a:lnTo>
                  <a:lnTo>
                    <a:pt x="278329" y="26759"/>
                  </a:lnTo>
                  <a:lnTo>
                    <a:pt x="291066" y="22540"/>
                  </a:lnTo>
                  <a:lnTo>
                    <a:pt x="304815" y="18547"/>
                  </a:lnTo>
                  <a:lnTo>
                    <a:pt x="320009" y="14715"/>
                  </a:lnTo>
                  <a:lnTo>
                    <a:pt x="336096" y="11144"/>
                  </a:lnTo>
                  <a:lnTo>
                    <a:pt x="353579" y="7746"/>
                  </a:lnTo>
                  <a:lnTo>
                    <a:pt x="376236" y="4220"/>
                  </a:lnTo>
                  <a:lnTo>
                    <a:pt x="4106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Freeform 134"/>
          <p:cNvSpPr/>
          <p:nvPr/>
        </p:nvSpPr>
        <p:spPr>
          <a:xfrm>
            <a:off x="4102297" y="365542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6064414" y="4306155"/>
            <a:ext cx="1848404" cy="402716"/>
            <a:chOff x="6064414" y="4306155"/>
            <a:chExt cx="1848404" cy="402716"/>
          </a:xfrm>
        </p:grpSpPr>
        <p:sp>
          <p:nvSpPr>
            <p:cNvPr id="136" name="Freeform 135"/>
            <p:cNvSpPr/>
            <p:nvPr/>
          </p:nvSpPr>
          <p:spPr>
            <a:xfrm>
              <a:off x="6064414" y="4306155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10529" y="11735"/>
                  </a:lnTo>
                  <a:lnTo>
                    <a:pt x="10528" y="22864"/>
                  </a:lnTo>
                  <a:lnTo>
                    <a:pt x="10528" y="34462"/>
                  </a:lnTo>
                  <a:lnTo>
                    <a:pt x="10528" y="46623"/>
                  </a:lnTo>
                  <a:lnTo>
                    <a:pt x="10528" y="59283"/>
                  </a:lnTo>
                  <a:lnTo>
                    <a:pt x="10528" y="72344"/>
                  </a:lnTo>
                  <a:lnTo>
                    <a:pt x="10528" y="85869"/>
                  </a:lnTo>
                  <a:lnTo>
                    <a:pt x="10528" y="100082"/>
                  </a:lnTo>
                  <a:lnTo>
                    <a:pt x="10528" y="115046"/>
                  </a:lnTo>
                  <a:lnTo>
                    <a:pt x="10528" y="130518"/>
                  </a:lnTo>
                  <a:lnTo>
                    <a:pt x="10528" y="146056"/>
                  </a:lnTo>
                  <a:lnTo>
                    <a:pt x="10528" y="161397"/>
                  </a:lnTo>
                  <a:lnTo>
                    <a:pt x="10528" y="176462"/>
                  </a:lnTo>
                  <a:lnTo>
                    <a:pt x="10528" y="191263"/>
                  </a:lnTo>
                  <a:lnTo>
                    <a:pt x="10524" y="205844"/>
                  </a:lnTo>
                  <a:lnTo>
                    <a:pt x="10351" y="220094"/>
                  </a:lnTo>
                  <a:lnTo>
                    <a:pt x="9702" y="233750"/>
                  </a:lnTo>
                  <a:lnTo>
                    <a:pt x="8454" y="246717"/>
                  </a:lnTo>
                  <a:lnTo>
                    <a:pt x="6793" y="259181"/>
                  </a:lnTo>
                  <a:lnTo>
                    <a:pt x="4967" y="273056"/>
                  </a:lnTo>
                  <a:lnTo>
                    <a:pt x="2812" y="29291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157688" y="4339424"/>
              <a:ext cx="222582" cy="361303"/>
            </a:xfrm>
            <a:custGeom>
              <a:avLst/>
              <a:gdLst/>
              <a:ahLst/>
              <a:cxnLst/>
              <a:rect l="0" t="0" r="0" b="0"/>
              <a:pathLst>
                <a:path w="222582" h="361303">
                  <a:moveTo>
                    <a:pt x="22540" y="40431"/>
                  </a:moveTo>
                  <a:lnTo>
                    <a:pt x="25540" y="31697"/>
                  </a:lnTo>
                  <a:lnTo>
                    <a:pt x="28963" y="23990"/>
                  </a:lnTo>
                  <a:lnTo>
                    <a:pt x="33163" y="16602"/>
                  </a:lnTo>
                  <a:lnTo>
                    <a:pt x="38236" y="9859"/>
                  </a:lnTo>
                  <a:lnTo>
                    <a:pt x="44366" y="4625"/>
                  </a:lnTo>
                  <a:lnTo>
                    <a:pt x="51541" y="1268"/>
                  </a:lnTo>
                  <a:lnTo>
                    <a:pt x="59282" y="0"/>
                  </a:lnTo>
                  <a:lnTo>
                    <a:pt x="66780" y="1119"/>
                  </a:lnTo>
                  <a:lnTo>
                    <a:pt x="73594" y="4548"/>
                  </a:lnTo>
                  <a:lnTo>
                    <a:pt x="79640" y="10086"/>
                  </a:lnTo>
                  <a:lnTo>
                    <a:pt x="85008" y="17608"/>
                  </a:lnTo>
                  <a:lnTo>
                    <a:pt x="89840" y="26842"/>
                  </a:lnTo>
                  <a:lnTo>
                    <a:pt x="94273" y="37276"/>
                  </a:lnTo>
                  <a:lnTo>
                    <a:pt x="98418" y="48262"/>
                  </a:lnTo>
                  <a:lnTo>
                    <a:pt x="102357" y="59391"/>
                  </a:lnTo>
                  <a:lnTo>
                    <a:pt x="105987" y="70641"/>
                  </a:lnTo>
                  <a:lnTo>
                    <a:pt x="109047" y="82260"/>
                  </a:lnTo>
                  <a:lnTo>
                    <a:pt x="111437" y="94375"/>
                  </a:lnTo>
                  <a:lnTo>
                    <a:pt x="113211" y="106970"/>
                  </a:lnTo>
                  <a:lnTo>
                    <a:pt x="114484" y="119965"/>
                  </a:lnTo>
                  <a:lnTo>
                    <a:pt x="115374" y="133267"/>
                  </a:lnTo>
                  <a:lnTo>
                    <a:pt x="115819" y="146794"/>
                  </a:lnTo>
                  <a:lnTo>
                    <a:pt x="115594" y="160482"/>
                  </a:lnTo>
                  <a:lnTo>
                    <a:pt x="114627" y="174277"/>
                  </a:lnTo>
                  <a:lnTo>
                    <a:pt x="112996" y="187981"/>
                  </a:lnTo>
                  <a:lnTo>
                    <a:pt x="110830" y="201262"/>
                  </a:lnTo>
                  <a:lnTo>
                    <a:pt x="108262" y="213979"/>
                  </a:lnTo>
                  <a:lnTo>
                    <a:pt x="105402" y="226315"/>
                  </a:lnTo>
                  <a:lnTo>
                    <a:pt x="102337" y="238672"/>
                  </a:lnTo>
                  <a:lnTo>
                    <a:pt x="99125" y="251281"/>
                  </a:lnTo>
                  <a:lnTo>
                    <a:pt x="95646" y="264039"/>
                  </a:lnTo>
                  <a:lnTo>
                    <a:pt x="91625" y="276610"/>
                  </a:lnTo>
                  <a:lnTo>
                    <a:pt x="86956" y="288806"/>
                  </a:lnTo>
                  <a:lnTo>
                    <a:pt x="81682" y="300436"/>
                  </a:lnTo>
                  <a:lnTo>
                    <a:pt x="75917" y="311247"/>
                  </a:lnTo>
                  <a:lnTo>
                    <a:pt x="69779" y="321183"/>
                  </a:lnTo>
                  <a:lnTo>
                    <a:pt x="63370" y="330346"/>
                  </a:lnTo>
                  <a:lnTo>
                    <a:pt x="56768" y="338894"/>
                  </a:lnTo>
                  <a:lnTo>
                    <a:pt x="50032" y="346964"/>
                  </a:lnTo>
                  <a:lnTo>
                    <a:pt x="43205" y="354030"/>
                  </a:lnTo>
                  <a:lnTo>
                    <a:pt x="36316" y="358959"/>
                  </a:lnTo>
                  <a:lnTo>
                    <a:pt x="29388" y="361302"/>
                  </a:lnTo>
                  <a:lnTo>
                    <a:pt x="22600" y="361077"/>
                  </a:lnTo>
                  <a:lnTo>
                    <a:pt x="16268" y="358417"/>
                  </a:lnTo>
                  <a:lnTo>
                    <a:pt x="10538" y="353663"/>
                  </a:lnTo>
                  <a:lnTo>
                    <a:pt x="5708" y="347253"/>
                  </a:lnTo>
                  <a:lnTo>
                    <a:pt x="2293" y="339605"/>
                  </a:lnTo>
                  <a:lnTo>
                    <a:pt x="444" y="331062"/>
                  </a:lnTo>
                  <a:lnTo>
                    <a:pt x="0" y="321891"/>
                  </a:lnTo>
                  <a:lnTo>
                    <a:pt x="682" y="312283"/>
                  </a:lnTo>
                  <a:lnTo>
                    <a:pt x="2221" y="302386"/>
                  </a:lnTo>
                  <a:lnTo>
                    <a:pt x="4708" y="292621"/>
                  </a:lnTo>
                  <a:lnTo>
                    <a:pt x="8580" y="283670"/>
                  </a:lnTo>
                  <a:lnTo>
                    <a:pt x="13962" y="275846"/>
                  </a:lnTo>
                  <a:lnTo>
                    <a:pt x="20693" y="269440"/>
                  </a:lnTo>
                  <a:lnTo>
                    <a:pt x="28507" y="264885"/>
                  </a:lnTo>
                  <a:lnTo>
                    <a:pt x="37131" y="262236"/>
                  </a:lnTo>
                  <a:lnTo>
                    <a:pt x="46174" y="261405"/>
                  </a:lnTo>
                  <a:lnTo>
                    <a:pt x="55157" y="262352"/>
                  </a:lnTo>
                  <a:lnTo>
                    <a:pt x="63824" y="264874"/>
                  </a:lnTo>
                  <a:lnTo>
                    <a:pt x="72115" y="268665"/>
                  </a:lnTo>
                  <a:lnTo>
                    <a:pt x="80071" y="273418"/>
                  </a:lnTo>
                  <a:lnTo>
                    <a:pt x="87757" y="278869"/>
                  </a:lnTo>
                  <a:lnTo>
                    <a:pt x="95243" y="284814"/>
                  </a:lnTo>
                  <a:lnTo>
                    <a:pt x="102584" y="291104"/>
                  </a:lnTo>
                  <a:lnTo>
                    <a:pt x="109832" y="297621"/>
                  </a:lnTo>
                  <a:lnTo>
                    <a:pt x="117346" y="303962"/>
                  </a:lnTo>
                  <a:lnTo>
                    <a:pt x="125762" y="309462"/>
                  </a:lnTo>
                  <a:lnTo>
                    <a:pt x="135351" y="313816"/>
                  </a:lnTo>
                  <a:lnTo>
                    <a:pt x="145893" y="316737"/>
                  </a:lnTo>
                  <a:lnTo>
                    <a:pt x="156887" y="317800"/>
                  </a:lnTo>
                  <a:lnTo>
                    <a:pt x="167976" y="316961"/>
                  </a:lnTo>
                  <a:lnTo>
                    <a:pt x="178741" y="314591"/>
                  </a:lnTo>
                  <a:lnTo>
                    <a:pt x="189786" y="310953"/>
                  </a:lnTo>
                  <a:lnTo>
                    <a:pt x="203193" y="304610"/>
                  </a:lnTo>
                  <a:lnTo>
                    <a:pt x="222581" y="293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464497" y="4474611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99350" y="5868"/>
                  </a:lnTo>
                  <a:lnTo>
                    <a:pt x="93146" y="11433"/>
                  </a:lnTo>
                  <a:lnTo>
                    <a:pt x="86055" y="17236"/>
                  </a:lnTo>
                  <a:lnTo>
                    <a:pt x="78288" y="23490"/>
                  </a:lnTo>
                  <a:lnTo>
                    <a:pt x="70289" y="30468"/>
                  </a:lnTo>
                  <a:lnTo>
                    <a:pt x="62348" y="38253"/>
                  </a:lnTo>
                  <a:lnTo>
                    <a:pt x="54574" y="46928"/>
                  </a:lnTo>
                  <a:lnTo>
                    <a:pt x="46980" y="56656"/>
                  </a:lnTo>
                  <a:lnTo>
                    <a:pt x="39547" y="67409"/>
                  </a:lnTo>
                  <a:lnTo>
                    <a:pt x="32352" y="78616"/>
                  </a:lnTo>
                  <a:lnTo>
                    <a:pt x="24762" y="90463"/>
                  </a:lnTo>
                  <a:lnTo>
                    <a:pt x="14993" y="10510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453969" y="4485140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26" y="25847"/>
                  </a:lnTo>
                  <a:lnTo>
                    <a:pt x="23133" y="34968"/>
                  </a:lnTo>
                  <a:lnTo>
                    <a:pt x="28815" y="44462"/>
                  </a:lnTo>
                  <a:lnTo>
                    <a:pt x="34094" y="54250"/>
                  </a:lnTo>
                  <a:lnTo>
                    <a:pt x="39118" y="64091"/>
                  </a:lnTo>
                  <a:lnTo>
                    <a:pt x="44252" y="73617"/>
                  </a:lnTo>
                  <a:lnTo>
                    <a:pt x="49703" y="82650"/>
                  </a:lnTo>
                  <a:lnTo>
                    <a:pt x="55398" y="91274"/>
                  </a:lnTo>
                  <a:lnTo>
                    <a:pt x="61734" y="100796"/>
                  </a:lnTo>
                  <a:lnTo>
                    <a:pt x="70393" y="114286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696124" y="4390383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0529" y="0"/>
                  </a:moveTo>
                  <a:lnTo>
                    <a:pt x="7662" y="8869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7" y="38831"/>
                  </a:lnTo>
                  <a:lnTo>
                    <a:pt x="1888" y="50643"/>
                  </a:lnTo>
                  <a:lnTo>
                    <a:pt x="1291" y="63102"/>
                  </a:lnTo>
                  <a:lnTo>
                    <a:pt x="875" y="76039"/>
                  </a:lnTo>
                  <a:lnTo>
                    <a:pt x="592" y="89320"/>
                  </a:lnTo>
                  <a:lnTo>
                    <a:pt x="399" y="102842"/>
                  </a:lnTo>
                  <a:lnTo>
                    <a:pt x="268" y="116530"/>
                  </a:lnTo>
                  <a:lnTo>
                    <a:pt x="179" y="130332"/>
                  </a:lnTo>
                  <a:lnTo>
                    <a:pt x="120" y="144211"/>
                  </a:lnTo>
                  <a:lnTo>
                    <a:pt x="80" y="158143"/>
                  </a:lnTo>
                  <a:lnTo>
                    <a:pt x="54" y="172109"/>
                  </a:lnTo>
                  <a:lnTo>
                    <a:pt x="36" y="186099"/>
                  </a:lnTo>
                  <a:lnTo>
                    <a:pt x="23" y="200105"/>
                  </a:lnTo>
                  <a:lnTo>
                    <a:pt x="16" y="214122"/>
                  </a:lnTo>
                  <a:lnTo>
                    <a:pt x="10" y="228128"/>
                  </a:lnTo>
                  <a:lnTo>
                    <a:pt x="6" y="241514"/>
                  </a:lnTo>
                  <a:lnTo>
                    <a:pt x="4" y="254406"/>
                  </a:lnTo>
                  <a:lnTo>
                    <a:pt x="2" y="26793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94660" y="4421969"/>
              <a:ext cx="197441" cy="225656"/>
            </a:xfrm>
            <a:custGeom>
              <a:avLst/>
              <a:gdLst/>
              <a:ahLst/>
              <a:cxnLst/>
              <a:rect l="0" t="0" r="0" b="0"/>
              <a:pathLst>
                <a:path w="197441" h="225656">
                  <a:moveTo>
                    <a:pt x="69920" y="0"/>
                  </a:moveTo>
                  <a:lnTo>
                    <a:pt x="61186" y="3067"/>
                  </a:lnTo>
                  <a:lnTo>
                    <a:pt x="53480" y="7130"/>
                  </a:lnTo>
                  <a:lnTo>
                    <a:pt x="46082" y="12623"/>
                  </a:lnTo>
                  <a:lnTo>
                    <a:pt x="38994" y="19383"/>
                  </a:lnTo>
                  <a:lnTo>
                    <a:pt x="32463" y="27181"/>
                  </a:lnTo>
                  <a:lnTo>
                    <a:pt x="26591" y="35782"/>
                  </a:lnTo>
                  <a:lnTo>
                    <a:pt x="21327" y="45140"/>
                  </a:lnTo>
                  <a:lnTo>
                    <a:pt x="16556" y="55393"/>
                  </a:lnTo>
                  <a:lnTo>
                    <a:pt x="12164" y="66546"/>
                  </a:lnTo>
                  <a:lnTo>
                    <a:pt x="8216" y="78474"/>
                  </a:lnTo>
                  <a:lnTo>
                    <a:pt x="4935" y="91012"/>
                  </a:lnTo>
                  <a:lnTo>
                    <a:pt x="2398" y="103999"/>
                  </a:lnTo>
                  <a:lnTo>
                    <a:pt x="694" y="117143"/>
                  </a:lnTo>
                  <a:lnTo>
                    <a:pt x="0" y="130042"/>
                  </a:lnTo>
                  <a:lnTo>
                    <a:pt x="317" y="142489"/>
                  </a:lnTo>
                  <a:lnTo>
                    <a:pt x="1667" y="154303"/>
                  </a:lnTo>
                  <a:lnTo>
                    <a:pt x="4167" y="165245"/>
                  </a:lnTo>
                  <a:lnTo>
                    <a:pt x="7775" y="175272"/>
                  </a:lnTo>
                  <a:lnTo>
                    <a:pt x="12315" y="184498"/>
                  </a:lnTo>
                  <a:lnTo>
                    <a:pt x="17580" y="193089"/>
                  </a:lnTo>
                  <a:lnTo>
                    <a:pt x="23387" y="201198"/>
                  </a:lnTo>
                  <a:lnTo>
                    <a:pt x="29912" y="208628"/>
                  </a:lnTo>
                  <a:lnTo>
                    <a:pt x="37657" y="214868"/>
                  </a:lnTo>
                  <a:lnTo>
                    <a:pt x="46790" y="219726"/>
                  </a:lnTo>
                  <a:lnTo>
                    <a:pt x="57026" y="223158"/>
                  </a:lnTo>
                  <a:lnTo>
                    <a:pt x="67814" y="225095"/>
                  </a:lnTo>
                  <a:lnTo>
                    <a:pt x="78774" y="225655"/>
                  </a:lnTo>
                  <a:lnTo>
                    <a:pt x="89726" y="225084"/>
                  </a:lnTo>
                  <a:lnTo>
                    <a:pt x="100605" y="223646"/>
                  </a:lnTo>
                  <a:lnTo>
                    <a:pt x="111395" y="221563"/>
                  </a:lnTo>
                  <a:lnTo>
                    <a:pt x="121946" y="218693"/>
                  </a:lnTo>
                  <a:lnTo>
                    <a:pt x="131965" y="214557"/>
                  </a:lnTo>
                  <a:lnTo>
                    <a:pt x="141336" y="208995"/>
                  </a:lnTo>
                  <a:lnTo>
                    <a:pt x="150106" y="202140"/>
                  </a:lnTo>
                  <a:lnTo>
                    <a:pt x="158383" y="194243"/>
                  </a:lnTo>
                  <a:lnTo>
                    <a:pt x="166281" y="185554"/>
                  </a:lnTo>
                  <a:lnTo>
                    <a:pt x="173739" y="176127"/>
                  </a:lnTo>
                  <a:lnTo>
                    <a:pt x="180528" y="165822"/>
                  </a:lnTo>
                  <a:lnTo>
                    <a:pt x="186570" y="154637"/>
                  </a:lnTo>
                  <a:lnTo>
                    <a:pt x="191611" y="142855"/>
                  </a:lnTo>
                  <a:lnTo>
                    <a:pt x="195166" y="130948"/>
                  </a:lnTo>
                  <a:lnTo>
                    <a:pt x="197104" y="119198"/>
                  </a:lnTo>
                  <a:lnTo>
                    <a:pt x="197440" y="107698"/>
                  </a:lnTo>
                  <a:lnTo>
                    <a:pt x="196153" y="96443"/>
                  </a:lnTo>
                  <a:lnTo>
                    <a:pt x="193393" y="85400"/>
                  </a:lnTo>
                  <a:lnTo>
                    <a:pt x="189271" y="74848"/>
                  </a:lnTo>
                  <a:lnTo>
                    <a:pt x="183764" y="65360"/>
                  </a:lnTo>
                  <a:lnTo>
                    <a:pt x="176988" y="57164"/>
                  </a:lnTo>
                  <a:lnTo>
                    <a:pt x="169169" y="50167"/>
                  </a:lnTo>
                  <a:lnTo>
                    <a:pt x="160551" y="44151"/>
                  </a:lnTo>
                  <a:lnTo>
                    <a:pt x="151357" y="38885"/>
                  </a:lnTo>
                  <a:lnTo>
                    <a:pt x="142018" y="34315"/>
                  </a:lnTo>
                  <a:lnTo>
                    <a:pt x="132161" y="30122"/>
                  </a:lnTo>
                  <a:lnTo>
                    <a:pt x="119803" y="25931"/>
                  </a:lnTo>
                  <a:lnTo>
                    <a:pt x="10150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169907" y="445355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5954" y="2934"/>
                  </a:lnTo>
                  <a:lnTo>
                    <a:pt x="77607" y="5716"/>
                  </a:lnTo>
                  <a:lnTo>
                    <a:pt x="68909" y="8611"/>
                  </a:lnTo>
                  <a:lnTo>
                    <a:pt x="59668" y="11489"/>
                  </a:lnTo>
                  <a:lnTo>
                    <a:pt x="48477" y="14319"/>
                  </a:lnTo>
                  <a:lnTo>
                    <a:pt x="30996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148849" y="454831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493" y="0"/>
                  </a:lnTo>
                  <a:lnTo>
                    <a:pt x="61365" y="0"/>
                  </a:lnTo>
                  <a:lnTo>
                    <a:pt x="49785" y="4"/>
                  </a:lnTo>
                  <a:lnTo>
                    <a:pt x="38270" y="206"/>
                  </a:lnTo>
                  <a:lnTo>
                    <a:pt x="26954" y="1108"/>
                  </a:lnTo>
                  <a:lnTo>
                    <a:pt x="14840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380476" y="4432497"/>
              <a:ext cx="21059" cy="231628"/>
            </a:xfrm>
            <a:custGeom>
              <a:avLst/>
              <a:gdLst/>
              <a:ahLst/>
              <a:cxnLst/>
              <a:rect l="0" t="0" r="0" b="0"/>
              <a:pathLst>
                <a:path w="21059" h="231628">
                  <a:moveTo>
                    <a:pt x="21058" y="0"/>
                  </a:moveTo>
                  <a:lnTo>
                    <a:pt x="18190" y="8868"/>
                  </a:lnTo>
                  <a:lnTo>
                    <a:pt x="16049" y="17856"/>
                  </a:lnTo>
                  <a:lnTo>
                    <a:pt x="14441" y="27855"/>
                  </a:lnTo>
                  <a:lnTo>
                    <a:pt x="13088" y="39009"/>
                  </a:lnTo>
                  <a:lnTo>
                    <a:pt x="11591" y="51468"/>
                  </a:lnTo>
                  <a:lnTo>
                    <a:pt x="9745" y="65176"/>
                  </a:lnTo>
                  <a:lnTo>
                    <a:pt x="7677" y="79766"/>
                  </a:lnTo>
                  <a:lnTo>
                    <a:pt x="5745" y="94695"/>
                  </a:lnTo>
                  <a:lnTo>
                    <a:pt x="4149" y="109620"/>
                  </a:lnTo>
                  <a:lnTo>
                    <a:pt x="2926" y="124401"/>
                  </a:lnTo>
                  <a:lnTo>
                    <a:pt x="2029" y="139011"/>
                  </a:lnTo>
                  <a:lnTo>
                    <a:pt x="1392" y="153459"/>
                  </a:lnTo>
                  <a:lnTo>
                    <a:pt x="946" y="167557"/>
                  </a:lnTo>
                  <a:lnTo>
                    <a:pt x="591" y="182501"/>
                  </a:lnTo>
                  <a:lnTo>
                    <a:pt x="293" y="20183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459695" y="4400886"/>
              <a:ext cx="215580" cy="295619"/>
            </a:xfrm>
            <a:custGeom>
              <a:avLst/>
              <a:gdLst/>
              <a:ahLst/>
              <a:cxnLst/>
              <a:rect l="0" t="0" r="0" b="0"/>
              <a:pathLst>
                <a:path w="215580" h="295619">
                  <a:moveTo>
                    <a:pt x="5009" y="21083"/>
                  </a:moveTo>
                  <a:lnTo>
                    <a:pt x="13812" y="15282"/>
                  </a:lnTo>
                  <a:lnTo>
                    <a:pt x="22158" y="10358"/>
                  </a:lnTo>
                  <a:lnTo>
                    <a:pt x="30856" y="5869"/>
                  </a:lnTo>
                  <a:lnTo>
                    <a:pt x="39977" y="2167"/>
                  </a:lnTo>
                  <a:lnTo>
                    <a:pt x="49473" y="98"/>
                  </a:lnTo>
                  <a:lnTo>
                    <a:pt x="59256" y="0"/>
                  </a:lnTo>
                  <a:lnTo>
                    <a:pt x="68924" y="1897"/>
                  </a:lnTo>
                  <a:lnTo>
                    <a:pt x="77799" y="5760"/>
                  </a:lnTo>
                  <a:lnTo>
                    <a:pt x="85580" y="11364"/>
                  </a:lnTo>
                  <a:lnTo>
                    <a:pt x="92293" y="18531"/>
                  </a:lnTo>
                  <a:lnTo>
                    <a:pt x="98118" y="27229"/>
                  </a:lnTo>
                  <a:lnTo>
                    <a:pt x="103259" y="37292"/>
                  </a:lnTo>
                  <a:lnTo>
                    <a:pt x="107901" y="48300"/>
                  </a:lnTo>
                  <a:lnTo>
                    <a:pt x="112188" y="59680"/>
                  </a:lnTo>
                  <a:lnTo>
                    <a:pt x="116216" y="71082"/>
                  </a:lnTo>
                  <a:lnTo>
                    <a:pt x="119737" y="82687"/>
                  </a:lnTo>
                  <a:lnTo>
                    <a:pt x="122191" y="95077"/>
                  </a:lnTo>
                  <a:lnTo>
                    <a:pt x="123356" y="108522"/>
                  </a:lnTo>
                  <a:lnTo>
                    <a:pt x="123323" y="122824"/>
                  </a:lnTo>
                  <a:lnTo>
                    <a:pt x="122313" y="137503"/>
                  </a:lnTo>
                  <a:lnTo>
                    <a:pt x="120559" y="152228"/>
                  </a:lnTo>
                  <a:lnTo>
                    <a:pt x="118264" y="166692"/>
                  </a:lnTo>
                  <a:lnTo>
                    <a:pt x="115586" y="180551"/>
                  </a:lnTo>
                  <a:lnTo>
                    <a:pt x="112642" y="193683"/>
                  </a:lnTo>
                  <a:lnTo>
                    <a:pt x="109514" y="206144"/>
                  </a:lnTo>
                  <a:lnTo>
                    <a:pt x="106262" y="218059"/>
                  </a:lnTo>
                  <a:lnTo>
                    <a:pt x="102921" y="229562"/>
                  </a:lnTo>
                  <a:lnTo>
                    <a:pt x="99355" y="240764"/>
                  </a:lnTo>
                  <a:lnTo>
                    <a:pt x="95275" y="251754"/>
                  </a:lnTo>
                  <a:lnTo>
                    <a:pt x="90554" y="262582"/>
                  </a:lnTo>
                  <a:lnTo>
                    <a:pt x="84909" y="272803"/>
                  </a:lnTo>
                  <a:lnTo>
                    <a:pt x="77830" y="281528"/>
                  </a:lnTo>
                  <a:lnTo>
                    <a:pt x="69182" y="288384"/>
                  </a:lnTo>
                  <a:lnTo>
                    <a:pt x="59459" y="293155"/>
                  </a:lnTo>
                  <a:lnTo>
                    <a:pt x="49555" y="295540"/>
                  </a:lnTo>
                  <a:lnTo>
                    <a:pt x="40016" y="295618"/>
                  </a:lnTo>
                  <a:lnTo>
                    <a:pt x="31173" y="293587"/>
                  </a:lnTo>
                  <a:lnTo>
                    <a:pt x="23313" y="289573"/>
                  </a:lnTo>
                  <a:lnTo>
                    <a:pt x="16482" y="283838"/>
                  </a:lnTo>
                  <a:lnTo>
                    <a:pt x="10709" y="276568"/>
                  </a:lnTo>
                  <a:lnTo>
                    <a:pt x="6114" y="267794"/>
                  </a:lnTo>
                  <a:lnTo>
                    <a:pt x="2657" y="257681"/>
                  </a:lnTo>
                  <a:lnTo>
                    <a:pt x="484" y="246807"/>
                  </a:lnTo>
                  <a:lnTo>
                    <a:pt x="0" y="236049"/>
                  </a:lnTo>
                  <a:lnTo>
                    <a:pt x="1277" y="225906"/>
                  </a:lnTo>
                  <a:lnTo>
                    <a:pt x="4421" y="216979"/>
                  </a:lnTo>
                  <a:lnTo>
                    <a:pt x="9731" y="210120"/>
                  </a:lnTo>
                  <a:lnTo>
                    <a:pt x="17151" y="205586"/>
                  </a:lnTo>
                  <a:lnTo>
                    <a:pt x="26202" y="203153"/>
                  </a:lnTo>
                  <a:lnTo>
                    <a:pt x="36178" y="202410"/>
                  </a:lnTo>
                  <a:lnTo>
                    <a:pt x="46580" y="202944"/>
                  </a:lnTo>
                  <a:lnTo>
                    <a:pt x="56985" y="204568"/>
                  </a:lnTo>
                  <a:lnTo>
                    <a:pt x="66964" y="207319"/>
                  </a:lnTo>
                  <a:lnTo>
                    <a:pt x="76342" y="211122"/>
                  </a:lnTo>
                  <a:lnTo>
                    <a:pt x="85300" y="215639"/>
                  </a:lnTo>
                  <a:lnTo>
                    <a:pt x="94242" y="220362"/>
                  </a:lnTo>
                  <a:lnTo>
                    <a:pt x="103414" y="224982"/>
                  </a:lnTo>
                  <a:lnTo>
                    <a:pt x="112882" y="229389"/>
                  </a:lnTo>
                  <a:lnTo>
                    <a:pt x="122625" y="233576"/>
                  </a:lnTo>
                  <a:lnTo>
                    <a:pt x="132591" y="237567"/>
                  </a:lnTo>
                  <a:lnTo>
                    <a:pt x="142724" y="241077"/>
                  </a:lnTo>
                  <a:lnTo>
                    <a:pt x="152981" y="243530"/>
                  </a:lnTo>
                  <a:lnTo>
                    <a:pt x="163314" y="244703"/>
                  </a:lnTo>
                  <a:lnTo>
                    <a:pt x="173436" y="244842"/>
                  </a:lnTo>
                  <a:lnTo>
                    <a:pt x="183912" y="244501"/>
                  </a:lnTo>
                  <a:lnTo>
                    <a:pt x="196782" y="243650"/>
                  </a:lnTo>
                  <a:lnTo>
                    <a:pt x="215579" y="242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688331" y="4453554"/>
              <a:ext cx="224487" cy="255317"/>
            </a:xfrm>
            <a:custGeom>
              <a:avLst/>
              <a:gdLst/>
              <a:ahLst/>
              <a:cxnLst/>
              <a:rect l="0" t="0" r="0" b="0"/>
              <a:pathLst>
                <a:path w="224487" h="255317">
                  <a:moveTo>
                    <a:pt x="102757" y="0"/>
                  </a:moveTo>
                  <a:lnTo>
                    <a:pt x="91156" y="134"/>
                  </a:lnTo>
                  <a:lnTo>
                    <a:pt x="81307" y="1414"/>
                  </a:lnTo>
                  <a:lnTo>
                    <a:pt x="72302" y="4008"/>
                  </a:lnTo>
                  <a:lnTo>
                    <a:pt x="63860" y="7727"/>
                  </a:lnTo>
                  <a:lnTo>
                    <a:pt x="55834" y="12360"/>
                  </a:lnTo>
                  <a:lnTo>
                    <a:pt x="48111" y="17693"/>
                  </a:lnTo>
                  <a:lnTo>
                    <a:pt x="40606" y="23540"/>
                  </a:lnTo>
                  <a:lnTo>
                    <a:pt x="33255" y="29754"/>
                  </a:lnTo>
                  <a:lnTo>
                    <a:pt x="26019" y="36234"/>
                  </a:lnTo>
                  <a:lnTo>
                    <a:pt x="19194" y="43228"/>
                  </a:lnTo>
                  <a:lnTo>
                    <a:pt x="13370" y="51293"/>
                  </a:lnTo>
                  <a:lnTo>
                    <a:pt x="8789" y="60651"/>
                  </a:lnTo>
                  <a:lnTo>
                    <a:pt x="5375" y="71208"/>
                  </a:lnTo>
                  <a:lnTo>
                    <a:pt x="2918" y="82745"/>
                  </a:lnTo>
                  <a:lnTo>
                    <a:pt x="1195" y="95020"/>
                  </a:lnTo>
                  <a:lnTo>
                    <a:pt x="171" y="107669"/>
                  </a:lnTo>
                  <a:lnTo>
                    <a:pt x="0" y="120226"/>
                  </a:lnTo>
                  <a:lnTo>
                    <a:pt x="697" y="132445"/>
                  </a:lnTo>
                  <a:lnTo>
                    <a:pt x="2145" y="144275"/>
                  </a:lnTo>
                  <a:lnTo>
                    <a:pt x="4188" y="155759"/>
                  </a:lnTo>
                  <a:lnTo>
                    <a:pt x="6677" y="166963"/>
                  </a:lnTo>
                  <a:lnTo>
                    <a:pt x="9654" y="177794"/>
                  </a:lnTo>
                  <a:lnTo>
                    <a:pt x="13332" y="188002"/>
                  </a:lnTo>
                  <a:lnTo>
                    <a:pt x="17773" y="197496"/>
                  </a:lnTo>
                  <a:lnTo>
                    <a:pt x="23060" y="206177"/>
                  </a:lnTo>
                  <a:lnTo>
                    <a:pt x="29366" y="213864"/>
                  </a:lnTo>
                  <a:lnTo>
                    <a:pt x="36685" y="220552"/>
                  </a:lnTo>
                  <a:lnTo>
                    <a:pt x="44872" y="226383"/>
                  </a:lnTo>
                  <a:lnTo>
                    <a:pt x="53738" y="231541"/>
                  </a:lnTo>
                  <a:lnTo>
                    <a:pt x="63108" y="236200"/>
                  </a:lnTo>
                  <a:lnTo>
                    <a:pt x="72838" y="240500"/>
                  </a:lnTo>
                  <a:lnTo>
                    <a:pt x="82823" y="244550"/>
                  </a:lnTo>
                  <a:lnTo>
                    <a:pt x="92982" y="248417"/>
                  </a:lnTo>
                  <a:lnTo>
                    <a:pt x="103263" y="251827"/>
                  </a:lnTo>
                  <a:lnTo>
                    <a:pt x="113624" y="254206"/>
                  </a:lnTo>
                  <a:lnTo>
                    <a:pt x="124040" y="255316"/>
                  </a:lnTo>
                  <a:lnTo>
                    <a:pt x="134493" y="255076"/>
                  </a:lnTo>
                  <a:lnTo>
                    <a:pt x="144972" y="253394"/>
                  </a:lnTo>
                  <a:lnTo>
                    <a:pt x="155462" y="250367"/>
                  </a:lnTo>
                  <a:lnTo>
                    <a:pt x="165795" y="246064"/>
                  </a:lnTo>
                  <a:lnTo>
                    <a:pt x="175661" y="240435"/>
                  </a:lnTo>
                  <a:lnTo>
                    <a:pt x="184921" y="233567"/>
                  </a:lnTo>
                  <a:lnTo>
                    <a:pt x="193445" y="225348"/>
                  </a:lnTo>
                  <a:lnTo>
                    <a:pt x="201024" y="215395"/>
                  </a:lnTo>
                  <a:lnTo>
                    <a:pt x="207636" y="203665"/>
                  </a:lnTo>
                  <a:lnTo>
                    <a:pt x="213246" y="190552"/>
                  </a:lnTo>
                  <a:lnTo>
                    <a:pt x="217723" y="176686"/>
                  </a:lnTo>
                  <a:lnTo>
                    <a:pt x="221103" y="162510"/>
                  </a:lnTo>
                  <a:lnTo>
                    <a:pt x="223392" y="148247"/>
                  </a:lnTo>
                  <a:lnTo>
                    <a:pt x="224486" y="133992"/>
                  </a:lnTo>
                  <a:lnTo>
                    <a:pt x="224446" y="119781"/>
                  </a:lnTo>
                  <a:lnTo>
                    <a:pt x="223455" y="105781"/>
                  </a:lnTo>
                  <a:lnTo>
                    <a:pt x="221726" y="92292"/>
                  </a:lnTo>
                  <a:lnTo>
                    <a:pt x="219446" y="79443"/>
                  </a:lnTo>
                  <a:lnTo>
                    <a:pt x="216441" y="67355"/>
                  </a:lnTo>
                  <a:lnTo>
                    <a:pt x="212214" y="56229"/>
                  </a:lnTo>
                  <a:lnTo>
                    <a:pt x="206587" y="46082"/>
                  </a:lnTo>
                  <a:lnTo>
                    <a:pt x="199518" y="36945"/>
                  </a:lnTo>
                  <a:lnTo>
                    <a:pt x="190945" y="28947"/>
                  </a:lnTo>
                  <a:lnTo>
                    <a:pt x="180989" y="22054"/>
                  </a:lnTo>
                  <a:lnTo>
                    <a:pt x="169897" y="16424"/>
                  </a:lnTo>
                  <a:lnTo>
                    <a:pt x="157935" y="12465"/>
                  </a:lnTo>
                  <a:lnTo>
                    <a:pt x="145352" y="10242"/>
                  </a:lnTo>
                  <a:lnTo>
                    <a:pt x="132743" y="9379"/>
                  </a:lnTo>
                  <a:lnTo>
                    <a:pt x="119723" y="9146"/>
                  </a:lnTo>
                  <a:lnTo>
                    <a:pt x="104032" y="9523"/>
                  </a:lnTo>
                  <a:lnTo>
                    <a:pt x="8170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5864373" y="5972462"/>
            <a:ext cx="1543226" cy="534150"/>
            <a:chOff x="5864373" y="5972462"/>
            <a:chExt cx="1543226" cy="534150"/>
          </a:xfrm>
        </p:grpSpPr>
        <p:sp>
          <p:nvSpPr>
            <p:cNvPr id="148" name="Freeform 147"/>
            <p:cNvSpPr/>
            <p:nvPr/>
          </p:nvSpPr>
          <p:spPr>
            <a:xfrm>
              <a:off x="5864373" y="5990715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21057" y="11735"/>
                  </a:lnTo>
                  <a:lnTo>
                    <a:pt x="21057" y="22864"/>
                  </a:lnTo>
                  <a:lnTo>
                    <a:pt x="21057" y="34467"/>
                  </a:lnTo>
                  <a:lnTo>
                    <a:pt x="21057" y="46801"/>
                  </a:lnTo>
                  <a:lnTo>
                    <a:pt x="21057" y="60109"/>
                  </a:lnTo>
                  <a:lnTo>
                    <a:pt x="21057" y="74418"/>
                  </a:lnTo>
                  <a:lnTo>
                    <a:pt x="21057" y="89596"/>
                  </a:lnTo>
                  <a:lnTo>
                    <a:pt x="21057" y="105457"/>
                  </a:lnTo>
                  <a:lnTo>
                    <a:pt x="21053" y="121824"/>
                  </a:lnTo>
                  <a:lnTo>
                    <a:pt x="20880" y="138389"/>
                  </a:lnTo>
                  <a:lnTo>
                    <a:pt x="20231" y="154735"/>
                  </a:lnTo>
                  <a:lnTo>
                    <a:pt x="18983" y="170654"/>
                  </a:lnTo>
                  <a:lnTo>
                    <a:pt x="17330" y="186123"/>
                  </a:lnTo>
                  <a:lnTo>
                    <a:pt x="15682" y="201204"/>
                  </a:lnTo>
                  <a:lnTo>
                    <a:pt x="14274" y="215963"/>
                  </a:lnTo>
                  <a:lnTo>
                    <a:pt x="12977" y="229874"/>
                  </a:lnTo>
                  <a:lnTo>
                    <a:pt x="11148" y="243184"/>
                  </a:lnTo>
                  <a:lnTo>
                    <a:pt x="7511" y="25706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938072" y="5972462"/>
              <a:ext cx="168457" cy="366647"/>
            </a:xfrm>
            <a:custGeom>
              <a:avLst/>
              <a:gdLst/>
              <a:ahLst/>
              <a:cxnLst/>
              <a:rect l="0" t="0" r="0" b="0"/>
              <a:pathLst>
                <a:path w="168457" h="366647">
                  <a:moveTo>
                    <a:pt x="0" y="70895"/>
                  </a:moveTo>
                  <a:lnTo>
                    <a:pt x="2934" y="59227"/>
                  </a:lnTo>
                  <a:lnTo>
                    <a:pt x="5716" y="48738"/>
                  </a:lnTo>
                  <a:lnTo>
                    <a:pt x="8625" y="38446"/>
                  </a:lnTo>
                  <a:lnTo>
                    <a:pt x="12010" y="28490"/>
                  </a:lnTo>
                  <a:lnTo>
                    <a:pt x="16472" y="19443"/>
                  </a:lnTo>
                  <a:lnTo>
                    <a:pt x="22238" y="11574"/>
                  </a:lnTo>
                  <a:lnTo>
                    <a:pt x="29054" y="5315"/>
                  </a:lnTo>
                  <a:lnTo>
                    <a:pt x="36390" y="1395"/>
                  </a:lnTo>
                  <a:lnTo>
                    <a:pt x="43873" y="0"/>
                  </a:lnTo>
                  <a:lnTo>
                    <a:pt x="51167" y="1337"/>
                  </a:lnTo>
                  <a:lnTo>
                    <a:pt x="57903" y="5875"/>
                  </a:lnTo>
                  <a:lnTo>
                    <a:pt x="63943" y="13553"/>
                  </a:lnTo>
                  <a:lnTo>
                    <a:pt x="69165" y="23740"/>
                  </a:lnTo>
                  <a:lnTo>
                    <a:pt x="73382" y="35541"/>
                  </a:lnTo>
                  <a:lnTo>
                    <a:pt x="76591" y="48285"/>
                  </a:lnTo>
                  <a:lnTo>
                    <a:pt x="78935" y="61565"/>
                  </a:lnTo>
                  <a:lnTo>
                    <a:pt x="80599" y="75151"/>
                  </a:lnTo>
                  <a:lnTo>
                    <a:pt x="81760" y="88914"/>
                  </a:lnTo>
                  <a:lnTo>
                    <a:pt x="82558" y="102782"/>
                  </a:lnTo>
                  <a:lnTo>
                    <a:pt x="83102" y="116713"/>
                  </a:lnTo>
                  <a:lnTo>
                    <a:pt x="83472" y="130687"/>
                  </a:lnTo>
                  <a:lnTo>
                    <a:pt x="83720" y="144855"/>
                  </a:lnTo>
                  <a:lnTo>
                    <a:pt x="83888" y="159514"/>
                  </a:lnTo>
                  <a:lnTo>
                    <a:pt x="83996" y="174781"/>
                  </a:lnTo>
                  <a:lnTo>
                    <a:pt x="83898" y="190460"/>
                  </a:lnTo>
                  <a:lnTo>
                    <a:pt x="83300" y="206138"/>
                  </a:lnTo>
                  <a:lnTo>
                    <a:pt x="82081" y="221573"/>
                  </a:lnTo>
                  <a:lnTo>
                    <a:pt x="80278" y="236701"/>
                  </a:lnTo>
                  <a:lnTo>
                    <a:pt x="77997" y="251544"/>
                  </a:lnTo>
                  <a:lnTo>
                    <a:pt x="75351" y="266154"/>
                  </a:lnTo>
                  <a:lnTo>
                    <a:pt x="72439" y="280423"/>
                  </a:lnTo>
                  <a:lnTo>
                    <a:pt x="69340" y="294091"/>
                  </a:lnTo>
                  <a:lnTo>
                    <a:pt x="66104" y="307067"/>
                  </a:lnTo>
                  <a:lnTo>
                    <a:pt x="62609" y="319409"/>
                  </a:lnTo>
                  <a:lnTo>
                    <a:pt x="58579" y="331238"/>
                  </a:lnTo>
                  <a:lnTo>
                    <a:pt x="53901" y="342656"/>
                  </a:lnTo>
                  <a:lnTo>
                    <a:pt x="48623" y="352951"/>
                  </a:lnTo>
                  <a:lnTo>
                    <a:pt x="42855" y="360669"/>
                  </a:lnTo>
                  <a:lnTo>
                    <a:pt x="36720" y="365220"/>
                  </a:lnTo>
                  <a:lnTo>
                    <a:pt x="30481" y="366646"/>
                  </a:lnTo>
                  <a:lnTo>
                    <a:pt x="24528" y="365177"/>
                  </a:lnTo>
                  <a:lnTo>
                    <a:pt x="19049" y="361257"/>
                  </a:lnTo>
                  <a:lnTo>
                    <a:pt x="14220" y="355256"/>
                  </a:lnTo>
                  <a:lnTo>
                    <a:pt x="10274" y="347358"/>
                  </a:lnTo>
                  <a:lnTo>
                    <a:pt x="7256" y="337838"/>
                  </a:lnTo>
                  <a:lnTo>
                    <a:pt x="5212" y="327197"/>
                  </a:lnTo>
                  <a:lnTo>
                    <a:pt x="4281" y="316064"/>
                  </a:lnTo>
                  <a:lnTo>
                    <a:pt x="4441" y="304847"/>
                  </a:lnTo>
                  <a:lnTo>
                    <a:pt x="5852" y="294046"/>
                  </a:lnTo>
                  <a:lnTo>
                    <a:pt x="8926" y="284324"/>
                  </a:lnTo>
                  <a:lnTo>
                    <a:pt x="13736" y="275946"/>
                  </a:lnTo>
                  <a:lnTo>
                    <a:pt x="20068" y="269151"/>
                  </a:lnTo>
                  <a:lnTo>
                    <a:pt x="27606" y="264329"/>
                  </a:lnTo>
                  <a:lnTo>
                    <a:pt x="36045" y="261491"/>
                  </a:lnTo>
                  <a:lnTo>
                    <a:pt x="45133" y="260363"/>
                  </a:lnTo>
                  <a:lnTo>
                    <a:pt x="54678" y="260578"/>
                  </a:lnTo>
                  <a:lnTo>
                    <a:pt x="64543" y="261785"/>
                  </a:lnTo>
                  <a:lnTo>
                    <a:pt x="74794" y="263539"/>
                  </a:lnTo>
                  <a:lnTo>
                    <a:pt x="85668" y="265321"/>
                  </a:lnTo>
                  <a:lnTo>
                    <a:pt x="97237" y="266842"/>
                  </a:lnTo>
                  <a:lnTo>
                    <a:pt x="109212" y="267833"/>
                  </a:lnTo>
                  <a:lnTo>
                    <a:pt x="122411" y="267943"/>
                  </a:lnTo>
                  <a:lnTo>
                    <a:pt x="140228" y="266060"/>
                  </a:lnTo>
                  <a:lnTo>
                    <a:pt x="168456" y="260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089846" y="6106528"/>
              <a:ext cx="229583" cy="264966"/>
            </a:xfrm>
            <a:custGeom>
              <a:avLst/>
              <a:gdLst/>
              <a:ahLst/>
              <a:cxnLst/>
              <a:rect l="0" t="0" r="0" b="0"/>
              <a:pathLst>
                <a:path w="229583" h="264966">
                  <a:moveTo>
                    <a:pt x="132496" y="0"/>
                  </a:moveTo>
                  <a:lnTo>
                    <a:pt x="123694" y="3001"/>
                  </a:lnTo>
                  <a:lnTo>
                    <a:pt x="115348" y="6423"/>
                  </a:lnTo>
                  <a:lnTo>
                    <a:pt x="106653" y="10619"/>
                  </a:lnTo>
                  <a:lnTo>
                    <a:pt x="97705" y="15520"/>
                  </a:lnTo>
                  <a:lnTo>
                    <a:pt x="88859" y="21001"/>
                  </a:lnTo>
                  <a:lnTo>
                    <a:pt x="80320" y="26931"/>
                  </a:lnTo>
                  <a:lnTo>
                    <a:pt x="72131" y="33193"/>
                  </a:lnTo>
                  <a:lnTo>
                    <a:pt x="64254" y="39692"/>
                  </a:lnTo>
                  <a:lnTo>
                    <a:pt x="56624" y="46361"/>
                  </a:lnTo>
                  <a:lnTo>
                    <a:pt x="49178" y="53312"/>
                  </a:lnTo>
                  <a:lnTo>
                    <a:pt x="41865" y="60818"/>
                  </a:lnTo>
                  <a:lnTo>
                    <a:pt x="34649" y="68985"/>
                  </a:lnTo>
                  <a:lnTo>
                    <a:pt x="27667" y="77929"/>
                  </a:lnTo>
                  <a:lnTo>
                    <a:pt x="21205" y="87844"/>
                  </a:lnTo>
                  <a:lnTo>
                    <a:pt x="15382" y="98739"/>
                  </a:lnTo>
                  <a:lnTo>
                    <a:pt x="10320" y="110480"/>
                  </a:lnTo>
                  <a:lnTo>
                    <a:pt x="6218" y="122886"/>
                  </a:lnTo>
                  <a:lnTo>
                    <a:pt x="3094" y="135781"/>
                  </a:lnTo>
                  <a:lnTo>
                    <a:pt x="979" y="148862"/>
                  </a:lnTo>
                  <a:lnTo>
                    <a:pt x="0" y="161716"/>
                  </a:lnTo>
                  <a:lnTo>
                    <a:pt x="124" y="174139"/>
                  </a:lnTo>
                  <a:lnTo>
                    <a:pt x="1341" y="186106"/>
                  </a:lnTo>
                  <a:lnTo>
                    <a:pt x="3753" y="197684"/>
                  </a:lnTo>
                  <a:lnTo>
                    <a:pt x="7306" y="208946"/>
                  </a:lnTo>
                  <a:lnTo>
                    <a:pt x="11979" y="219646"/>
                  </a:lnTo>
                  <a:lnTo>
                    <a:pt x="17864" y="229234"/>
                  </a:lnTo>
                  <a:lnTo>
                    <a:pt x="24897" y="237498"/>
                  </a:lnTo>
                  <a:lnTo>
                    <a:pt x="32891" y="244540"/>
                  </a:lnTo>
                  <a:lnTo>
                    <a:pt x="41626" y="250586"/>
                  </a:lnTo>
                  <a:lnTo>
                    <a:pt x="50909" y="255868"/>
                  </a:lnTo>
                  <a:lnTo>
                    <a:pt x="60582" y="260263"/>
                  </a:lnTo>
                  <a:lnTo>
                    <a:pt x="70527" y="263320"/>
                  </a:lnTo>
                  <a:lnTo>
                    <a:pt x="80661" y="264892"/>
                  </a:lnTo>
                  <a:lnTo>
                    <a:pt x="90923" y="264965"/>
                  </a:lnTo>
                  <a:lnTo>
                    <a:pt x="101273" y="263494"/>
                  </a:lnTo>
                  <a:lnTo>
                    <a:pt x="111677" y="260612"/>
                  </a:lnTo>
                  <a:lnTo>
                    <a:pt x="121952" y="256577"/>
                  </a:lnTo>
                  <a:lnTo>
                    <a:pt x="131778" y="251661"/>
                  </a:lnTo>
                  <a:lnTo>
                    <a:pt x="141017" y="246098"/>
                  </a:lnTo>
                  <a:lnTo>
                    <a:pt x="149696" y="240078"/>
                  </a:lnTo>
                  <a:lnTo>
                    <a:pt x="157912" y="233738"/>
                  </a:lnTo>
                  <a:lnTo>
                    <a:pt x="165774" y="227174"/>
                  </a:lnTo>
                  <a:lnTo>
                    <a:pt x="173377" y="220292"/>
                  </a:lnTo>
                  <a:lnTo>
                    <a:pt x="180796" y="212833"/>
                  </a:lnTo>
                  <a:lnTo>
                    <a:pt x="188083" y="204700"/>
                  </a:lnTo>
                  <a:lnTo>
                    <a:pt x="195113" y="195949"/>
                  </a:lnTo>
                  <a:lnTo>
                    <a:pt x="201607" y="186696"/>
                  </a:lnTo>
                  <a:lnTo>
                    <a:pt x="207457" y="177058"/>
                  </a:lnTo>
                  <a:lnTo>
                    <a:pt x="212706" y="166977"/>
                  </a:lnTo>
                  <a:lnTo>
                    <a:pt x="217466" y="156223"/>
                  </a:lnTo>
                  <a:lnTo>
                    <a:pt x="221845" y="144729"/>
                  </a:lnTo>
                  <a:lnTo>
                    <a:pt x="225618" y="132569"/>
                  </a:lnTo>
                  <a:lnTo>
                    <a:pt x="228246" y="119876"/>
                  </a:lnTo>
                  <a:lnTo>
                    <a:pt x="229532" y="106783"/>
                  </a:lnTo>
                  <a:lnTo>
                    <a:pt x="229582" y="93569"/>
                  </a:lnTo>
                  <a:lnTo>
                    <a:pt x="228627" y="80623"/>
                  </a:lnTo>
                  <a:lnTo>
                    <a:pt x="226906" y="68145"/>
                  </a:lnTo>
                  <a:lnTo>
                    <a:pt x="224464" y="56309"/>
                  </a:lnTo>
                  <a:lnTo>
                    <a:pt x="221155" y="45353"/>
                  </a:lnTo>
                  <a:lnTo>
                    <a:pt x="216960" y="35326"/>
                  </a:lnTo>
                  <a:lnTo>
                    <a:pt x="211669" y="26439"/>
                  </a:lnTo>
                  <a:lnTo>
                    <a:pt x="204829" y="19140"/>
                  </a:lnTo>
                  <a:lnTo>
                    <a:pt x="196343" y="13531"/>
                  </a:lnTo>
                  <a:lnTo>
                    <a:pt x="186629" y="9597"/>
                  </a:lnTo>
                  <a:lnTo>
                    <a:pt x="175285" y="7101"/>
                  </a:lnTo>
                  <a:lnTo>
                    <a:pt x="159077" y="6940"/>
                  </a:lnTo>
                  <a:lnTo>
                    <a:pt x="13249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432911" y="6211813"/>
              <a:ext cx="126343" cy="4694"/>
            </a:xfrm>
            <a:custGeom>
              <a:avLst/>
              <a:gdLst/>
              <a:ahLst/>
              <a:cxnLst/>
              <a:rect l="0" t="0" r="0" b="0"/>
              <a:pathLst>
                <a:path w="126343" h="4694">
                  <a:moveTo>
                    <a:pt x="126342" y="0"/>
                  </a:moveTo>
                  <a:lnTo>
                    <a:pt x="114607" y="68"/>
                  </a:lnTo>
                  <a:lnTo>
                    <a:pt x="103478" y="708"/>
                  </a:lnTo>
                  <a:lnTo>
                    <a:pt x="91880" y="1995"/>
                  </a:lnTo>
                  <a:lnTo>
                    <a:pt x="79719" y="3509"/>
                  </a:lnTo>
                  <a:lnTo>
                    <a:pt x="67059" y="4529"/>
                  </a:lnTo>
                  <a:lnTo>
                    <a:pt x="54021" y="4693"/>
                  </a:lnTo>
                  <a:lnTo>
                    <a:pt x="41313" y="4133"/>
                  </a:lnTo>
                  <a:lnTo>
                    <a:pt x="28962" y="3237"/>
                  </a:lnTo>
                  <a:lnTo>
                    <a:pt x="15885" y="1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485554" y="614864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475026" y="634868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69782" y="6092534"/>
              <a:ext cx="177507" cy="298265"/>
            </a:xfrm>
            <a:custGeom>
              <a:avLst/>
              <a:gdLst/>
              <a:ahLst/>
              <a:cxnLst/>
              <a:rect l="0" t="0" r="0" b="0"/>
              <a:pathLst>
                <a:path w="177507" h="298265">
                  <a:moveTo>
                    <a:pt x="0" y="66637"/>
                  </a:moveTo>
                  <a:lnTo>
                    <a:pt x="3001" y="57902"/>
                  </a:lnTo>
                  <a:lnTo>
                    <a:pt x="6425" y="50196"/>
                  </a:lnTo>
                  <a:lnTo>
                    <a:pt x="10620" y="42794"/>
                  </a:lnTo>
                  <a:lnTo>
                    <a:pt x="15520" y="35533"/>
                  </a:lnTo>
                  <a:lnTo>
                    <a:pt x="21001" y="28354"/>
                  </a:lnTo>
                  <a:lnTo>
                    <a:pt x="26941" y="21238"/>
                  </a:lnTo>
                  <a:lnTo>
                    <a:pt x="33548" y="14493"/>
                  </a:lnTo>
                  <a:lnTo>
                    <a:pt x="41343" y="8723"/>
                  </a:lnTo>
                  <a:lnTo>
                    <a:pt x="50503" y="4187"/>
                  </a:lnTo>
                  <a:lnTo>
                    <a:pt x="60587" y="1144"/>
                  </a:lnTo>
                  <a:lnTo>
                    <a:pt x="70741" y="0"/>
                  </a:lnTo>
                  <a:lnTo>
                    <a:pt x="80448" y="799"/>
                  </a:lnTo>
                  <a:lnTo>
                    <a:pt x="89234" y="3607"/>
                  </a:lnTo>
                  <a:lnTo>
                    <a:pt x="96523" y="8683"/>
                  </a:lnTo>
                  <a:lnTo>
                    <a:pt x="102154" y="15943"/>
                  </a:lnTo>
                  <a:lnTo>
                    <a:pt x="106137" y="24884"/>
                  </a:lnTo>
                  <a:lnTo>
                    <a:pt x="108460" y="34785"/>
                  </a:lnTo>
                  <a:lnTo>
                    <a:pt x="109287" y="45143"/>
                  </a:lnTo>
                  <a:lnTo>
                    <a:pt x="108896" y="55687"/>
                  </a:lnTo>
                  <a:lnTo>
                    <a:pt x="107580" y="66292"/>
                  </a:lnTo>
                  <a:lnTo>
                    <a:pt x="105581" y="76894"/>
                  </a:lnTo>
                  <a:lnTo>
                    <a:pt x="102767" y="87149"/>
                  </a:lnTo>
                  <a:lnTo>
                    <a:pt x="98668" y="96436"/>
                  </a:lnTo>
                  <a:lnTo>
                    <a:pt x="93188" y="104463"/>
                  </a:lnTo>
                  <a:lnTo>
                    <a:pt x="88524" y="110054"/>
                  </a:lnTo>
                  <a:lnTo>
                    <a:pt x="87944" y="112580"/>
                  </a:lnTo>
                  <a:lnTo>
                    <a:pt x="91624" y="113944"/>
                  </a:lnTo>
                  <a:lnTo>
                    <a:pt x="98251" y="115445"/>
                  </a:lnTo>
                  <a:lnTo>
                    <a:pt x="106231" y="117784"/>
                  </a:lnTo>
                  <a:lnTo>
                    <a:pt x="114570" y="121154"/>
                  </a:lnTo>
                  <a:lnTo>
                    <a:pt x="122822" y="125473"/>
                  </a:lnTo>
                  <a:lnTo>
                    <a:pt x="130840" y="130558"/>
                  </a:lnTo>
                  <a:lnTo>
                    <a:pt x="138613" y="136231"/>
                  </a:lnTo>
                  <a:lnTo>
                    <a:pt x="146179" y="142659"/>
                  </a:lnTo>
                  <a:lnTo>
                    <a:pt x="153584" y="150334"/>
                  </a:lnTo>
                  <a:lnTo>
                    <a:pt x="160857" y="159425"/>
                  </a:lnTo>
                  <a:lnTo>
                    <a:pt x="167541" y="169801"/>
                  </a:lnTo>
                  <a:lnTo>
                    <a:pt x="172740" y="181215"/>
                  </a:lnTo>
                  <a:lnTo>
                    <a:pt x="176079" y="193409"/>
                  </a:lnTo>
                  <a:lnTo>
                    <a:pt x="177506" y="206002"/>
                  </a:lnTo>
                  <a:lnTo>
                    <a:pt x="177026" y="218523"/>
                  </a:lnTo>
                  <a:lnTo>
                    <a:pt x="174845" y="230708"/>
                  </a:lnTo>
                  <a:lnTo>
                    <a:pt x="171128" y="242175"/>
                  </a:lnTo>
                  <a:lnTo>
                    <a:pt x="165900" y="252351"/>
                  </a:lnTo>
                  <a:lnTo>
                    <a:pt x="159306" y="261042"/>
                  </a:lnTo>
                  <a:lnTo>
                    <a:pt x="151271" y="268217"/>
                  </a:lnTo>
                  <a:lnTo>
                    <a:pt x="141444" y="273828"/>
                  </a:lnTo>
                  <a:lnTo>
                    <a:pt x="129797" y="278017"/>
                  </a:lnTo>
                  <a:lnTo>
                    <a:pt x="116739" y="281206"/>
                  </a:lnTo>
                  <a:lnTo>
                    <a:pt x="102910" y="283979"/>
                  </a:lnTo>
                  <a:lnTo>
                    <a:pt x="88773" y="286701"/>
                  </a:lnTo>
                  <a:lnTo>
                    <a:pt x="74968" y="289373"/>
                  </a:lnTo>
                  <a:lnTo>
                    <a:pt x="60938" y="291997"/>
                  </a:lnTo>
                  <a:lnTo>
                    <a:pt x="44343" y="294811"/>
                  </a:lnTo>
                  <a:lnTo>
                    <a:pt x="21057" y="298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854052" y="6169699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128001" y="2934"/>
                  </a:lnTo>
                  <a:lnTo>
                    <a:pt x="119014" y="5716"/>
                  </a:lnTo>
                  <a:lnTo>
                    <a:pt x="109019" y="8611"/>
                  </a:lnTo>
                  <a:lnTo>
                    <a:pt x="98039" y="11479"/>
                  </a:lnTo>
                  <a:lnTo>
                    <a:pt x="86228" y="13995"/>
                  </a:lnTo>
                  <a:lnTo>
                    <a:pt x="73778" y="16011"/>
                  </a:lnTo>
                  <a:lnTo>
                    <a:pt x="61080" y="17728"/>
                  </a:lnTo>
                  <a:lnTo>
                    <a:pt x="47257" y="19890"/>
                  </a:lnTo>
                  <a:lnTo>
                    <a:pt x="28858" y="23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843523" y="6274984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46259" y="68"/>
                  </a:lnTo>
                  <a:lnTo>
                    <a:pt x="135771" y="708"/>
                  </a:lnTo>
                  <a:lnTo>
                    <a:pt x="125469" y="1995"/>
                  </a:lnTo>
                  <a:lnTo>
                    <a:pt x="115168" y="3509"/>
                  </a:lnTo>
                  <a:lnTo>
                    <a:pt x="104824" y="4529"/>
                  </a:lnTo>
                  <a:lnTo>
                    <a:pt x="94434" y="4698"/>
                  </a:lnTo>
                  <a:lnTo>
                    <a:pt x="84006" y="4316"/>
                  </a:lnTo>
                  <a:lnTo>
                    <a:pt x="73547" y="4127"/>
                  </a:lnTo>
                  <a:lnTo>
                    <a:pt x="63073" y="4552"/>
                  </a:lnTo>
                  <a:lnTo>
                    <a:pt x="52656" y="5524"/>
                  </a:lnTo>
                  <a:lnTo>
                    <a:pt x="41205" y="6748"/>
                  </a:lnTo>
                  <a:lnTo>
                    <a:pt x="25477" y="8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190964" y="6064414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31585" y="0"/>
                  </a:moveTo>
                  <a:lnTo>
                    <a:pt x="31585" y="14602"/>
                  </a:lnTo>
                  <a:lnTo>
                    <a:pt x="31585" y="27873"/>
                  </a:lnTo>
                  <a:lnTo>
                    <a:pt x="31585" y="41084"/>
                  </a:lnTo>
                  <a:lnTo>
                    <a:pt x="31585" y="54771"/>
                  </a:lnTo>
                  <a:lnTo>
                    <a:pt x="31585" y="69576"/>
                  </a:lnTo>
                  <a:lnTo>
                    <a:pt x="31580" y="85723"/>
                  </a:lnTo>
                  <a:lnTo>
                    <a:pt x="31407" y="102622"/>
                  </a:lnTo>
                  <a:lnTo>
                    <a:pt x="30760" y="119119"/>
                  </a:lnTo>
                  <a:lnTo>
                    <a:pt x="29511" y="134584"/>
                  </a:lnTo>
                  <a:lnTo>
                    <a:pt x="27858" y="149067"/>
                  </a:lnTo>
                  <a:lnTo>
                    <a:pt x="26210" y="163012"/>
                  </a:lnTo>
                  <a:lnTo>
                    <a:pt x="24802" y="176764"/>
                  </a:lnTo>
                  <a:lnTo>
                    <a:pt x="23537" y="190492"/>
                  </a:lnTo>
                  <a:lnTo>
                    <a:pt x="22080" y="204263"/>
                  </a:lnTo>
                  <a:lnTo>
                    <a:pt x="20254" y="218102"/>
                  </a:lnTo>
                  <a:lnTo>
                    <a:pt x="18196" y="232332"/>
                  </a:lnTo>
                  <a:lnTo>
                    <a:pt x="16268" y="247557"/>
                  </a:lnTo>
                  <a:lnTo>
                    <a:pt x="14674" y="264020"/>
                  </a:lnTo>
                  <a:lnTo>
                    <a:pt x="13452" y="281484"/>
                  </a:lnTo>
                  <a:lnTo>
                    <a:pt x="12556" y="299430"/>
                  </a:lnTo>
                  <a:lnTo>
                    <a:pt x="11914" y="317493"/>
                  </a:lnTo>
                  <a:lnTo>
                    <a:pt x="11297" y="335181"/>
                  </a:lnTo>
                  <a:lnTo>
                    <a:pt x="10342" y="351823"/>
                  </a:lnTo>
                  <a:lnTo>
                    <a:pt x="8884" y="367155"/>
                  </a:lnTo>
                  <a:lnTo>
                    <a:pt x="7082" y="381194"/>
                  </a:lnTo>
                  <a:lnTo>
                    <a:pt x="5144" y="395643"/>
                  </a:lnTo>
                  <a:lnTo>
                    <a:pt x="2899" y="41400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089989" y="6096000"/>
              <a:ext cx="122033" cy="257901"/>
            </a:xfrm>
            <a:custGeom>
              <a:avLst/>
              <a:gdLst/>
              <a:ahLst/>
              <a:cxnLst/>
              <a:rect l="0" t="0" r="0" b="0"/>
              <a:pathLst>
                <a:path w="122033" h="257901">
                  <a:moveTo>
                    <a:pt x="122032" y="189513"/>
                  </a:moveTo>
                  <a:lnTo>
                    <a:pt x="116097" y="195313"/>
                  </a:lnTo>
                  <a:lnTo>
                    <a:pt x="109892" y="200238"/>
                  </a:lnTo>
                  <a:lnTo>
                    <a:pt x="102801" y="204744"/>
                  </a:lnTo>
                  <a:lnTo>
                    <a:pt x="95033" y="209138"/>
                  </a:lnTo>
                  <a:lnTo>
                    <a:pt x="87035" y="213800"/>
                  </a:lnTo>
                  <a:lnTo>
                    <a:pt x="79089" y="218915"/>
                  </a:lnTo>
                  <a:lnTo>
                    <a:pt x="71142" y="224493"/>
                  </a:lnTo>
                  <a:lnTo>
                    <a:pt x="62901" y="230465"/>
                  </a:lnTo>
                  <a:lnTo>
                    <a:pt x="54211" y="236739"/>
                  </a:lnTo>
                  <a:lnTo>
                    <a:pt x="45071" y="243070"/>
                  </a:lnTo>
                  <a:lnTo>
                    <a:pt x="35550" y="249087"/>
                  </a:lnTo>
                  <a:lnTo>
                    <a:pt x="25741" y="254566"/>
                  </a:lnTo>
                  <a:lnTo>
                    <a:pt x="16037" y="257900"/>
                  </a:lnTo>
                  <a:lnTo>
                    <a:pt x="7923" y="257076"/>
                  </a:lnTo>
                  <a:lnTo>
                    <a:pt x="2826" y="252727"/>
                  </a:lnTo>
                  <a:lnTo>
                    <a:pt x="434" y="246041"/>
                  </a:lnTo>
                  <a:lnTo>
                    <a:pt x="0" y="237907"/>
                  </a:lnTo>
                  <a:lnTo>
                    <a:pt x="1059" y="228886"/>
                  </a:lnTo>
                  <a:lnTo>
                    <a:pt x="3477" y="219316"/>
                  </a:lnTo>
                  <a:lnTo>
                    <a:pt x="7080" y="209395"/>
                  </a:lnTo>
                  <a:lnTo>
                    <a:pt x="11474" y="198920"/>
                  </a:lnTo>
                  <a:lnTo>
                    <a:pt x="16121" y="187356"/>
                  </a:lnTo>
                  <a:lnTo>
                    <a:pt x="20694" y="174496"/>
                  </a:lnTo>
                  <a:lnTo>
                    <a:pt x="25069" y="160603"/>
                  </a:lnTo>
                  <a:lnTo>
                    <a:pt x="29236" y="146204"/>
                  </a:lnTo>
                  <a:lnTo>
                    <a:pt x="33218" y="131666"/>
                  </a:lnTo>
                  <a:lnTo>
                    <a:pt x="36893" y="117159"/>
                  </a:lnTo>
                  <a:lnTo>
                    <a:pt x="39990" y="102740"/>
                  </a:lnTo>
                  <a:lnTo>
                    <a:pt x="42402" y="88418"/>
                  </a:lnTo>
                  <a:lnTo>
                    <a:pt x="44024" y="74344"/>
                  </a:lnTo>
                  <a:lnTo>
                    <a:pt x="44662" y="60807"/>
                  </a:lnTo>
                  <a:lnTo>
                    <a:pt x="44313" y="47933"/>
                  </a:lnTo>
                  <a:lnTo>
                    <a:pt x="43076" y="36129"/>
                  </a:lnTo>
                  <a:lnTo>
                    <a:pt x="40845" y="25000"/>
                  </a:lnTo>
                  <a:lnTo>
                    <a:pt x="36305" y="13571"/>
                  </a:lnTo>
                  <a:lnTo>
                    <a:pt x="272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258502" y="6190756"/>
              <a:ext cx="149097" cy="255840"/>
            </a:xfrm>
            <a:custGeom>
              <a:avLst/>
              <a:gdLst/>
              <a:ahLst/>
              <a:cxnLst/>
              <a:rect l="0" t="0" r="0" b="0"/>
              <a:pathLst>
                <a:path w="149097" h="255840">
                  <a:moveTo>
                    <a:pt x="79860" y="0"/>
                  </a:moveTo>
                  <a:lnTo>
                    <a:pt x="71126" y="3000"/>
                  </a:lnTo>
                  <a:lnTo>
                    <a:pt x="63419" y="6423"/>
                  </a:lnTo>
                  <a:lnTo>
                    <a:pt x="56017" y="10624"/>
                  </a:lnTo>
                  <a:lnTo>
                    <a:pt x="48756" y="15696"/>
                  </a:lnTo>
                  <a:lnTo>
                    <a:pt x="41577" y="21826"/>
                  </a:lnTo>
                  <a:lnTo>
                    <a:pt x="34456" y="29010"/>
                  </a:lnTo>
                  <a:lnTo>
                    <a:pt x="27539" y="37097"/>
                  </a:lnTo>
                  <a:lnTo>
                    <a:pt x="21121" y="45892"/>
                  </a:lnTo>
                  <a:lnTo>
                    <a:pt x="15328" y="55222"/>
                  </a:lnTo>
                  <a:lnTo>
                    <a:pt x="10286" y="65265"/>
                  </a:lnTo>
                  <a:lnTo>
                    <a:pt x="6197" y="76522"/>
                  </a:lnTo>
                  <a:lnTo>
                    <a:pt x="3083" y="89169"/>
                  </a:lnTo>
                  <a:lnTo>
                    <a:pt x="975" y="102916"/>
                  </a:lnTo>
                  <a:lnTo>
                    <a:pt x="0" y="117215"/>
                  </a:lnTo>
                  <a:lnTo>
                    <a:pt x="122" y="131681"/>
                  </a:lnTo>
                  <a:lnTo>
                    <a:pt x="1168" y="145969"/>
                  </a:lnTo>
                  <a:lnTo>
                    <a:pt x="2932" y="159709"/>
                  </a:lnTo>
                  <a:lnTo>
                    <a:pt x="5232" y="172757"/>
                  </a:lnTo>
                  <a:lnTo>
                    <a:pt x="8080" y="184992"/>
                  </a:lnTo>
                  <a:lnTo>
                    <a:pt x="11669" y="196223"/>
                  </a:lnTo>
                  <a:lnTo>
                    <a:pt x="16046" y="206448"/>
                  </a:lnTo>
                  <a:lnTo>
                    <a:pt x="21123" y="215809"/>
                  </a:lnTo>
                  <a:lnTo>
                    <a:pt x="26754" y="224491"/>
                  </a:lnTo>
                  <a:lnTo>
                    <a:pt x="32811" y="232660"/>
                  </a:lnTo>
                  <a:lnTo>
                    <a:pt x="39507" y="240132"/>
                  </a:lnTo>
                  <a:lnTo>
                    <a:pt x="47365" y="246399"/>
                  </a:lnTo>
                  <a:lnTo>
                    <a:pt x="56571" y="251271"/>
                  </a:lnTo>
                  <a:lnTo>
                    <a:pt x="66685" y="254543"/>
                  </a:lnTo>
                  <a:lnTo>
                    <a:pt x="76860" y="255839"/>
                  </a:lnTo>
                  <a:lnTo>
                    <a:pt x="86589" y="255152"/>
                  </a:lnTo>
                  <a:lnTo>
                    <a:pt x="95730" y="252758"/>
                  </a:lnTo>
                  <a:lnTo>
                    <a:pt x="104323" y="249026"/>
                  </a:lnTo>
                  <a:lnTo>
                    <a:pt x="112465" y="244289"/>
                  </a:lnTo>
                  <a:lnTo>
                    <a:pt x="120101" y="238501"/>
                  </a:lnTo>
                  <a:lnTo>
                    <a:pt x="127019" y="231261"/>
                  </a:lnTo>
                  <a:lnTo>
                    <a:pt x="133154" y="222461"/>
                  </a:lnTo>
                  <a:lnTo>
                    <a:pt x="138428" y="212111"/>
                  </a:lnTo>
                  <a:lnTo>
                    <a:pt x="142674" y="200181"/>
                  </a:lnTo>
                  <a:lnTo>
                    <a:pt x="145895" y="186829"/>
                  </a:lnTo>
                  <a:lnTo>
                    <a:pt x="148075" y="172642"/>
                  </a:lnTo>
                  <a:lnTo>
                    <a:pt x="149096" y="158513"/>
                  </a:lnTo>
                  <a:lnTo>
                    <a:pt x="149007" y="144943"/>
                  </a:lnTo>
                  <a:lnTo>
                    <a:pt x="147983" y="132055"/>
                  </a:lnTo>
                  <a:lnTo>
                    <a:pt x="146232" y="119786"/>
                  </a:lnTo>
                  <a:lnTo>
                    <a:pt x="143946" y="108014"/>
                  </a:lnTo>
                  <a:lnTo>
                    <a:pt x="141277" y="96616"/>
                  </a:lnTo>
                  <a:lnTo>
                    <a:pt x="138339" y="85488"/>
                  </a:lnTo>
                  <a:lnTo>
                    <a:pt x="135214" y="74553"/>
                  </a:lnTo>
                  <a:lnTo>
                    <a:pt x="131794" y="63919"/>
                  </a:lnTo>
                  <a:lnTo>
                    <a:pt x="127812" y="53851"/>
                  </a:lnTo>
                  <a:lnTo>
                    <a:pt x="123163" y="44454"/>
                  </a:lnTo>
                  <a:lnTo>
                    <a:pt x="117733" y="35839"/>
                  </a:lnTo>
                  <a:lnTo>
                    <a:pt x="111332" y="28198"/>
                  </a:lnTo>
                  <a:lnTo>
                    <a:pt x="103949" y="21545"/>
                  </a:lnTo>
                  <a:lnTo>
                    <a:pt x="95601" y="15891"/>
                  </a:lnTo>
                  <a:lnTo>
                    <a:pt x="85107" y="10779"/>
                  </a:lnTo>
                  <a:lnTo>
                    <a:pt x="68196" y="5756"/>
                  </a:lnTo>
                  <a:lnTo>
                    <a:pt x="377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/>
          <p:cNvGrpSpPr/>
          <p:nvPr/>
        </p:nvGrpSpPr>
        <p:grpSpPr>
          <a:xfrm>
            <a:off x="242155" y="108837"/>
            <a:ext cx="9601991" cy="1165112"/>
            <a:chOff x="242155" y="108837"/>
            <a:chExt cx="9601991" cy="1165112"/>
          </a:xfrm>
        </p:grpSpPr>
        <p:sp>
          <p:nvSpPr>
            <p:cNvPr id="2" name="Freeform 1"/>
            <p:cNvSpPr/>
            <p:nvPr/>
          </p:nvSpPr>
          <p:spPr>
            <a:xfrm>
              <a:off x="263336" y="284269"/>
              <a:ext cx="210447" cy="345095"/>
            </a:xfrm>
            <a:custGeom>
              <a:avLst/>
              <a:gdLst/>
              <a:ahLst/>
              <a:cxnLst/>
              <a:rect l="0" t="0" r="0" b="0"/>
              <a:pathLst>
                <a:path w="210447" h="345095">
                  <a:moveTo>
                    <a:pt x="10404" y="0"/>
                  </a:moveTo>
                  <a:lnTo>
                    <a:pt x="7538" y="8868"/>
                  </a:lnTo>
                  <a:lnTo>
                    <a:pt x="5396" y="17855"/>
                  </a:lnTo>
                  <a:lnTo>
                    <a:pt x="3793" y="27851"/>
                  </a:lnTo>
                  <a:lnTo>
                    <a:pt x="2612" y="38831"/>
                  </a:lnTo>
                  <a:lnTo>
                    <a:pt x="1764" y="50643"/>
                  </a:lnTo>
                  <a:lnTo>
                    <a:pt x="1166" y="63101"/>
                  </a:lnTo>
                  <a:lnTo>
                    <a:pt x="752" y="76039"/>
                  </a:lnTo>
                  <a:lnTo>
                    <a:pt x="467" y="89320"/>
                  </a:lnTo>
                  <a:lnTo>
                    <a:pt x="274" y="102846"/>
                  </a:lnTo>
                  <a:lnTo>
                    <a:pt x="143" y="116707"/>
                  </a:lnTo>
                  <a:lnTo>
                    <a:pt x="55" y="131157"/>
                  </a:lnTo>
                  <a:lnTo>
                    <a:pt x="0" y="146285"/>
                  </a:lnTo>
                  <a:lnTo>
                    <a:pt x="133" y="161869"/>
                  </a:lnTo>
                  <a:lnTo>
                    <a:pt x="755" y="177484"/>
                  </a:lnTo>
                  <a:lnTo>
                    <a:pt x="1986" y="192882"/>
                  </a:lnTo>
                  <a:lnTo>
                    <a:pt x="3627" y="208154"/>
                  </a:lnTo>
                  <a:lnTo>
                    <a:pt x="5267" y="223627"/>
                  </a:lnTo>
                  <a:lnTo>
                    <a:pt x="6669" y="239473"/>
                  </a:lnTo>
                  <a:lnTo>
                    <a:pt x="7931" y="255386"/>
                  </a:lnTo>
                  <a:lnTo>
                    <a:pt x="9385" y="270697"/>
                  </a:lnTo>
                  <a:lnTo>
                    <a:pt x="11220" y="285067"/>
                  </a:lnTo>
                  <a:lnTo>
                    <a:pt x="13622" y="298326"/>
                  </a:lnTo>
                  <a:lnTo>
                    <a:pt x="16845" y="310313"/>
                  </a:lnTo>
                  <a:lnTo>
                    <a:pt x="20954" y="321064"/>
                  </a:lnTo>
                  <a:lnTo>
                    <a:pt x="26173" y="330283"/>
                  </a:lnTo>
                  <a:lnTo>
                    <a:pt x="32959" y="337281"/>
                  </a:lnTo>
                  <a:lnTo>
                    <a:pt x="41409" y="341878"/>
                  </a:lnTo>
                  <a:lnTo>
                    <a:pt x="51169" y="344339"/>
                  </a:lnTo>
                  <a:lnTo>
                    <a:pt x="61628" y="345094"/>
                  </a:lnTo>
                  <a:lnTo>
                    <a:pt x="72369" y="344569"/>
                  </a:lnTo>
                  <a:lnTo>
                    <a:pt x="83341" y="343119"/>
                  </a:lnTo>
                  <a:lnTo>
                    <a:pt x="94765" y="341017"/>
                  </a:lnTo>
                  <a:lnTo>
                    <a:pt x="106745" y="338467"/>
                  </a:lnTo>
                  <a:lnTo>
                    <a:pt x="119248" y="335775"/>
                  </a:lnTo>
                  <a:lnTo>
                    <a:pt x="132181" y="333348"/>
                  </a:lnTo>
                  <a:lnTo>
                    <a:pt x="145427" y="331388"/>
                  </a:lnTo>
                  <a:lnTo>
                    <a:pt x="158484" y="330098"/>
                  </a:lnTo>
                  <a:lnTo>
                    <a:pt x="171857" y="329753"/>
                  </a:lnTo>
                  <a:lnTo>
                    <a:pt x="187836" y="331445"/>
                  </a:lnTo>
                  <a:lnTo>
                    <a:pt x="210446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421139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85955" y="2934"/>
                  </a:lnTo>
                  <a:lnTo>
                    <a:pt x="77608" y="5716"/>
                  </a:lnTo>
                  <a:lnTo>
                    <a:pt x="68910" y="8616"/>
                  </a:lnTo>
                  <a:lnTo>
                    <a:pt x="59789" y="11656"/>
                  </a:lnTo>
                  <a:lnTo>
                    <a:pt x="50294" y="14821"/>
                  </a:lnTo>
                  <a:lnTo>
                    <a:pt x="40515" y="18081"/>
                  </a:lnTo>
                  <a:lnTo>
                    <a:pt x="30984" y="21258"/>
                  </a:lnTo>
                  <a:lnTo>
                    <a:pt x="21721" y="24346"/>
                  </a:lnTo>
                  <a:lnTo>
                    <a:pt x="11913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4269" y="25268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068" y="67"/>
                  </a:lnTo>
                  <a:lnTo>
                    <a:pt x="113299" y="708"/>
                  </a:lnTo>
                  <a:lnTo>
                    <a:pt x="100409" y="2004"/>
                  </a:lnTo>
                  <a:lnTo>
                    <a:pt x="86561" y="3864"/>
                  </a:lnTo>
                  <a:lnTo>
                    <a:pt x="72233" y="6180"/>
                  </a:lnTo>
                  <a:lnTo>
                    <a:pt x="57782" y="8842"/>
                  </a:lnTo>
                  <a:lnTo>
                    <a:pt x="43973" y="11604"/>
                  </a:lnTo>
                  <a:lnTo>
                    <a:pt x="30690" y="14362"/>
                  </a:lnTo>
                  <a:lnTo>
                    <a:pt x="16773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14029" y="490458"/>
              <a:ext cx="222966" cy="315975"/>
            </a:xfrm>
            <a:custGeom>
              <a:avLst/>
              <a:gdLst/>
              <a:ahLst/>
              <a:cxnLst/>
              <a:rect l="0" t="0" r="0" b="0"/>
              <a:pathLst>
                <a:path w="222966" h="315975">
                  <a:moveTo>
                    <a:pt x="75566" y="67552"/>
                  </a:moveTo>
                  <a:lnTo>
                    <a:pt x="78366" y="58751"/>
                  </a:lnTo>
                  <a:lnTo>
                    <a:pt x="79868" y="50404"/>
                  </a:lnTo>
                  <a:lnTo>
                    <a:pt x="80165" y="41710"/>
                  </a:lnTo>
                  <a:lnTo>
                    <a:pt x="79140" y="32762"/>
                  </a:lnTo>
                  <a:lnTo>
                    <a:pt x="76376" y="23915"/>
                  </a:lnTo>
                  <a:lnTo>
                    <a:pt x="71800" y="15394"/>
                  </a:lnTo>
                  <a:lnTo>
                    <a:pt x="65640" y="7897"/>
                  </a:lnTo>
                  <a:lnTo>
                    <a:pt x="58224" y="2613"/>
                  </a:lnTo>
                  <a:lnTo>
                    <a:pt x="49879" y="0"/>
                  </a:lnTo>
                  <a:lnTo>
                    <a:pt x="41195" y="29"/>
                  </a:lnTo>
                  <a:lnTo>
                    <a:pt x="32987" y="2551"/>
                  </a:lnTo>
                  <a:lnTo>
                    <a:pt x="25659" y="7208"/>
                  </a:lnTo>
                  <a:lnTo>
                    <a:pt x="19250" y="13552"/>
                  </a:lnTo>
                  <a:lnTo>
                    <a:pt x="13630" y="21155"/>
                  </a:lnTo>
                  <a:lnTo>
                    <a:pt x="8634" y="29667"/>
                  </a:lnTo>
                  <a:lnTo>
                    <a:pt x="4430" y="38818"/>
                  </a:lnTo>
                  <a:lnTo>
                    <a:pt x="1502" y="48411"/>
                  </a:lnTo>
                  <a:lnTo>
                    <a:pt x="16" y="58304"/>
                  </a:lnTo>
                  <a:lnTo>
                    <a:pt x="0" y="68235"/>
                  </a:lnTo>
                  <a:lnTo>
                    <a:pt x="1509" y="77830"/>
                  </a:lnTo>
                  <a:lnTo>
                    <a:pt x="4424" y="86901"/>
                  </a:lnTo>
                  <a:lnTo>
                    <a:pt x="8822" y="94958"/>
                  </a:lnTo>
                  <a:lnTo>
                    <a:pt x="15048" y="101159"/>
                  </a:lnTo>
                  <a:lnTo>
                    <a:pt x="23115" y="105210"/>
                  </a:lnTo>
                  <a:lnTo>
                    <a:pt x="32445" y="107133"/>
                  </a:lnTo>
                  <a:lnTo>
                    <a:pt x="42085" y="106994"/>
                  </a:lnTo>
                  <a:lnTo>
                    <a:pt x="51447" y="105041"/>
                  </a:lnTo>
                  <a:lnTo>
                    <a:pt x="60171" y="101309"/>
                  </a:lnTo>
                  <a:lnTo>
                    <a:pt x="67951" y="95539"/>
                  </a:lnTo>
                  <a:lnTo>
                    <a:pt x="74743" y="87867"/>
                  </a:lnTo>
                  <a:lnTo>
                    <a:pt x="80993" y="81916"/>
                  </a:lnTo>
                  <a:lnTo>
                    <a:pt x="86525" y="82234"/>
                  </a:lnTo>
                  <a:lnTo>
                    <a:pt x="90380" y="88004"/>
                  </a:lnTo>
                  <a:lnTo>
                    <a:pt x="92789" y="97612"/>
                  </a:lnTo>
                  <a:lnTo>
                    <a:pt x="94420" y="109667"/>
                  </a:lnTo>
                  <a:lnTo>
                    <a:pt x="95954" y="123008"/>
                  </a:lnTo>
                  <a:lnTo>
                    <a:pt x="97748" y="136924"/>
                  </a:lnTo>
                  <a:lnTo>
                    <a:pt x="99740" y="151058"/>
                  </a:lnTo>
                  <a:lnTo>
                    <a:pt x="101603" y="165250"/>
                  </a:lnTo>
                  <a:lnTo>
                    <a:pt x="103143" y="179434"/>
                  </a:lnTo>
                  <a:lnTo>
                    <a:pt x="104325" y="193591"/>
                  </a:lnTo>
                  <a:lnTo>
                    <a:pt x="105191" y="207720"/>
                  </a:lnTo>
                  <a:lnTo>
                    <a:pt x="105811" y="221819"/>
                  </a:lnTo>
                  <a:lnTo>
                    <a:pt x="106414" y="235730"/>
                  </a:lnTo>
                  <a:lnTo>
                    <a:pt x="107358" y="249152"/>
                  </a:lnTo>
                  <a:lnTo>
                    <a:pt x="108804" y="261964"/>
                  </a:lnTo>
                  <a:lnTo>
                    <a:pt x="110421" y="274364"/>
                  </a:lnTo>
                  <a:lnTo>
                    <a:pt x="111513" y="286764"/>
                  </a:lnTo>
                  <a:lnTo>
                    <a:pt x="111761" y="299342"/>
                  </a:lnTo>
                  <a:lnTo>
                    <a:pt x="112389" y="309924"/>
                  </a:lnTo>
                  <a:lnTo>
                    <a:pt x="114855" y="315331"/>
                  </a:lnTo>
                  <a:lnTo>
                    <a:pt x="118604" y="315974"/>
                  </a:lnTo>
                  <a:lnTo>
                    <a:pt x="123238" y="313469"/>
                  </a:lnTo>
                  <a:lnTo>
                    <a:pt x="128540" y="309097"/>
                  </a:lnTo>
                  <a:lnTo>
                    <a:pt x="134348" y="303648"/>
                  </a:lnTo>
                  <a:lnTo>
                    <a:pt x="140525" y="297577"/>
                  </a:lnTo>
                  <a:lnTo>
                    <a:pt x="146965" y="291140"/>
                  </a:lnTo>
                  <a:lnTo>
                    <a:pt x="153594" y="284490"/>
                  </a:lnTo>
                  <a:lnTo>
                    <a:pt x="160518" y="277874"/>
                  </a:lnTo>
                  <a:lnTo>
                    <a:pt x="168006" y="271651"/>
                  </a:lnTo>
                  <a:lnTo>
                    <a:pt x="176147" y="265981"/>
                  </a:lnTo>
                  <a:lnTo>
                    <a:pt x="184627" y="260805"/>
                  </a:lnTo>
                  <a:lnTo>
                    <a:pt x="193741" y="255328"/>
                  </a:lnTo>
                  <a:lnTo>
                    <a:pt x="205411" y="247952"/>
                  </a:lnTo>
                  <a:lnTo>
                    <a:pt x="222965" y="2360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57367" y="473782"/>
              <a:ext cx="111214" cy="102592"/>
            </a:xfrm>
            <a:custGeom>
              <a:avLst/>
              <a:gdLst/>
              <a:ahLst/>
              <a:cxnLst/>
              <a:rect l="0" t="0" r="0" b="0"/>
              <a:pathLst>
                <a:path w="111214" h="102592">
                  <a:moveTo>
                    <a:pt x="16456" y="0"/>
                  </a:moveTo>
                  <a:lnTo>
                    <a:pt x="10723" y="6002"/>
                  </a:lnTo>
                  <a:lnTo>
                    <a:pt x="6439" y="12846"/>
                  </a:lnTo>
                  <a:lnTo>
                    <a:pt x="3237" y="21234"/>
                  </a:lnTo>
                  <a:lnTo>
                    <a:pt x="1049" y="30861"/>
                  </a:lnTo>
                  <a:lnTo>
                    <a:pt x="0" y="41176"/>
                  </a:lnTo>
                  <a:lnTo>
                    <a:pt x="63" y="51779"/>
                  </a:lnTo>
                  <a:lnTo>
                    <a:pt x="1233" y="62304"/>
                  </a:lnTo>
                  <a:lnTo>
                    <a:pt x="3609" y="72356"/>
                  </a:lnTo>
                  <a:lnTo>
                    <a:pt x="7141" y="81761"/>
                  </a:lnTo>
                  <a:lnTo>
                    <a:pt x="11969" y="90056"/>
                  </a:lnTo>
                  <a:lnTo>
                    <a:pt x="18490" y="96424"/>
                  </a:lnTo>
                  <a:lnTo>
                    <a:pt x="26759" y="100590"/>
                  </a:lnTo>
                  <a:lnTo>
                    <a:pt x="36226" y="102591"/>
                  </a:lnTo>
                  <a:lnTo>
                    <a:pt x="45958" y="102504"/>
                  </a:lnTo>
                  <a:lnTo>
                    <a:pt x="55387" y="100592"/>
                  </a:lnTo>
                  <a:lnTo>
                    <a:pt x="64325" y="97056"/>
                  </a:lnTo>
                  <a:lnTo>
                    <a:pt x="72781" y="91951"/>
                  </a:lnTo>
                  <a:lnTo>
                    <a:pt x="80827" y="85449"/>
                  </a:lnTo>
                  <a:lnTo>
                    <a:pt x="88256" y="77697"/>
                  </a:lnTo>
                  <a:lnTo>
                    <a:pt x="95291" y="67671"/>
                  </a:lnTo>
                  <a:lnTo>
                    <a:pt x="102553" y="51140"/>
                  </a:lnTo>
                  <a:lnTo>
                    <a:pt x="111213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21222" y="494839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2" y="27841"/>
                  </a:lnTo>
                  <a:lnTo>
                    <a:pt x="7795" y="38576"/>
                  </a:lnTo>
                  <a:lnTo>
                    <a:pt x="8774" y="50716"/>
                  </a:lnTo>
                  <a:lnTo>
                    <a:pt x="9635" y="6756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42279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84393" y="431668"/>
              <a:ext cx="105286" cy="118815"/>
            </a:xfrm>
            <a:custGeom>
              <a:avLst/>
              <a:gdLst/>
              <a:ahLst/>
              <a:cxnLst/>
              <a:rect l="0" t="0" r="0" b="0"/>
              <a:pathLst>
                <a:path w="105286" h="118815">
                  <a:moveTo>
                    <a:pt x="0" y="21057"/>
                  </a:moveTo>
                  <a:lnTo>
                    <a:pt x="3001" y="29858"/>
                  </a:lnTo>
                  <a:lnTo>
                    <a:pt x="6423" y="38205"/>
                  </a:lnTo>
                  <a:lnTo>
                    <a:pt x="10620" y="46904"/>
                  </a:lnTo>
                  <a:lnTo>
                    <a:pt x="15520" y="56025"/>
                  </a:lnTo>
                  <a:lnTo>
                    <a:pt x="21001" y="65520"/>
                  </a:lnTo>
                  <a:lnTo>
                    <a:pt x="26932" y="75312"/>
                  </a:lnTo>
                  <a:lnTo>
                    <a:pt x="33193" y="85326"/>
                  </a:lnTo>
                  <a:lnTo>
                    <a:pt x="39692" y="95499"/>
                  </a:lnTo>
                  <a:lnTo>
                    <a:pt x="46371" y="105741"/>
                  </a:lnTo>
                  <a:lnTo>
                    <a:pt x="53683" y="114436"/>
                  </a:lnTo>
                  <a:lnTo>
                    <a:pt x="61373" y="118814"/>
                  </a:lnTo>
                  <a:lnTo>
                    <a:pt x="67887" y="118244"/>
                  </a:lnTo>
                  <a:lnTo>
                    <a:pt x="72824" y="113612"/>
                  </a:lnTo>
                  <a:lnTo>
                    <a:pt x="76387" y="106020"/>
                  </a:lnTo>
                  <a:lnTo>
                    <a:pt x="79058" y="96524"/>
                  </a:lnTo>
                  <a:lnTo>
                    <a:pt x="81431" y="86081"/>
                  </a:lnTo>
                  <a:lnTo>
                    <a:pt x="83864" y="75278"/>
                  </a:lnTo>
                  <a:lnTo>
                    <a:pt x="86490" y="64394"/>
                  </a:lnTo>
                  <a:lnTo>
                    <a:pt x="89327" y="53543"/>
                  </a:lnTo>
                  <a:lnTo>
                    <a:pt x="92343" y="42770"/>
                  </a:lnTo>
                  <a:lnTo>
                    <a:pt x="95344" y="32529"/>
                  </a:lnTo>
                  <a:lnTo>
                    <a:pt x="98290" y="22694"/>
                  </a:lnTo>
                  <a:lnTo>
                    <a:pt x="101437" y="1240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035619" y="445344"/>
              <a:ext cx="154102" cy="106661"/>
            </a:xfrm>
            <a:custGeom>
              <a:avLst/>
              <a:gdLst/>
              <a:ahLst/>
              <a:cxnLst/>
              <a:rect l="0" t="0" r="0" b="0"/>
              <a:pathLst>
                <a:path w="154102" h="106661">
                  <a:moveTo>
                    <a:pt x="59344" y="102137"/>
                  </a:moveTo>
                  <a:lnTo>
                    <a:pt x="62211" y="93269"/>
                  </a:lnTo>
                  <a:lnTo>
                    <a:pt x="64353" y="84282"/>
                  </a:lnTo>
                  <a:lnTo>
                    <a:pt x="65952" y="74291"/>
                  </a:lnTo>
                  <a:lnTo>
                    <a:pt x="66959" y="63484"/>
                  </a:lnTo>
                  <a:lnTo>
                    <a:pt x="67160" y="52321"/>
                  </a:lnTo>
                  <a:lnTo>
                    <a:pt x="66495" y="41124"/>
                  </a:lnTo>
                  <a:lnTo>
                    <a:pt x="64738" y="30358"/>
                  </a:lnTo>
                  <a:lnTo>
                    <a:pt x="61429" y="20670"/>
                  </a:lnTo>
                  <a:lnTo>
                    <a:pt x="56460" y="12324"/>
                  </a:lnTo>
                  <a:lnTo>
                    <a:pt x="50021" y="5724"/>
                  </a:lnTo>
                  <a:lnTo>
                    <a:pt x="42412" y="1565"/>
                  </a:lnTo>
                  <a:lnTo>
                    <a:pt x="33939" y="0"/>
                  </a:lnTo>
                  <a:lnTo>
                    <a:pt x="25337" y="1051"/>
                  </a:lnTo>
                  <a:lnTo>
                    <a:pt x="17716" y="4864"/>
                  </a:lnTo>
                  <a:lnTo>
                    <a:pt x="11600" y="11241"/>
                  </a:lnTo>
                  <a:lnTo>
                    <a:pt x="6989" y="19741"/>
                  </a:lnTo>
                  <a:lnTo>
                    <a:pt x="3646" y="29870"/>
                  </a:lnTo>
                  <a:lnTo>
                    <a:pt x="1294" y="41191"/>
                  </a:lnTo>
                  <a:lnTo>
                    <a:pt x="0" y="53194"/>
                  </a:lnTo>
                  <a:lnTo>
                    <a:pt x="171" y="65317"/>
                  </a:lnTo>
                  <a:lnTo>
                    <a:pt x="1915" y="77226"/>
                  </a:lnTo>
                  <a:lnTo>
                    <a:pt x="5220" y="88169"/>
                  </a:lnTo>
                  <a:lnTo>
                    <a:pt x="10112" y="96929"/>
                  </a:lnTo>
                  <a:lnTo>
                    <a:pt x="16437" y="103028"/>
                  </a:lnTo>
                  <a:lnTo>
                    <a:pt x="23769" y="106326"/>
                  </a:lnTo>
                  <a:lnTo>
                    <a:pt x="31521" y="106660"/>
                  </a:lnTo>
                  <a:lnTo>
                    <a:pt x="39312" y="104251"/>
                  </a:lnTo>
                  <a:lnTo>
                    <a:pt x="46658" y="99416"/>
                  </a:lnTo>
                  <a:lnTo>
                    <a:pt x="52906" y="92376"/>
                  </a:lnTo>
                  <a:lnTo>
                    <a:pt x="57823" y="83498"/>
                  </a:lnTo>
                  <a:lnTo>
                    <a:pt x="62076" y="74428"/>
                  </a:lnTo>
                  <a:lnTo>
                    <a:pt x="66919" y="68812"/>
                  </a:lnTo>
                  <a:lnTo>
                    <a:pt x="72487" y="68244"/>
                  </a:lnTo>
                  <a:lnTo>
                    <a:pt x="78203" y="70828"/>
                  </a:lnTo>
                  <a:lnTo>
                    <a:pt x="84202" y="75000"/>
                  </a:lnTo>
                  <a:lnTo>
                    <a:pt x="90876" y="79714"/>
                  </a:lnTo>
                  <a:lnTo>
                    <a:pt x="98376" y="84421"/>
                  </a:lnTo>
                  <a:lnTo>
                    <a:pt x="106480" y="88427"/>
                  </a:lnTo>
                  <a:lnTo>
                    <a:pt x="114743" y="90773"/>
                  </a:lnTo>
                  <a:lnTo>
                    <a:pt x="122912" y="91044"/>
                  </a:lnTo>
                  <a:lnTo>
                    <a:pt x="131362" y="89263"/>
                  </a:lnTo>
                  <a:lnTo>
                    <a:pt x="141158" y="83487"/>
                  </a:lnTo>
                  <a:lnTo>
                    <a:pt x="154101" y="705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71338" y="273740"/>
              <a:ext cx="7854" cy="284271"/>
            </a:xfrm>
            <a:custGeom>
              <a:avLst/>
              <a:gdLst/>
              <a:ahLst/>
              <a:cxnLst/>
              <a:rect l="0" t="0" r="0" b="0"/>
              <a:pathLst>
                <a:path w="7854" h="284271">
                  <a:moveTo>
                    <a:pt x="7853" y="0"/>
                  </a:moveTo>
                  <a:lnTo>
                    <a:pt x="7853" y="14669"/>
                  </a:lnTo>
                  <a:lnTo>
                    <a:pt x="7853" y="28580"/>
                  </a:lnTo>
                  <a:lnTo>
                    <a:pt x="7853" y="43078"/>
                  </a:lnTo>
                  <a:lnTo>
                    <a:pt x="7853" y="58280"/>
                  </a:lnTo>
                  <a:lnTo>
                    <a:pt x="7853" y="74105"/>
                  </a:lnTo>
                  <a:lnTo>
                    <a:pt x="7849" y="90420"/>
                  </a:lnTo>
                  <a:lnTo>
                    <a:pt x="7676" y="106937"/>
                  </a:lnTo>
                  <a:lnTo>
                    <a:pt x="7028" y="123246"/>
                  </a:lnTo>
                  <a:lnTo>
                    <a:pt x="5779" y="139136"/>
                  </a:lnTo>
                  <a:lnTo>
                    <a:pt x="4126" y="154585"/>
                  </a:lnTo>
                  <a:lnTo>
                    <a:pt x="2478" y="169651"/>
                  </a:lnTo>
                  <a:lnTo>
                    <a:pt x="1080" y="184413"/>
                  </a:lnTo>
                  <a:lnTo>
                    <a:pt x="160" y="198786"/>
                  </a:lnTo>
                  <a:lnTo>
                    <a:pt x="0" y="212525"/>
                  </a:lnTo>
                  <a:lnTo>
                    <a:pt x="671" y="225539"/>
                  </a:lnTo>
                  <a:lnTo>
                    <a:pt x="1926" y="237636"/>
                  </a:lnTo>
                  <a:lnTo>
                    <a:pt x="3429" y="249737"/>
                  </a:lnTo>
                  <a:lnTo>
                    <a:pt x="5311" y="264022"/>
                  </a:lnTo>
                  <a:lnTo>
                    <a:pt x="7853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10777" y="430296"/>
              <a:ext cx="231628" cy="138243"/>
            </a:xfrm>
            <a:custGeom>
              <a:avLst/>
              <a:gdLst/>
              <a:ahLst/>
              <a:cxnLst/>
              <a:rect l="0" t="0" r="0" b="0"/>
              <a:pathLst>
                <a:path w="231628" h="138243">
                  <a:moveTo>
                    <a:pt x="0" y="75071"/>
                  </a:moveTo>
                  <a:lnTo>
                    <a:pt x="8868" y="72205"/>
                  </a:lnTo>
                  <a:lnTo>
                    <a:pt x="17855" y="70063"/>
                  </a:lnTo>
                  <a:lnTo>
                    <a:pt x="27846" y="68455"/>
                  </a:lnTo>
                  <a:lnTo>
                    <a:pt x="38653" y="67102"/>
                  </a:lnTo>
                  <a:lnTo>
                    <a:pt x="49816" y="65605"/>
                  </a:lnTo>
                  <a:lnTo>
                    <a:pt x="61013" y="63745"/>
                  </a:lnTo>
                  <a:lnTo>
                    <a:pt x="71779" y="61159"/>
                  </a:lnTo>
                  <a:lnTo>
                    <a:pt x="81467" y="57282"/>
                  </a:lnTo>
                  <a:lnTo>
                    <a:pt x="89813" y="51926"/>
                  </a:lnTo>
                  <a:lnTo>
                    <a:pt x="96413" y="45226"/>
                  </a:lnTo>
                  <a:lnTo>
                    <a:pt x="100572" y="37440"/>
                  </a:lnTo>
                  <a:lnTo>
                    <a:pt x="102137" y="28848"/>
                  </a:lnTo>
                  <a:lnTo>
                    <a:pt x="101086" y="20167"/>
                  </a:lnTo>
                  <a:lnTo>
                    <a:pt x="97274" y="12493"/>
                  </a:lnTo>
                  <a:lnTo>
                    <a:pt x="90905" y="6350"/>
                  </a:lnTo>
                  <a:lnTo>
                    <a:pt x="82751" y="2061"/>
                  </a:lnTo>
                  <a:lnTo>
                    <a:pt x="73919" y="0"/>
                  </a:lnTo>
                  <a:lnTo>
                    <a:pt x="65100" y="134"/>
                  </a:lnTo>
                  <a:lnTo>
                    <a:pt x="56574" y="2138"/>
                  </a:lnTo>
                  <a:lnTo>
                    <a:pt x="48396" y="5601"/>
                  </a:lnTo>
                  <a:lnTo>
                    <a:pt x="40537" y="10152"/>
                  </a:lnTo>
                  <a:lnTo>
                    <a:pt x="33259" y="15814"/>
                  </a:lnTo>
                  <a:lnTo>
                    <a:pt x="27115" y="22968"/>
                  </a:lnTo>
                  <a:lnTo>
                    <a:pt x="22317" y="31702"/>
                  </a:lnTo>
                  <a:lnTo>
                    <a:pt x="18924" y="41669"/>
                  </a:lnTo>
                  <a:lnTo>
                    <a:pt x="17012" y="52275"/>
                  </a:lnTo>
                  <a:lnTo>
                    <a:pt x="16472" y="63109"/>
                  </a:lnTo>
                  <a:lnTo>
                    <a:pt x="17227" y="73806"/>
                  </a:lnTo>
                  <a:lnTo>
                    <a:pt x="19321" y="83982"/>
                  </a:lnTo>
                  <a:lnTo>
                    <a:pt x="22661" y="93474"/>
                  </a:lnTo>
                  <a:lnTo>
                    <a:pt x="27360" y="101830"/>
                  </a:lnTo>
                  <a:lnTo>
                    <a:pt x="33794" y="108239"/>
                  </a:lnTo>
                  <a:lnTo>
                    <a:pt x="42005" y="112428"/>
                  </a:lnTo>
                  <a:lnTo>
                    <a:pt x="51434" y="114275"/>
                  </a:lnTo>
                  <a:lnTo>
                    <a:pt x="61139" y="113553"/>
                  </a:lnTo>
                  <a:lnTo>
                    <a:pt x="70551" y="110405"/>
                  </a:lnTo>
                  <a:lnTo>
                    <a:pt x="79478" y="105395"/>
                  </a:lnTo>
                  <a:lnTo>
                    <a:pt x="87926" y="99294"/>
                  </a:lnTo>
                  <a:lnTo>
                    <a:pt x="95991" y="92678"/>
                  </a:lnTo>
                  <a:lnTo>
                    <a:pt x="104302" y="87031"/>
                  </a:lnTo>
                  <a:lnTo>
                    <a:pt x="112721" y="84476"/>
                  </a:lnTo>
                  <a:lnTo>
                    <a:pt x="119887" y="85424"/>
                  </a:lnTo>
                  <a:lnTo>
                    <a:pt x="125774" y="89242"/>
                  </a:lnTo>
                  <a:lnTo>
                    <a:pt x="130773" y="95162"/>
                  </a:lnTo>
                  <a:lnTo>
                    <a:pt x="135214" y="102558"/>
                  </a:lnTo>
                  <a:lnTo>
                    <a:pt x="139310" y="110970"/>
                  </a:lnTo>
                  <a:lnTo>
                    <a:pt x="143170" y="119999"/>
                  </a:lnTo>
                  <a:lnTo>
                    <a:pt x="146022" y="126777"/>
                  </a:lnTo>
                  <a:lnTo>
                    <a:pt x="146875" y="128041"/>
                  </a:lnTo>
                  <a:lnTo>
                    <a:pt x="146137" y="124981"/>
                  </a:lnTo>
                  <a:lnTo>
                    <a:pt x="144701" y="118994"/>
                  </a:lnTo>
                  <a:lnTo>
                    <a:pt x="143574" y="110815"/>
                  </a:lnTo>
                  <a:lnTo>
                    <a:pt x="143261" y="100960"/>
                  </a:lnTo>
                  <a:lnTo>
                    <a:pt x="143845" y="90023"/>
                  </a:lnTo>
                  <a:lnTo>
                    <a:pt x="145215" y="78658"/>
                  </a:lnTo>
                  <a:lnTo>
                    <a:pt x="147218" y="67271"/>
                  </a:lnTo>
                  <a:lnTo>
                    <a:pt x="150186" y="56518"/>
                  </a:lnTo>
                  <a:lnTo>
                    <a:pt x="154911" y="47358"/>
                  </a:lnTo>
                  <a:lnTo>
                    <a:pt x="161673" y="40173"/>
                  </a:lnTo>
                  <a:lnTo>
                    <a:pt x="169976" y="35163"/>
                  </a:lnTo>
                  <a:lnTo>
                    <a:pt x="178851" y="32608"/>
                  </a:lnTo>
                  <a:lnTo>
                    <a:pt x="187665" y="32412"/>
                  </a:lnTo>
                  <a:lnTo>
                    <a:pt x="196003" y="34363"/>
                  </a:lnTo>
                  <a:lnTo>
                    <a:pt x="203515" y="38321"/>
                  </a:lnTo>
                  <a:lnTo>
                    <a:pt x="210111" y="44019"/>
                  </a:lnTo>
                  <a:lnTo>
                    <a:pt x="215725" y="51264"/>
                  </a:lnTo>
                  <a:lnTo>
                    <a:pt x="220212" y="60021"/>
                  </a:lnTo>
                  <a:lnTo>
                    <a:pt x="223606" y="70123"/>
                  </a:lnTo>
                  <a:lnTo>
                    <a:pt x="226080" y="81090"/>
                  </a:lnTo>
                  <a:lnTo>
                    <a:pt x="228101" y="93493"/>
                  </a:lnTo>
                  <a:lnTo>
                    <a:pt x="229848" y="110654"/>
                  </a:lnTo>
                  <a:lnTo>
                    <a:pt x="231627" y="1382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17156" y="284269"/>
              <a:ext cx="9477" cy="273742"/>
            </a:xfrm>
            <a:custGeom>
              <a:avLst/>
              <a:gdLst/>
              <a:ahLst/>
              <a:cxnLst/>
              <a:rect l="0" t="0" r="0" b="0"/>
              <a:pathLst>
                <a:path w="9477" h="273742">
                  <a:moveTo>
                    <a:pt x="9476" y="0"/>
                  </a:moveTo>
                  <a:lnTo>
                    <a:pt x="6609" y="11802"/>
                  </a:lnTo>
                  <a:lnTo>
                    <a:pt x="4467" y="23571"/>
                  </a:lnTo>
                  <a:lnTo>
                    <a:pt x="2864" y="36466"/>
                  </a:lnTo>
                  <a:lnTo>
                    <a:pt x="1683" y="50487"/>
                  </a:lnTo>
                  <a:lnTo>
                    <a:pt x="835" y="65463"/>
                  </a:lnTo>
                  <a:lnTo>
                    <a:pt x="242" y="81186"/>
                  </a:lnTo>
                  <a:lnTo>
                    <a:pt x="0" y="97462"/>
                  </a:lnTo>
                  <a:lnTo>
                    <a:pt x="364" y="114134"/>
                  </a:lnTo>
                  <a:lnTo>
                    <a:pt x="1420" y="131080"/>
                  </a:lnTo>
                  <a:lnTo>
                    <a:pt x="2942" y="148050"/>
                  </a:lnTo>
                  <a:lnTo>
                    <a:pt x="4502" y="164676"/>
                  </a:lnTo>
                  <a:lnTo>
                    <a:pt x="5845" y="180782"/>
                  </a:lnTo>
                  <a:lnTo>
                    <a:pt x="6901" y="196347"/>
                  </a:lnTo>
                  <a:lnTo>
                    <a:pt x="7798" y="213253"/>
                  </a:lnTo>
                  <a:lnTo>
                    <a:pt x="8611" y="236338"/>
                  </a:lnTo>
                  <a:lnTo>
                    <a:pt x="9476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00290" y="402796"/>
              <a:ext cx="200042" cy="7816"/>
            </a:xfrm>
            <a:custGeom>
              <a:avLst/>
              <a:gdLst/>
              <a:ahLst/>
              <a:cxnLst/>
              <a:rect l="0" t="0" r="0" b="0"/>
              <a:pathLst>
                <a:path w="200042" h="7816">
                  <a:moveTo>
                    <a:pt x="200041" y="7815"/>
                  </a:moveTo>
                  <a:lnTo>
                    <a:pt x="191106" y="4948"/>
                  </a:lnTo>
                  <a:lnTo>
                    <a:pt x="181479" y="2806"/>
                  </a:lnTo>
                  <a:lnTo>
                    <a:pt x="170192" y="1208"/>
                  </a:lnTo>
                  <a:lnTo>
                    <a:pt x="157524" y="200"/>
                  </a:lnTo>
                  <a:lnTo>
                    <a:pt x="144044" y="0"/>
                  </a:lnTo>
                  <a:lnTo>
                    <a:pt x="130173" y="651"/>
                  </a:lnTo>
                  <a:lnTo>
                    <a:pt x="116137" y="1889"/>
                  </a:lnTo>
                  <a:lnTo>
                    <a:pt x="102045" y="3253"/>
                  </a:lnTo>
                  <a:lnTo>
                    <a:pt x="87949" y="4463"/>
                  </a:lnTo>
                  <a:lnTo>
                    <a:pt x="73892" y="5427"/>
                  </a:lnTo>
                  <a:lnTo>
                    <a:pt x="58238" y="6252"/>
                  </a:lnTo>
                  <a:lnTo>
                    <a:pt x="36258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36239" y="178984"/>
              <a:ext cx="174705" cy="442198"/>
            </a:xfrm>
            <a:custGeom>
              <a:avLst/>
              <a:gdLst/>
              <a:ahLst/>
              <a:cxnLst/>
              <a:rect l="0" t="0" r="0" b="0"/>
              <a:pathLst>
                <a:path w="174705" h="442198">
                  <a:moveTo>
                    <a:pt x="90476" y="442197"/>
                  </a:moveTo>
                  <a:lnTo>
                    <a:pt x="84742" y="433261"/>
                  </a:lnTo>
                  <a:lnTo>
                    <a:pt x="80458" y="423634"/>
                  </a:lnTo>
                  <a:lnTo>
                    <a:pt x="77247" y="412352"/>
                  </a:lnTo>
                  <a:lnTo>
                    <a:pt x="74714" y="399857"/>
                  </a:lnTo>
                  <a:lnTo>
                    <a:pt x="72368" y="387026"/>
                  </a:lnTo>
                  <a:lnTo>
                    <a:pt x="69915" y="374403"/>
                  </a:lnTo>
                  <a:lnTo>
                    <a:pt x="67088" y="362020"/>
                  </a:lnTo>
                  <a:lnTo>
                    <a:pt x="63575" y="349576"/>
                  </a:lnTo>
                  <a:lnTo>
                    <a:pt x="59284" y="336873"/>
                  </a:lnTo>
                  <a:lnTo>
                    <a:pt x="54451" y="323699"/>
                  </a:lnTo>
                  <a:lnTo>
                    <a:pt x="49522" y="309777"/>
                  </a:lnTo>
                  <a:lnTo>
                    <a:pt x="44766" y="295036"/>
                  </a:lnTo>
                  <a:lnTo>
                    <a:pt x="40271" y="279727"/>
                  </a:lnTo>
                  <a:lnTo>
                    <a:pt x="36026" y="264304"/>
                  </a:lnTo>
                  <a:lnTo>
                    <a:pt x="31987" y="249043"/>
                  </a:lnTo>
                  <a:lnTo>
                    <a:pt x="28105" y="234034"/>
                  </a:lnTo>
                  <a:lnTo>
                    <a:pt x="24338" y="219271"/>
                  </a:lnTo>
                  <a:lnTo>
                    <a:pt x="20652" y="204715"/>
                  </a:lnTo>
                  <a:lnTo>
                    <a:pt x="17023" y="190482"/>
                  </a:lnTo>
                  <a:lnTo>
                    <a:pt x="13432" y="176837"/>
                  </a:lnTo>
                  <a:lnTo>
                    <a:pt x="9872" y="163869"/>
                  </a:lnTo>
                  <a:lnTo>
                    <a:pt x="6499" y="151192"/>
                  </a:lnTo>
                  <a:lnTo>
                    <a:pt x="3613" y="138074"/>
                  </a:lnTo>
                  <a:lnTo>
                    <a:pt x="1350" y="124145"/>
                  </a:lnTo>
                  <a:lnTo>
                    <a:pt x="0" y="109857"/>
                  </a:lnTo>
                  <a:lnTo>
                    <a:pt x="77" y="96251"/>
                  </a:lnTo>
                  <a:lnTo>
                    <a:pt x="1725" y="83878"/>
                  </a:lnTo>
                  <a:lnTo>
                    <a:pt x="4781" y="72793"/>
                  </a:lnTo>
                  <a:lnTo>
                    <a:pt x="8967" y="62812"/>
                  </a:lnTo>
                  <a:lnTo>
                    <a:pt x="14007" y="53699"/>
                  </a:lnTo>
                  <a:lnTo>
                    <a:pt x="19829" y="45392"/>
                  </a:lnTo>
                  <a:lnTo>
                    <a:pt x="26560" y="38017"/>
                  </a:lnTo>
                  <a:lnTo>
                    <a:pt x="34202" y="31567"/>
                  </a:lnTo>
                  <a:lnTo>
                    <a:pt x="42790" y="25910"/>
                  </a:lnTo>
                  <a:lnTo>
                    <a:pt x="52465" y="20875"/>
                  </a:lnTo>
                  <a:lnTo>
                    <a:pt x="63204" y="16306"/>
                  </a:lnTo>
                  <a:lnTo>
                    <a:pt x="75009" y="12237"/>
                  </a:lnTo>
                  <a:lnTo>
                    <a:pt x="87991" y="8877"/>
                  </a:lnTo>
                  <a:lnTo>
                    <a:pt x="102076" y="6282"/>
                  </a:lnTo>
                  <a:lnTo>
                    <a:pt x="116517" y="4365"/>
                  </a:lnTo>
                  <a:lnTo>
                    <a:pt x="131499" y="2788"/>
                  </a:lnTo>
                  <a:lnTo>
                    <a:pt x="149453" y="1413"/>
                  </a:lnTo>
                  <a:lnTo>
                    <a:pt x="17470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74072" y="42113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4" y="8611"/>
                  </a:lnTo>
                  <a:lnTo>
                    <a:pt x="70140" y="11479"/>
                  </a:lnTo>
                  <a:lnTo>
                    <a:pt x="59997" y="13996"/>
                  </a:lnTo>
                  <a:lnTo>
                    <a:pt x="48970" y="16006"/>
                  </a:lnTo>
                  <a:lnTo>
                    <a:pt x="37777" y="17522"/>
                  </a:lnTo>
                  <a:lnTo>
                    <a:pt x="26687" y="18783"/>
                  </a:lnTo>
                  <a:lnTo>
                    <a:pt x="14725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89885" y="431668"/>
              <a:ext cx="115815" cy="146972"/>
            </a:xfrm>
            <a:custGeom>
              <a:avLst/>
              <a:gdLst/>
              <a:ahLst/>
              <a:cxnLst/>
              <a:rect l="0" t="0" r="0" b="0"/>
              <a:pathLst>
                <a:path w="115815" h="146972">
                  <a:moveTo>
                    <a:pt x="0" y="73699"/>
                  </a:moveTo>
                  <a:lnTo>
                    <a:pt x="135" y="85368"/>
                  </a:lnTo>
                  <a:lnTo>
                    <a:pt x="1415" y="95856"/>
                  </a:lnTo>
                  <a:lnTo>
                    <a:pt x="4008" y="106158"/>
                  </a:lnTo>
                  <a:lnTo>
                    <a:pt x="7727" y="116459"/>
                  </a:lnTo>
                  <a:lnTo>
                    <a:pt x="12360" y="126803"/>
                  </a:lnTo>
                  <a:lnTo>
                    <a:pt x="17633" y="137121"/>
                  </a:lnTo>
                  <a:lnTo>
                    <a:pt x="21284" y="144888"/>
                  </a:lnTo>
                  <a:lnTo>
                    <a:pt x="21286" y="146971"/>
                  </a:lnTo>
                  <a:lnTo>
                    <a:pt x="19367" y="144401"/>
                  </a:lnTo>
                  <a:lnTo>
                    <a:pt x="16632" y="138814"/>
                  </a:lnTo>
                  <a:lnTo>
                    <a:pt x="13528" y="131365"/>
                  </a:lnTo>
                  <a:lnTo>
                    <a:pt x="10408" y="122609"/>
                  </a:lnTo>
                  <a:lnTo>
                    <a:pt x="7669" y="112672"/>
                  </a:lnTo>
                  <a:lnTo>
                    <a:pt x="5491" y="101699"/>
                  </a:lnTo>
                  <a:lnTo>
                    <a:pt x="4193" y="90209"/>
                  </a:lnTo>
                  <a:lnTo>
                    <a:pt x="4302" y="79020"/>
                  </a:lnTo>
                  <a:lnTo>
                    <a:pt x="5974" y="68565"/>
                  </a:lnTo>
                  <a:lnTo>
                    <a:pt x="9217" y="58916"/>
                  </a:lnTo>
                  <a:lnTo>
                    <a:pt x="14059" y="49973"/>
                  </a:lnTo>
                  <a:lnTo>
                    <a:pt x="20353" y="41591"/>
                  </a:lnTo>
                  <a:lnTo>
                    <a:pt x="27831" y="33792"/>
                  </a:lnTo>
                  <a:lnTo>
                    <a:pt x="36213" y="26765"/>
                  </a:lnTo>
                  <a:lnTo>
                    <a:pt x="45254" y="20556"/>
                  </a:lnTo>
                  <a:lnTo>
                    <a:pt x="54884" y="15215"/>
                  </a:lnTo>
                  <a:lnTo>
                    <a:pt x="66458" y="10354"/>
                  </a:lnTo>
                  <a:lnTo>
                    <a:pt x="84341" y="554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31259" y="465703"/>
              <a:ext cx="153425" cy="134422"/>
            </a:xfrm>
            <a:custGeom>
              <a:avLst/>
              <a:gdLst/>
              <a:ahLst/>
              <a:cxnLst/>
              <a:rect l="0" t="0" r="0" b="0"/>
              <a:pathLst>
                <a:path w="153425" h="134422">
                  <a:moveTo>
                    <a:pt x="79725" y="71250"/>
                  </a:moveTo>
                  <a:lnTo>
                    <a:pt x="82525" y="62449"/>
                  </a:lnTo>
                  <a:lnTo>
                    <a:pt x="84027" y="54102"/>
                  </a:lnTo>
                  <a:lnTo>
                    <a:pt x="84328" y="45408"/>
                  </a:lnTo>
                  <a:lnTo>
                    <a:pt x="83476" y="36460"/>
                  </a:lnTo>
                  <a:lnTo>
                    <a:pt x="81360" y="27613"/>
                  </a:lnTo>
                  <a:lnTo>
                    <a:pt x="78033" y="19088"/>
                  </a:lnTo>
                  <a:lnTo>
                    <a:pt x="73526" y="11418"/>
                  </a:lnTo>
                  <a:lnTo>
                    <a:pt x="67758" y="5485"/>
                  </a:lnTo>
                  <a:lnTo>
                    <a:pt x="60811" y="1624"/>
                  </a:lnTo>
                  <a:lnTo>
                    <a:pt x="53047" y="0"/>
                  </a:lnTo>
                  <a:lnTo>
                    <a:pt x="44998" y="873"/>
                  </a:lnTo>
                  <a:lnTo>
                    <a:pt x="37000" y="4128"/>
                  </a:lnTo>
                  <a:lnTo>
                    <a:pt x="29343" y="9379"/>
                  </a:lnTo>
                  <a:lnTo>
                    <a:pt x="22355" y="16175"/>
                  </a:lnTo>
                  <a:lnTo>
                    <a:pt x="16143" y="24113"/>
                  </a:lnTo>
                  <a:lnTo>
                    <a:pt x="10802" y="33031"/>
                  </a:lnTo>
                  <a:lnTo>
                    <a:pt x="6506" y="42994"/>
                  </a:lnTo>
                  <a:lnTo>
                    <a:pt x="3247" y="53949"/>
                  </a:lnTo>
                  <a:lnTo>
                    <a:pt x="1041" y="65576"/>
                  </a:lnTo>
                  <a:lnTo>
                    <a:pt x="0" y="77380"/>
                  </a:lnTo>
                  <a:lnTo>
                    <a:pt x="91" y="89043"/>
                  </a:lnTo>
                  <a:lnTo>
                    <a:pt x="1625" y="99805"/>
                  </a:lnTo>
                  <a:lnTo>
                    <a:pt x="5315" y="108436"/>
                  </a:lnTo>
                  <a:lnTo>
                    <a:pt x="11347" y="114446"/>
                  </a:lnTo>
                  <a:lnTo>
                    <a:pt x="19144" y="117682"/>
                  </a:lnTo>
                  <a:lnTo>
                    <a:pt x="27672" y="117974"/>
                  </a:lnTo>
                  <a:lnTo>
                    <a:pt x="36249" y="115541"/>
                  </a:lnTo>
                  <a:lnTo>
                    <a:pt x="44427" y="110860"/>
                  </a:lnTo>
                  <a:lnTo>
                    <a:pt x="51832" y="104455"/>
                  </a:lnTo>
                  <a:lnTo>
                    <a:pt x="58361" y="96783"/>
                  </a:lnTo>
                  <a:lnTo>
                    <a:pt x="64098" y="88044"/>
                  </a:lnTo>
                  <a:lnTo>
                    <a:pt x="69202" y="78203"/>
                  </a:lnTo>
                  <a:lnTo>
                    <a:pt x="73819" y="67424"/>
                  </a:lnTo>
                  <a:lnTo>
                    <a:pt x="77781" y="59358"/>
                  </a:lnTo>
                  <a:lnTo>
                    <a:pt x="80902" y="58033"/>
                  </a:lnTo>
                  <a:lnTo>
                    <a:pt x="83575" y="61510"/>
                  </a:lnTo>
                  <a:lnTo>
                    <a:pt x="86177" y="67804"/>
                  </a:lnTo>
                  <a:lnTo>
                    <a:pt x="88900" y="75738"/>
                  </a:lnTo>
                  <a:lnTo>
                    <a:pt x="91960" y="84483"/>
                  </a:lnTo>
                  <a:lnTo>
                    <a:pt x="95655" y="93347"/>
                  </a:lnTo>
                  <a:lnTo>
                    <a:pt x="100090" y="101964"/>
                  </a:lnTo>
                  <a:lnTo>
                    <a:pt x="105471" y="109930"/>
                  </a:lnTo>
                  <a:lnTo>
                    <a:pt x="113041" y="117459"/>
                  </a:lnTo>
                  <a:lnTo>
                    <a:pt x="126817" y="125208"/>
                  </a:lnTo>
                  <a:lnTo>
                    <a:pt x="153424" y="13442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89355" y="449511"/>
              <a:ext cx="121671" cy="150600"/>
            </a:xfrm>
            <a:custGeom>
              <a:avLst/>
              <a:gdLst/>
              <a:ahLst/>
              <a:cxnLst/>
              <a:rect l="0" t="0" r="0" b="0"/>
              <a:pathLst>
                <a:path w="121671" h="150600">
                  <a:moveTo>
                    <a:pt x="90085" y="24271"/>
                  </a:moveTo>
                  <a:lnTo>
                    <a:pt x="84083" y="15671"/>
                  </a:lnTo>
                  <a:lnTo>
                    <a:pt x="77238" y="9245"/>
                  </a:lnTo>
                  <a:lnTo>
                    <a:pt x="68855" y="4445"/>
                  </a:lnTo>
                  <a:lnTo>
                    <a:pt x="59401" y="1249"/>
                  </a:lnTo>
                  <a:lnTo>
                    <a:pt x="49734" y="0"/>
                  </a:lnTo>
                  <a:lnTo>
                    <a:pt x="40384" y="718"/>
                  </a:lnTo>
                  <a:lnTo>
                    <a:pt x="31685" y="3299"/>
                  </a:lnTo>
                  <a:lnTo>
                    <a:pt x="23930" y="7688"/>
                  </a:lnTo>
                  <a:lnTo>
                    <a:pt x="17171" y="13677"/>
                  </a:lnTo>
                  <a:lnTo>
                    <a:pt x="11449" y="21120"/>
                  </a:lnTo>
                  <a:lnTo>
                    <a:pt x="6889" y="30009"/>
                  </a:lnTo>
                  <a:lnTo>
                    <a:pt x="3451" y="40204"/>
                  </a:lnTo>
                  <a:lnTo>
                    <a:pt x="1123" y="51303"/>
                  </a:lnTo>
                  <a:lnTo>
                    <a:pt x="0" y="62744"/>
                  </a:lnTo>
                  <a:lnTo>
                    <a:pt x="25" y="74177"/>
                  </a:lnTo>
                  <a:lnTo>
                    <a:pt x="1177" y="85464"/>
                  </a:lnTo>
                  <a:lnTo>
                    <a:pt x="3545" y="96575"/>
                  </a:lnTo>
                  <a:lnTo>
                    <a:pt x="7068" y="107522"/>
                  </a:lnTo>
                  <a:lnTo>
                    <a:pt x="11721" y="118009"/>
                  </a:lnTo>
                  <a:lnTo>
                    <a:pt x="17593" y="127453"/>
                  </a:lnTo>
                  <a:lnTo>
                    <a:pt x="24618" y="135612"/>
                  </a:lnTo>
                  <a:lnTo>
                    <a:pt x="32605" y="142243"/>
                  </a:lnTo>
                  <a:lnTo>
                    <a:pt x="41337" y="146950"/>
                  </a:lnTo>
                  <a:lnTo>
                    <a:pt x="50612" y="149701"/>
                  </a:lnTo>
                  <a:lnTo>
                    <a:pt x="60110" y="150599"/>
                  </a:lnTo>
                  <a:lnTo>
                    <a:pt x="69407" y="149698"/>
                  </a:lnTo>
                  <a:lnTo>
                    <a:pt x="78282" y="147216"/>
                  </a:lnTo>
                  <a:lnTo>
                    <a:pt x="86601" y="143773"/>
                  </a:lnTo>
                  <a:lnTo>
                    <a:pt x="95142" y="139960"/>
                  </a:lnTo>
                  <a:lnTo>
                    <a:pt x="105769" y="135449"/>
                  </a:lnTo>
                  <a:lnTo>
                    <a:pt x="121670" y="1295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74197" y="252683"/>
              <a:ext cx="21057" cy="347442"/>
            </a:xfrm>
            <a:custGeom>
              <a:avLst/>
              <a:gdLst/>
              <a:ahLst/>
              <a:cxnLst/>
              <a:rect l="0" t="0" r="0" b="0"/>
              <a:pathLst>
                <a:path w="21057" h="34744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4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4" y="85736"/>
                  </a:lnTo>
                  <a:lnTo>
                    <a:pt x="177" y="103154"/>
                  </a:lnTo>
                  <a:lnTo>
                    <a:pt x="825" y="121596"/>
                  </a:lnTo>
                  <a:lnTo>
                    <a:pt x="2074" y="140812"/>
                  </a:lnTo>
                  <a:lnTo>
                    <a:pt x="3727" y="160426"/>
                  </a:lnTo>
                  <a:lnTo>
                    <a:pt x="5375" y="179965"/>
                  </a:lnTo>
                  <a:lnTo>
                    <a:pt x="6782" y="199177"/>
                  </a:lnTo>
                  <a:lnTo>
                    <a:pt x="8048" y="218009"/>
                  </a:lnTo>
                  <a:lnTo>
                    <a:pt x="9504" y="236501"/>
                  </a:lnTo>
                  <a:lnTo>
                    <a:pt x="11331" y="254707"/>
                  </a:lnTo>
                  <a:lnTo>
                    <a:pt x="13398" y="272326"/>
                  </a:lnTo>
                  <a:lnTo>
                    <a:pt x="15549" y="290629"/>
                  </a:lnTo>
                  <a:lnTo>
                    <a:pt x="17975" y="313463"/>
                  </a:lnTo>
                  <a:lnTo>
                    <a:pt x="21056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16269" y="357968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0"/>
                  </a:moveTo>
                  <a:lnTo>
                    <a:pt x="280196" y="67"/>
                  </a:lnTo>
                  <a:lnTo>
                    <a:pt x="266925" y="708"/>
                  </a:lnTo>
                  <a:lnTo>
                    <a:pt x="253719" y="2000"/>
                  </a:lnTo>
                  <a:lnTo>
                    <a:pt x="240205" y="3687"/>
                  </a:lnTo>
                  <a:lnTo>
                    <a:pt x="226048" y="5355"/>
                  </a:lnTo>
                  <a:lnTo>
                    <a:pt x="211146" y="6763"/>
                  </a:lnTo>
                  <a:lnTo>
                    <a:pt x="195727" y="7689"/>
                  </a:lnTo>
                  <a:lnTo>
                    <a:pt x="180229" y="7851"/>
                  </a:lnTo>
                  <a:lnTo>
                    <a:pt x="164918" y="7186"/>
                  </a:lnTo>
                  <a:lnTo>
                    <a:pt x="149875" y="6112"/>
                  </a:lnTo>
                  <a:lnTo>
                    <a:pt x="135089" y="5392"/>
                  </a:lnTo>
                  <a:lnTo>
                    <a:pt x="120513" y="5429"/>
                  </a:lnTo>
                  <a:lnTo>
                    <a:pt x="106097" y="6119"/>
                  </a:lnTo>
                  <a:lnTo>
                    <a:pt x="91798" y="7047"/>
                  </a:lnTo>
                  <a:lnTo>
                    <a:pt x="77590" y="7930"/>
                  </a:lnTo>
                  <a:lnTo>
                    <a:pt x="63669" y="8660"/>
                  </a:lnTo>
                  <a:lnTo>
                    <a:pt x="48871" y="9295"/>
                  </a:lnTo>
                  <a:lnTo>
                    <a:pt x="29658" y="988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79481" y="484310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26"/>
                  </a:lnTo>
                  <a:lnTo>
                    <a:pt x="0" y="85236"/>
                  </a:lnTo>
                  <a:lnTo>
                    <a:pt x="0" y="98489"/>
                  </a:lnTo>
                  <a:lnTo>
                    <a:pt x="0" y="11436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00538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60581" y="452725"/>
              <a:ext cx="114201" cy="144217"/>
            </a:xfrm>
            <a:custGeom>
              <a:avLst/>
              <a:gdLst/>
              <a:ahLst/>
              <a:cxnLst/>
              <a:rect l="0" t="0" r="0" b="0"/>
              <a:pathLst>
                <a:path w="114201" h="144217">
                  <a:moveTo>
                    <a:pt x="108413" y="21057"/>
                  </a:moveTo>
                  <a:lnTo>
                    <a:pt x="99545" y="18190"/>
                  </a:lnTo>
                  <a:lnTo>
                    <a:pt x="90558" y="16048"/>
                  </a:lnTo>
                  <a:lnTo>
                    <a:pt x="80572" y="14454"/>
                  </a:lnTo>
                  <a:lnTo>
                    <a:pt x="69937" y="13619"/>
                  </a:lnTo>
                  <a:lnTo>
                    <a:pt x="59422" y="14067"/>
                  </a:lnTo>
                  <a:lnTo>
                    <a:pt x="49470" y="15976"/>
                  </a:lnTo>
                  <a:lnTo>
                    <a:pt x="40184" y="19213"/>
                  </a:lnTo>
                  <a:lnTo>
                    <a:pt x="31496" y="23522"/>
                  </a:lnTo>
                  <a:lnTo>
                    <a:pt x="23295" y="28654"/>
                  </a:lnTo>
                  <a:lnTo>
                    <a:pt x="15789" y="34879"/>
                  </a:lnTo>
                  <a:lnTo>
                    <a:pt x="9493" y="42944"/>
                  </a:lnTo>
                  <a:lnTo>
                    <a:pt x="4597" y="53104"/>
                  </a:lnTo>
                  <a:lnTo>
                    <a:pt x="1309" y="64842"/>
                  </a:lnTo>
                  <a:lnTo>
                    <a:pt x="0" y="77176"/>
                  </a:lnTo>
                  <a:lnTo>
                    <a:pt x="683" y="89466"/>
                  </a:lnTo>
                  <a:lnTo>
                    <a:pt x="3244" y="101291"/>
                  </a:lnTo>
                  <a:lnTo>
                    <a:pt x="7621" y="112298"/>
                  </a:lnTo>
                  <a:lnTo>
                    <a:pt x="13604" y="122385"/>
                  </a:lnTo>
                  <a:lnTo>
                    <a:pt x="21042" y="131155"/>
                  </a:lnTo>
                  <a:lnTo>
                    <a:pt x="29928" y="137851"/>
                  </a:lnTo>
                  <a:lnTo>
                    <a:pt x="40117" y="142236"/>
                  </a:lnTo>
                  <a:lnTo>
                    <a:pt x="51042" y="144216"/>
                  </a:lnTo>
                  <a:lnTo>
                    <a:pt x="61834" y="143584"/>
                  </a:lnTo>
                  <a:lnTo>
                    <a:pt x="72009" y="140487"/>
                  </a:lnTo>
                  <a:lnTo>
                    <a:pt x="81297" y="135172"/>
                  </a:lnTo>
                  <a:lnTo>
                    <a:pt x="89463" y="127802"/>
                  </a:lnTo>
                  <a:lnTo>
                    <a:pt x="96505" y="118664"/>
                  </a:lnTo>
                  <a:lnTo>
                    <a:pt x="102421" y="108125"/>
                  </a:lnTo>
                  <a:lnTo>
                    <a:pt x="107112" y="96536"/>
                  </a:lnTo>
                  <a:lnTo>
                    <a:pt x="110639" y="84193"/>
                  </a:lnTo>
                  <a:lnTo>
                    <a:pt x="113027" y="71483"/>
                  </a:lnTo>
                  <a:lnTo>
                    <a:pt x="114190" y="58878"/>
                  </a:lnTo>
                  <a:lnTo>
                    <a:pt x="114200" y="46637"/>
                  </a:lnTo>
                  <a:lnTo>
                    <a:pt x="113405" y="35259"/>
                  </a:lnTo>
                  <a:lnTo>
                    <a:pt x="112262" y="24465"/>
                  </a:lnTo>
                  <a:lnTo>
                    <a:pt x="110674" y="13309"/>
                  </a:lnTo>
                  <a:lnTo>
                    <a:pt x="1084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11108" y="414384"/>
              <a:ext cx="133164" cy="185741"/>
            </a:xfrm>
            <a:custGeom>
              <a:avLst/>
              <a:gdLst/>
              <a:ahLst/>
              <a:cxnLst/>
              <a:rect l="0" t="0" r="0" b="0"/>
              <a:pathLst>
                <a:path w="133164" h="185741">
                  <a:moveTo>
                    <a:pt x="0" y="59398"/>
                  </a:moveTo>
                  <a:lnTo>
                    <a:pt x="2867" y="68333"/>
                  </a:lnTo>
                  <a:lnTo>
                    <a:pt x="5009" y="77960"/>
                  </a:lnTo>
                  <a:lnTo>
                    <a:pt x="6617" y="89243"/>
                  </a:lnTo>
                  <a:lnTo>
                    <a:pt x="7970" y="101738"/>
                  </a:lnTo>
                  <a:lnTo>
                    <a:pt x="9467" y="114569"/>
                  </a:lnTo>
                  <a:lnTo>
                    <a:pt x="11277" y="127120"/>
                  </a:lnTo>
                  <a:lnTo>
                    <a:pt x="12031" y="136821"/>
                  </a:lnTo>
                  <a:lnTo>
                    <a:pt x="10541" y="140196"/>
                  </a:lnTo>
                  <a:lnTo>
                    <a:pt x="8268" y="137421"/>
                  </a:lnTo>
                  <a:lnTo>
                    <a:pt x="6123" y="129985"/>
                  </a:lnTo>
                  <a:lnTo>
                    <a:pt x="4553" y="119607"/>
                  </a:lnTo>
                  <a:lnTo>
                    <a:pt x="3889" y="107942"/>
                  </a:lnTo>
                  <a:lnTo>
                    <a:pt x="4193" y="95969"/>
                  </a:lnTo>
                  <a:lnTo>
                    <a:pt x="5349" y="83955"/>
                  </a:lnTo>
                  <a:lnTo>
                    <a:pt x="7182" y="71726"/>
                  </a:lnTo>
                  <a:lnTo>
                    <a:pt x="9524" y="59164"/>
                  </a:lnTo>
                  <a:lnTo>
                    <a:pt x="12399" y="46586"/>
                  </a:lnTo>
                  <a:lnTo>
                    <a:pt x="16005" y="34656"/>
                  </a:lnTo>
                  <a:lnTo>
                    <a:pt x="20403" y="23714"/>
                  </a:lnTo>
                  <a:lnTo>
                    <a:pt x="25831" y="14246"/>
                  </a:lnTo>
                  <a:lnTo>
                    <a:pt x="32764" y="7021"/>
                  </a:lnTo>
                  <a:lnTo>
                    <a:pt x="41313" y="2252"/>
                  </a:lnTo>
                  <a:lnTo>
                    <a:pt x="50969" y="0"/>
                  </a:lnTo>
                  <a:lnTo>
                    <a:pt x="60828" y="443"/>
                  </a:lnTo>
                  <a:lnTo>
                    <a:pt x="70339" y="3405"/>
                  </a:lnTo>
                  <a:lnTo>
                    <a:pt x="79162" y="8459"/>
                  </a:lnTo>
                  <a:lnTo>
                    <a:pt x="87008" y="15121"/>
                  </a:lnTo>
                  <a:lnTo>
                    <a:pt x="93835" y="22974"/>
                  </a:lnTo>
                  <a:lnTo>
                    <a:pt x="99775" y="32006"/>
                  </a:lnTo>
                  <a:lnTo>
                    <a:pt x="105014" y="42577"/>
                  </a:lnTo>
                  <a:lnTo>
                    <a:pt x="109731" y="54754"/>
                  </a:lnTo>
                  <a:lnTo>
                    <a:pt x="114073" y="68015"/>
                  </a:lnTo>
                  <a:lnTo>
                    <a:pt x="118150" y="81455"/>
                  </a:lnTo>
                  <a:lnTo>
                    <a:pt x="122040" y="94536"/>
                  </a:lnTo>
                  <a:lnTo>
                    <a:pt x="125636" y="107250"/>
                  </a:lnTo>
                  <a:lnTo>
                    <a:pt x="128672" y="119927"/>
                  </a:lnTo>
                  <a:lnTo>
                    <a:pt x="131041" y="132770"/>
                  </a:lnTo>
                  <a:lnTo>
                    <a:pt x="132605" y="145237"/>
                  </a:lnTo>
                  <a:lnTo>
                    <a:pt x="133163" y="157347"/>
                  </a:lnTo>
                  <a:lnTo>
                    <a:pt x="131644" y="170166"/>
                  </a:lnTo>
                  <a:lnTo>
                    <a:pt x="126342" y="1857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80098" y="427060"/>
              <a:ext cx="157158" cy="186537"/>
            </a:xfrm>
            <a:custGeom>
              <a:avLst/>
              <a:gdLst/>
              <a:ahLst/>
              <a:cxnLst/>
              <a:rect l="0" t="0" r="0" b="0"/>
              <a:pathLst>
                <a:path w="157158" h="186537">
                  <a:moveTo>
                    <a:pt x="136337" y="4608"/>
                  </a:moveTo>
                  <a:lnTo>
                    <a:pt x="127469" y="1808"/>
                  </a:lnTo>
                  <a:lnTo>
                    <a:pt x="118482" y="306"/>
                  </a:lnTo>
                  <a:lnTo>
                    <a:pt x="108491" y="0"/>
                  </a:lnTo>
                  <a:lnTo>
                    <a:pt x="97683" y="679"/>
                  </a:lnTo>
                  <a:lnTo>
                    <a:pt x="86520" y="2147"/>
                  </a:lnTo>
                  <a:lnTo>
                    <a:pt x="75315" y="4216"/>
                  </a:lnTo>
                  <a:lnTo>
                    <a:pt x="64203" y="6725"/>
                  </a:lnTo>
                  <a:lnTo>
                    <a:pt x="53218" y="9548"/>
                  </a:lnTo>
                  <a:lnTo>
                    <a:pt x="42361" y="12599"/>
                  </a:lnTo>
                  <a:lnTo>
                    <a:pt x="31937" y="16138"/>
                  </a:lnTo>
                  <a:lnTo>
                    <a:pt x="22536" y="20731"/>
                  </a:lnTo>
                  <a:lnTo>
                    <a:pt x="14407" y="26603"/>
                  </a:lnTo>
                  <a:lnTo>
                    <a:pt x="7795" y="33668"/>
                  </a:lnTo>
                  <a:lnTo>
                    <a:pt x="3103" y="41706"/>
                  </a:lnTo>
                  <a:lnTo>
                    <a:pt x="374" y="50471"/>
                  </a:lnTo>
                  <a:lnTo>
                    <a:pt x="0" y="59270"/>
                  </a:lnTo>
                  <a:lnTo>
                    <a:pt x="2850" y="67024"/>
                  </a:lnTo>
                  <a:lnTo>
                    <a:pt x="9095" y="73225"/>
                  </a:lnTo>
                  <a:lnTo>
                    <a:pt x="17998" y="77723"/>
                  </a:lnTo>
                  <a:lnTo>
                    <a:pt x="28331" y="80457"/>
                  </a:lnTo>
                  <a:lnTo>
                    <a:pt x="39240" y="81596"/>
                  </a:lnTo>
                  <a:lnTo>
                    <a:pt x="50457" y="81601"/>
                  </a:lnTo>
                  <a:lnTo>
                    <a:pt x="62112" y="81091"/>
                  </a:lnTo>
                  <a:lnTo>
                    <a:pt x="74274" y="80472"/>
                  </a:lnTo>
                  <a:lnTo>
                    <a:pt x="86746" y="80249"/>
                  </a:lnTo>
                  <a:lnTo>
                    <a:pt x="99132" y="81091"/>
                  </a:lnTo>
                  <a:lnTo>
                    <a:pt x="111202" y="83261"/>
                  </a:lnTo>
                  <a:lnTo>
                    <a:pt x="122580" y="86839"/>
                  </a:lnTo>
                  <a:lnTo>
                    <a:pt x="132690" y="91908"/>
                  </a:lnTo>
                  <a:lnTo>
                    <a:pt x="141328" y="98353"/>
                  </a:lnTo>
                  <a:lnTo>
                    <a:pt x="148297" y="105933"/>
                  </a:lnTo>
                  <a:lnTo>
                    <a:pt x="153238" y="114383"/>
                  </a:lnTo>
                  <a:lnTo>
                    <a:pt x="156149" y="123465"/>
                  </a:lnTo>
                  <a:lnTo>
                    <a:pt x="157157" y="132831"/>
                  </a:lnTo>
                  <a:lnTo>
                    <a:pt x="156329" y="142038"/>
                  </a:lnTo>
                  <a:lnTo>
                    <a:pt x="153878" y="150849"/>
                  </a:lnTo>
                  <a:lnTo>
                    <a:pt x="149795" y="158900"/>
                  </a:lnTo>
                  <a:lnTo>
                    <a:pt x="143781" y="165629"/>
                  </a:lnTo>
                  <a:lnTo>
                    <a:pt x="135853" y="170861"/>
                  </a:lnTo>
                  <a:lnTo>
                    <a:pt x="126445" y="174900"/>
                  </a:lnTo>
                  <a:lnTo>
                    <a:pt x="116221" y="178318"/>
                  </a:lnTo>
                  <a:lnTo>
                    <a:pt x="105653" y="181503"/>
                  </a:lnTo>
                  <a:lnTo>
                    <a:pt x="95239" y="184306"/>
                  </a:lnTo>
                  <a:lnTo>
                    <a:pt x="84468" y="186296"/>
                  </a:lnTo>
                  <a:lnTo>
                    <a:pt x="71284" y="186536"/>
                  </a:lnTo>
                  <a:lnTo>
                    <a:pt x="52109" y="1835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2155" y="652892"/>
              <a:ext cx="2895338" cy="84103"/>
            </a:xfrm>
            <a:custGeom>
              <a:avLst/>
              <a:gdLst/>
              <a:ahLst/>
              <a:cxnLst/>
              <a:rect l="0" t="0" r="0" b="0"/>
              <a:pathLst>
                <a:path w="2895338" h="84103">
                  <a:moveTo>
                    <a:pt x="2895337" y="10403"/>
                  </a:moveTo>
                  <a:lnTo>
                    <a:pt x="2886469" y="13337"/>
                  </a:lnTo>
                  <a:lnTo>
                    <a:pt x="2877482" y="16119"/>
                  </a:lnTo>
                  <a:lnTo>
                    <a:pt x="2867487" y="19014"/>
                  </a:lnTo>
                  <a:lnTo>
                    <a:pt x="2856506" y="21881"/>
                  </a:lnTo>
                  <a:lnTo>
                    <a:pt x="2844694" y="24398"/>
                  </a:lnTo>
                  <a:lnTo>
                    <a:pt x="2832236" y="26409"/>
                  </a:lnTo>
                  <a:lnTo>
                    <a:pt x="2819298" y="27921"/>
                  </a:lnTo>
                  <a:lnTo>
                    <a:pt x="2806017" y="29016"/>
                  </a:lnTo>
                  <a:lnTo>
                    <a:pt x="2792500" y="29784"/>
                  </a:lnTo>
                  <a:lnTo>
                    <a:pt x="2778985" y="30148"/>
                  </a:lnTo>
                  <a:lnTo>
                    <a:pt x="2765831" y="29868"/>
                  </a:lnTo>
                  <a:lnTo>
                    <a:pt x="2753200" y="28869"/>
                  </a:lnTo>
                  <a:lnTo>
                    <a:pt x="2740922" y="27386"/>
                  </a:lnTo>
                  <a:lnTo>
                    <a:pt x="2728603" y="25852"/>
                  </a:lnTo>
                  <a:lnTo>
                    <a:pt x="2716011" y="24522"/>
                  </a:lnTo>
                  <a:lnTo>
                    <a:pt x="2702925" y="23308"/>
                  </a:lnTo>
                  <a:lnTo>
                    <a:pt x="2689068" y="21886"/>
                  </a:lnTo>
                  <a:lnTo>
                    <a:pt x="2674373" y="20082"/>
                  </a:lnTo>
                  <a:lnTo>
                    <a:pt x="2659097" y="18040"/>
                  </a:lnTo>
                  <a:lnTo>
                    <a:pt x="2643697" y="16123"/>
                  </a:lnTo>
                  <a:lnTo>
                    <a:pt x="2628447" y="14536"/>
                  </a:lnTo>
                  <a:lnTo>
                    <a:pt x="2613276" y="13318"/>
                  </a:lnTo>
                  <a:lnTo>
                    <a:pt x="2597871" y="12425"/>
                  </a:lnTo>
                  <a:lnTo>
                    <a:pt x="2582066" y="11790"/>
                  </a:lnTo>
                  <a:lnTo>
                    <a:pt x="2566011" y="11347"/>
                  </a:lnTo>
                  <a:lnTo>
                    <a:pt x="2550073" y="11042"/>
                  </a:lnTo>
                  <a:lnTo>
                    <a:pt x="2534459" y="10829"/>
                  </a:lnTo>
                  <a:lnTo>
                    <a:pt x="2519210" y="10515"/>
                  </a:lnTo>
                  <a:lnTo>
                    <a:pt x="2504285" y="9771"/>
                  </a:lnTo>
                  <a:lnTo>
                    <a:pt x="2489611" y="8458"/>
                  </a:lnTo>
                  <a:lnTo>
                    <a:pt x="2474959" y="6763"/>
                  </a:lnTo>
                  <a:lnTo>
                    <a:pt x="2459969" y="5086"/>
                  </a:lnTo>
                  <a:lnTo>
                    <a:pt x="2444475" y="3664"/>
                  </a:lnTo>
                  <a:lnTo>
                    <a:pt x="2428644" y="2558"/>
                  </a:lnTo>
                  <a:lnTo>
                    <a:pt x="2412863" y="1741"/>
                  </a:lnTo>
                  <a:lnTo>
                    <a:pt x="2397358" y="1157"/>
                  </a:lnTo>
                  <a:lnTo>
                    <a:pt x="2382185" y="749"/>
                  </a:lnTo>
                  <a:lnTo>
                    <a:pt x="2367310" y="467"/>
                  </a:lnTo>
                  <a:lnTo>
                    <a:pt x="2352674" y="274"/>
                  </a:lnTo>
                  <a:lnTo>
                    <a:pt x="2338219" y="143"/>
                  </a:lnTo>
                  <a:lnTo>
                    <a:pt x="2323893" y="54"/>
                  </a:lnTo>
                  <a:lnTo>
                    <a:pt x="2309658" y="0"/>
                  </a:lnTo>
                  <a:lnTo>
                    <a:pt x="2295486" y="132"/>
                  </a:lnTo>
                  <a:lnTo>
                    <a:pt x="2281358" y="754"/>
                  </a:lnTo>
                  <a:lnTo>
                    <a:pt x="2267260" y="1985"/>
                  </a:lnTo>
                  <a:lnTo>
                    <a:pt x="2253181" y="3625"/>
                  </a:lnTo>
                  <a:lnTo>
                    <a:pt x="2239116" y="5266"/>
                  </a:lnTo>
                  <a:lnTo>
                    <a:pt x="2225059" y="6663"/>
                  </a:lnTo>
                  <a:lnTo>
                    <a:pt x="2211009" y="7752"/>
                  </a:lnTo>
                  <a:lnTo>
                    <a:pt x="2196963" y="8558"/>
                  </a:lnTo>
                  <a:lnTo>
                    <a:pt x="2182920" y="9130"/>
                  </a:lnTo>
                  <a:lnTo>
                    <a:pt x="2168878" y="9361"/>
                  </a:lnTo>
                  <a:lnTo>
                    <a:pt x="2154838" y="8991"/>
                  </a:lnTo>
                  <a:lnTo>
                    <a:pt x="2140798" y="7938"/>
                  </a:lnTo>
                  <a:lnTo>
                    <a:pt x="2126759" y="6588"/>
                  </a:lnTo>
                  <a:lnTo>
                    <a:pt x="2112720" y="5675"/>
                  </a:lnTo>
                  <a:lnTo>
                    <a:pt x="2098681" y="5580"/>
                  </a:lnTo>
                  <a:lnTo>
                    <a:pt x="2084643" y="6179"/>
                  </a:lnTo>
                  <a:lnTo>
                    <a:pt x="2070605" y="7046"/>
                  </a:lnTo>
                  <a:lnTo>
                    <a:pt x="2056567" y="7888"/>
                  </a:lnTo>
                  <a:lnTo>
                    <a:pt x="2042529" y="8588"/>
                  </a:lnTo>
                  <a:lnTo>
                    <a:pt x="2028491" y="9124"/>
                  </a:lnTo>
                  <a:lnTo>
                    <a:pt x="2014453" y="9517"/>
                  </a:lnTo>
                  <a:lnTo>
                    <a:pt x="2000415" y="9795"/>
                  </a:lnTo>
                  <a:lnTo>
                    <a:pt x="1986377" y="9990"/>
                  </a:lnTo>
                  <a:lnTo>
                    <a:pt x="1972339" y="10123"/>
                  </a:lnTo>
                  <a:lnTo>
                    <a:pt x="1958301" y="10215"/>
                  </a:lnTo>
                  <a:lnTo>
                    <a:pt x="1944263" y="10276"/>
                  </a:lnTo>
                  <a:lnTo>
                    <a:pt x="1930224" y="10318"/>
                  </a:lnTo>
                  <a:lnTo>
                    <a:pt x="1916187" y="10346"/>
                  </a:lnTo>
                  <a:lnTo>
                    <a:pt x="1902148" y="10365"/>
                  </a:lnTo>
                  <a:lnTo>
                    <a:pt x="1888111" y="10378"/>
                  </a:lnTo>
                  <a:lnTo>
                    <a:pt x="1874072" y="10386"/>
                  </a:lnTo>
                  <a:lnTo>
                    <a:pt x="1860035" y="10392"/>
                  </a:lnTo>
                  <a:lnTo>
                    <a:pt x="1845996" y="10395"/>
                  </a:lnTo>
                  <a:lnTo>
                    <a:pt x="1831959" y="10398"/>
                  </a:lnTo>
                  <a:lnTo>
                    <a:pt x="1817920" y="10399"/>
                  </a:lnTo>
                  <a:lnTo>
                    <a:pt x="1803882" y="10401"/>
                  </a:lnTo>
                  <a:lnTo>
                    <a:pt x="1789845" y="10401"/>
                  </a:lnTo>
                  <a:lnTo>
                    <a:pt x="1775807" y="10402"/>
                  </a:lnTo>
                  <a:lnTo>
                    <a:pt x="1761769" y="10402"/>
                  </a:lnTo>
                  <a:lnTo>
                    <a:pt x="1747731" y="10402"/>
                  </a:lnTo>
                  <a:lnTo>
                    <a:pt x="1733693" y="10402"/>
                  </a:lnTo>
                  <a:lnTo>
                    <a:pt x="1719654" y="10403"/>
                  </a:lnTo>
                  <a:lnTo>
                    <a:pt x="1705617" y="10403"/>
                  </a:lnTo>
                  <a:lnTo>
                    <a:pt x="1691578" y="10403"/>
                  </a:lnTo>
                  <a:lnTo>
                    <a:pt x="1677545" y="10407"/>
                  </a:lnTo>
                  <a:lnTo>
                    <a:pt x="1663680" y="10580"/>
                  </a:lnTo>
                  <a:lnTo>
                    <a:pt x="1650290" y="11229"/>
                  </a:lnTo>
                  <a:lnTo>
                    <a:pt x="1637501" y="12477"/>
                  </a:lnTo>
                  <a:lnTo>
                    <a:pt x="1625116" y="14130"/>
                  </a:lnTo>
                  <a:lnTo>
                    <a:pt x="1612726" y="15778"/>
                  </a:lnTo>
                  <a:lnTo>
                    <a:pt x="1600091" y="17181"/>
                  </a:lnTo>
                  <a:lnTo>
                    <a:pt x="1587145" y="18274"/>
                  </a:lnTo>
                  <a:lnTo>
                    <a:pt x="1573915" y="19082"/>
                  </a:lnTo>
                  <a:lnTo>
                    <a:pt x="1560455" y="19660"/>
                  </a:lnTo>
                  <a:lnTo>
                    <a:pt x="1546822" y="20065"/>
                  </a:lnTo>
                  <a:lnTo>
                    <a:pt x="1533064" y="20344"/>
                  </a:lnTo>
                  <a:lnTo>
                    <a:pt x="1519217" y="20535"/>
                  </a:lnTo>
                  <a:lnTo>
                    <a:pt x="1505309" y="20665"/>
                  </a:lnTo>
                  <a:lnTo>
                    <a:pt x="1491358" y="20753"/>
                  </a:lnTo>
                  <a:lnTo>
                    <a:pt x="1477379" y="20812"/>
                  </a:lnTo>
                  <a:lnTo>
                    <a:pt x="1463381" y="20851"/>
                  </a:lnTo>
                  <a:lnTo>
                    <a:pt x="1449370" y="20878"/>
                  </a:lnTo>
                  <a:lnTo>
                    <a:pt x="1435345" y="20896"/>
                  </a:lnTo>
                  <a:lnTo>
                    <a:pt x="1421146" y="20908"/>
                  </a:lnTo>
                  <a:lnTo>
                    <a:pt x="1406468" y="20915"/>
                  </a:lnTo>
                  <a:lnTo>
                    <a:pt x="1391186" y="20925"/>
                  </a:lnTo>
                  <a:lnTo>
                    <a:pt x="1375499" y="21102"/>
                  </a:lnTo>
                  <a:lnTo>
                    <a:pt x="1359815" y="21752"/>
                  </a:lnTo>
                  <a:lnTo>
                    <a:pt x="1344371" y="23003"/>
                  </a:lnTo>
                  <a:lnTo>
                    <a:pt x="1329069" y="24656"/>
                  </a:lnTo>
                  <a:lnTo>
                    <a:pt x="1313575" y="26305"/>
                  </a:lnTo>
                  <a:lnTo>
                    <a:pt x="1297711" y="27708"/>
                  </a:lnTo>
                  <a:lnTo>
                    <a:pt x="1281616" y="28802"/>
                  </a:lnTo>
                  <a:lnTo>
                    <a:pt x="1265650" y="29610"/>
                  </a:lnTo>
                  <a:lnTo>
                    <a:pt x="1250018" y="30188"/>
                  </a:lnTo>
                  <a:lnTo>
                    <a:pt x="1234758" y="30593"/>
                  </a:lnTo>
                  <a:lnTo>
                    <a:pt x="1219824" y="30873"/>
                  </a:lnTo>
                  <a:lnTo>
                    <a:pt x="1205149" y="31064"/>
                  </a:lnTo>
                  <a:lnTo>
                    <a:pt x="1190667" y="31194"/>
                  </a:lnTo>
                  <a:lnTo>
                    <a:pt x="1176323" y="31281"/>
                  </a:lnTo>
                  <a:lnTo>
                    <a:pt x="1162076" y="31336"/>
                  </a:lnTo>
                  <a:lnTo>
                    <a:pt x="1147896" y="31202"/>
                  </a:lnTo>
                  <a:lnTo>
                    <a:pt x="1133763" y="30581"/>
                  </a:lnTo>
                  <a:lnTo>
                    <a:pt x="1119656" y="29350"/>
                  </a:lnTo>
                  <a:lnTo>
                    <a:pt x="1105402" y="27709"/>
                  </a:lnTo>
                  <a:lnTo>
                    <a:pt x="1090687" y="26069"/>
                  </a:lnTo>
                  <a:lnTo>
                    <a:pt x="1075381" y="24671"/>
                  </a:lnTo>
                  <a:lnTo>
                    <a:pt x="1059677" y="23582"/>
                  </a:lnTo>
                  <a:lnTo>
                    <a:pt x="1043982" y="22776"/>
                  </a:lnTo>
                  <a:lnTo>
                    <a:pt x="1028531" y="22200"/>
                  </a:lnTo>
                  <a:lnTo>
                    <a:pt x="1013224" y="21796"/>
                  </a:lnTo>
                  <a:lnTo>
                    <a:pt x="997727" y="21517"/>
                  </a:lnTo>
                  <a:lnTo>
                    <a:pt x="981860" y="21326"/>
                  </a:lnTo>
                  <a:lnTo>
                    <a:pt x="965764" y="21197"/>
                  </a:lnTo>
                  <a:lnTo>
                    <a:pt x="949797" y="21109"/>
                  </a:lnTo>
                  <a:lnTo>
                    <a:pt x="934160" y="21051"/>
                  </a:lnTo>
                  <a:lnTo>
                    <a:pt x="918726" y="21011"/>
                  </a:lnTo>
                  <a:lnTo>
                    <a:pt x="903144" y="20985"/>
                  </a:lnTo>
                  <a:lnTo>
                    <a:pt x="887220" y="20967"/>
                  </a:lnTo>
                  <a:lnTo>
                    <a:pt x="871085" y="20955"/>
                  </a:lnTo>
                  <a:lnTo>
                    <a:pt x="855093" y="20947"/>
                  </a:lnTo>
                  <a:lnTo>
                    <a:pt x="839439" y="20942"/>
                  </a:lnTo>
                  <a:lnTo>
                    <a:pt x="823993" y="20938"/>
                  </a:lnTo>
                  <a:lnTo>
                    <a:pt x="808403" y="20936"/>
                  </a:lnTo>
                  <a:lnTo>
                    <a:pt x="792470" y="20934"/>
                  </a:lnTo>
                  <a:lnTo>
                    <a:pt x="776158" y="20933"/>
                  </a:lnTo>
                  <a:lnTo>
                    <a:pt x="759515" y="20933"/>
                  </a:lnTo>
                  <a:lnTo>
                    <a:pt x="742615" y="20937"/>
                  </a:lnTo>
                  <a:lnTo>
                    <a:pt x="725689" y="21109"/>
                  </a:lnTo>
                  <a:lnTo>
                    <a:pt x="709099" y="21757"/>
                  </a:lnTo>
                  <a:lnTo>
                    <a:pt x="693010" y="23006"/>
                  </a:lnTo>
                  <a:lnTo>
                    <a:pt x="677258" y="24659"/>
                  </a:lnTo>
                  <a:lnTo>
                    <a:pt x="661456" y="26307"/>
                  </a:lnTo>
                  <a:lnTo>
                    <a:pt x="645380" y="27710"/>
                  </a:lnTo>
                  <a:lnTo>
                    <a:pt x="629142" y="28802"/>
                  </a:lnTo>
                  <a:lnTo>
                    <a:pt x="613080" y="29610"/>
                  </a:lnTo>
                  <a:lnTo>
                    <a:pt x="597383" y="30193"/>
                  </a:lnTo>
                  <a:lnTo>
                    <a:pt x="582079" y="30771"/>
                  </a:lnTo>
                  <a:lnTo>
                    <a:pt x="567116" y="31699"/>
                  </a:lnTo>
                  <a:lnTo>
                    <a:pt x="552422" y="33138"/>
                  </a:lnTo>
                  <a:lnTo>
                    <a:pt x="537926" y="34921"/>
                  </a:lnTo>
                  <a:lnTo>
                    <a:pt x="523573" y="36657"/>
                  </a:lnTo>
                  <a:lnTo>
                    <a:pt x="509316" y="38118"/>
                  </a:lnTo>
                  <a:lnTo>
                    <a:pt x="494960" y="39251"/>
                  </a:lnTo>
                  <a:lnTo>
                    <a:pt x="480175" y="40085"/>
                  </a:lnTo>
                  <a:lnTo>
                    <a:pt x="464823" y="40686"/>
                  </a:lnTo>
                  <a:lnTo>
                    <a:pt x="449088" y="41275"/>
                  </a:lnTo>
                  <a:lnTo>
                    <a:pt x="433372" y="42211"/>
                  </a:lnTo>
                  <a:lnTo>
                    <a:pt x="417907" y="43661"/>
                  </a:lnTo>
                  <a:lnTo>
                    <a:pt x="402590" y="45620"/>
                  </a:lnTo>
                  <a:lnTo>
                    <a:pt x="387087" y="48006"/>
                  </a:lnTo>
                  <a:lnTo>
                    <a:pt x="371216" y="50718"/>
                  </a:lnTo>
                  <a:lnTo>
                    <a:pt x="355116" y="53504"/>
                  </a:lnTo>
                  <a:lnTo>
                    <a:pt x="339148" y="55988"/>
                  </a:lnTo>
                  <a:lnTo>
                    <a:pt x="323510" y="57987"/>
                  </a:lnTo>
                  <a:lnTo>
                    <a:pt x="308075" y="59497"/>
                  </a:lnTo>
                  <a:lnTo>
                    <a:pt x="292493" y="60592"/>
                  </a:lnTo>
                  <a:lnTo>
                    <a:pt x="276568" y="61367"/>
                  </a:lnTo>
                  <a:lnTo>
                    <a:pt x="260433" y="61905"/>
                  </a:lnTo>
                  <a:lnTo>
                    <a:pt x="244440" y="62275"/>
                  </a:lnTo>
                  <a:lnTo>
                    <a:pt x="228786" y="62526"/>
                  </a:lnTo>
                  <a:lnTo>
                    <a:pt x="213340" y="62697"/>
                  </a:lnTo>
                  <a:lnTo>
                    <a:pt x="197751" y="62812"/>
                  </a:lnTo>
                  <a:lnTo>
                    <a:pt x="181826" y="62894"/>
                  </a:lnTo>
                  <a:lnTo>
                    <a:pt x="165860" y="63118"/>
                  </a:lnTo>
                  <a:lnTo>
                    <a:pt x="150514" y="63801"/>
                  </a:lnTo>
                  <a:lnTo>
                    <a:pt x="136107" y="65073"/>
                  </a:lnTo>
                  <a:lnTo>
                    <a:pt x="122313" y="66741"/>
                  </a:lnTo>
                  <a:lnTo>
                    <a:pt x="108371" y="68400"/>
                  </a:lnTo>
                  <a:lnTo>
                    <a:pt x="93848" y="69814"/>
                  </a:lnTo>
                  <a:lnTo>
                    <a:pt x="78975" y="71084"/>
                  </a:lnTo>
                  <a:lnTo>
                    <a:pt x="64436" y="72544"/>
                  </a:lnTo>
                  <a:lnTo>
                    <a:pt x="50630" y="74373"/>
                  </a:lnTo>
                  <a:lnTo>
                    <a:pt x="38063" y="76441"/>
                  </a:lnTo>
                  <a:lnTo>
                    <a:pt x="26275" y="78593"/>
                  </a:lnTo>
                  <a:lnTo>
                    <a:pt x="14234" y="81020"/>
                  </a:lnTo>
                  <a:lnTo>
                    <a:pt x="0" y="8410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53305" y="44219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69564" y="0"/>
                  </a:lnTo>
                  <a:lnTo>
                    <a:pt x="54663" y="0"/>
                  </a:lnTo>
                  <a:lnTo>
                    <a:pt x="342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80801" y="108837"/>
              <a:ext cx="267345" cy="554459"/>
            </a:xfrm>
            <a:custGeom>
              <a:avLst/>
              <a:gdLst/>
              <a:ahLst/>
              <a:cxnLst/>
              <a:rect l="0" t="0" r="0" b="0"/>
              <a:pathLst>
                <a:path w="267345" h="554459">
                  <a:moveTo>
                    <a:pt x="67302" y="554458"/>
                  </a:moveTo>
                  <a:lnTo>
                    <a:pt x="64368" y="545522"/>
                  </a:lnTo>
                  <a:lnTo>
                    <a:pt x="61587" y="535895"/>
                  </a:lnTo>
                  <a:lnTo>
                    <a:pt x="58692" y="524603"/>
                  </a:lnTo>
                  <a:lnTo>
                    <a:pt x="55824" y="511763"/>
                  </a:lnTo>
                  <a:lnTo>
                    <a:pt x="53307" y="497635"/>
                  </a:lnTo>
                  <a:lnTo>
                    <a:pt x="51292" y="482510"/>
                  </a:lnTo>
                  <a:lnTo>
                    <a:pt x="49607" y="466649"/>
                  </a:lnTo>
                  <a:lnTo>
                    <a:pt x="47864" y="450261"/>
                  </a:lnTo>
                  <a:lnTo>
                    <a:pt x="45837" y="433499"/>
                  </a:lnTo>
                  <a:lnTo>
                    <a:pt x="43475" y="416314"/>
                  </a:lnTo>
                  <a:lnTo>
                    <a:pt x="40810" y="398480"/>
                  </a:lnTo>
                  <a:lnTo>
                    <a:pt x="37904" y="379926"/>
                  </a:lnTo>
                  <a:lnTo>
                    <a:pt x="34816" y="360889"/>
                  </a:lnTo>
                  <a:lnTo>
                    <a:pt x="31597" y="341802"/>
                  </a:lnTo>
                  <a:lnTo>
                    <a:pt x="28287" y="322921"/>
                  </a:lnTo>
                  <a:lnTo>
                    <a:pt x="24912" y="304156"/>
                  </a:lnTo>
                  <a:lnTo>
                    <a:pt x="21494" y="285185"/>
                  </a:lnTo>
                  <a:lnTo>
                    <a:pt x="18050" y="265833"/>
                  </a:lnTo>
                  <a:lnTo>
                    <a:pt x="14754" y="246242"/>
                  </a:lnTo>
                  <a:lnTo>
                    <a:pt x="11921" y="226776"/>
                  </a:lnTo>
                  <a:lnTo>
                    <a:pt x="9678" y="207651"/>
                  </a:lnTo>
                  <a:lnTo>
                    <a:pt x="7834" y="189230"/>
                  </a:lnTo>
                  <a:lnTo>
                    <a:pt x="5981" y="172087"/>
                  </a:lnTo>
                  <a:lnTo>
                    <a:pt x="3889" y="156406"/>
                  </a:lnTo>
                  <a:lnTo>
                    <a:pt x="1821" y="141894"/>
                  </a:lnTo>
                  <a:lnTo>
                    <a:pt x="419" y="127986"/>
                  </a:lnTo>
                  <a:lnTo>
                    <a:pt x="0" y="114298"/>
                  </a:lnTo>
                  <a:lnTo>
                    <a:pt x="720" y="100966"/>
                  </a:lnTo>
                  <a:lnTo>
                    <a:pt x="2732" y="88532"/>
                  </a:lnTo>
                  <a:lnTo>
                    <a:pt x="5984" y="77244"/>
                  </a:lnTo>
                  <a:lnTo>
                    <a:pt x="10440" y="67205"/>
                  </a:lnTo>
                  <a:lnTo>
                    <a:pt x="16172" y="58534"/>
                  </a:lnTo>
                  <a:lnTo>
                    <a:pt x="23103" y="51149"/>
                  </a:lnTo>
                  <a:lnTo>
                    <a:pt x="31197" y="44833"/>
                  </a:lnTo>
                  <a:lnTo>
                    <a:pt x="40532" y="39342"/>
                  </a:lnTo>
                  <a:lnTo>
                    <a:pt x="51038" y="34456"/>
                  </a:lnTo>
                  <a:lnTo>
                    <a:pt x="62687" y="30002"/>
                  </a:lnTo>
                  <a:lnTo>
                    <a:pt x="75561" y="25849"/>
                  </a:lnTo>
                  <a:lnTo>
                    <a:pt x="89590" y="21904"/>
                  </a:lnTo>
                  <a:lnTo>
                    <a:pt x="104416" y="18101"/>
                  </a:lnTo>
                  <a:lnTo>
                    <a:pt x="119514" y="14394"/>
                  </a:lnTo>
                  <a:lnTo>
                    <a:pt x="134556" y="10757"/>
                  </a:lnTo>
                  <a:lnTo>
                    <a:pt x="149418" y="7332"/>
                  </a:lnTo>
                  <a:lnTo>
                    <a:pt x="164084" y="4411"/>
                  </a:lnTo>
                  <a:lnTo>
                    <a:pt x="178575" y="2120"/>
                  </a:lnTo>
                  <a:lnTo>
                    <a:pt x="192763" y="582"/>
                  </a:lnTo>
                  <a:lnTo>
                    <a:pt x="206378" y="0"/>
                  </a:lnTo>
                  <a:lnTo>
                    <a:pt x="219304" y="383"/>
                  </a:lnTo>
                  <a:lnTo>
                    <a:pt x="231144" y="1445"/>
                  </a:lnTo>
                  <a:lnTo>
                    <a:pt x="242300" y="2795"/>
                  </a:lnTo>
                  <a:lnTo>
                    <a:pt x="253752" y="4553"/>
                  </a:lnTo>
                  <a:lnTo>
                    <a:pt x="267344" y="69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16518" y="40008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07" y="2867"/>
                  </a:lnTo>
                  <a:lnTo>
                    <a:pt x="103478" y="5009"/>
                  </a:lnTo>
                  <a:lnTo>
                    <a:pt x="91885" y="6617"/>
                  </a:lnTo>
                  <a:lnTo>
                    <a:pt x="79896" y="7970"/>
                  </a:lnTo>
                  <a:lnTo>
                    <a:pt x="67884" y="9467"/>
                  </a:lnTo>
                  <a:lnTo>
                    <a:pt x="56091" y="11313"/>
                  </a:lnTo>
                  <a:lnTo>
                    <a:pt x="44842" y="13390"/>
                  </a:lnTo>
                  <a:lnTo>
                    <a:pt x="33416" y="15546"/>
                  </a:lnTo>
                  <a:lnTo>
                    <a:pt x="19695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63917" y="389554"/>
              <a:ext cx="136872" cy="230835"/>
            </a:xfrm>
            <a:custGeom>
              <a:avLst/>
              <a:gdLst/>
              <a:ahLst/>
              <a:cxnLst/>
              <a:rect l="0" t="0" r="0" b="0"/>
              <a:pathLst>
                <a:path w="136872" h="230835">
                  <a:moveTo>
                    <a:pt x="0" y="126342"/>
                  </a:moveTo>
                  <a:lnTo>
                    <a:pt x="2934" y="135210"/>
                  </a:lnTo>
                  <a:lnTo>
                    <a:pt x="5716" y="144197"/>
                  </a:lnTo>
                  <a:lnTo>
                    <a:pt x="8616" y="154188"/>
                  </a:lnTo>
                  <a:lnTo>
                    <a:pt x="11656" y="164996"/>
                  </a:lnTo>
                  <a:lnTo>
                    <a:pt x="14821" y="176159"/>
                  </a:lnTo>
                  <a:lnTo>
                    <a:pt x="18085" y="187364"/>
                  </a:lnTo>
                  <a:lnTo>
                    <a:pt x="21423" y="198476"/>
                  </a:lnTo>
                  <a:lnTo>
                    <a:pt x="24814" y="209461"/>
                  </a:lnTo>
                  <a:lnTo>
                    <a:pt x="28227" y="220256"/>
                  </a:lnTo>
                  <a:lnTo>
                    <a:pt x="31069" y="228416"/>
                  </a:lnTo>
                  <a:lnTo>
                    <a:pt x="32425" y="230834"/>
                  </a:lnTo>
                  <a:lnTo>
                    <a:pt x="32249" y="228469"/>
                  </a:lnTo>
                  <a:lnTo>
                    <a:pt x="30932" y="222981"/>
                  </a:lnTo>
                  <a:lnTo>
                    <a:pt x="28852" y="215409"/>
                  </a:lnTo>
                  <a:lnTo>
                    <a:pt x="26275" y="206194"/>
                  </a:lnTo>
                  <a:lnTo>
                    <a:pt x="23382" y="195658"/>
                  </a:lnTo>
                  <a:lnTo>
                    <a:pt x="20448" y="184103"/>
                  </a:lnTo>
                  <a:lnTo>
                    <a:pt x="17852" y="171795"/>
                  </a:lnTo>
                  <a:lnTo>
                    <a:pt x="15771" y="158943"/>
                  </a:lnTo>
                  <a:lnTo>
                    <a:pt x="14203" y="145544"/>
                  </a:lnTo>
                  <a:lnTo>
                    <a:pt x="13067" y="131408"/>
                  </a:lnTo>
                  <a:lnTo>
                    <a:pt x="12274" y="116497"/>
                  </a:lnTo>
                  <a:lnTo>
                    <a:pt x="12062" y="101229"/>
                  </a:lnTo>
                  <a:lnTo>
                    <a:pt x="12977" y="86359"/>
                  </a:lnTo>
                  <a:lnTo>
                    <a:pt x="15227" y="72293"/>
                  </a:lnTo>
                  <a:lnTo>
                    <a:pt x="18875" y="59408"/>
                  </a:lnTo>
                  <a:lnTo>
                    <a:pt x="23998" y="48206"/>
                  </a:lnTo>
                  <a:lnTo>
                    <a:pt x="30483" y="38786"/>
                  </a:lnTo>
                  <a:lnTo>
                    <a:pt x="38091" y="30935"/>
                  </a:lnTo>
                  <a:lnTo>
                    <a:pt x="46562" y="24329"/>
                  </a:lnTo>
                  <a:lnTo>
                    <a:pt x="55666" y="18661"/>
                  </a:lnTo>
                  <a:lnTo>
                    <a:pt x="65388" y="13833"/>
                  </a:lnTo>
                  <a:lnTo>
                    <a:pt x="75898" y="9953"/>
                  </a:lnTo>
                  <a:lnTo>
                    <a:pt x="87210" y="7005"/>
                  </a:lnTo>
                  <a:lnTo>
                    <a:pt x="98614" y="4850"/>
                  </a:lnTo>
                  <a:lnTo>
                    <a:pt x="109877" y="3087"/>
                  </a:lnTo>
                  <a:lnTo>
                    <a:pt x="121991" y="155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15824" y="457177"/>
              <a:ext cx="174478" cy="174533"/>
            </a:xfrm>
            <a:custGeom>
              <a:avLst/>
              <a:gdLst/>
              <a:ahLst/>
              <a:cxnLst/>
              <a:rect l="0" t="0" r="0" b="0"/>
              <a:pathLst>
                <a:path w="174478" h="174533">
                  <a:moveTo>
                    <a:pt x="90249" y="100833"/>
                  </a:moveTo>
                  <a:lnTo>
                    <a:pt x="90182" y="89031"/>
                  </a:lnTo>
                  <a:lnTo>
                    <a:pt x="89542" y="77262"/>
                  </a:lnTo>
                  <a:lnTo>
                    <a:pt x="88241" y="64380"/>
                  </a:lnTo>
                  <a:lnTo>
                    <a:pt x="86207" y="50878"/>
                  </a:lnTo>
                  <a:lnTo>
                    <a:pt x="83243" y="37847"/>
                  </a:lnTo>
                  <a:lnTo>
                    <a:pt x="79318" y="25897"/>
                  </a:lnTo>
                  <a:lnTo>
                    <a:pt x="74396" y="15617"/>
                  </a:lnTo>
                  <a:lnTo>
                    <a:pt x="68345" y="7779"/>
                  </a:lnTo>
                  <a:lnTo>
                    <a:pt x="61205" y="2565"/>
                  </a:lnTo>
                  <a:lnTo>
                    <a:pt x="53310" y="0"/>
                  </a:lnTo>
                  <a:lnTo>
                    <a:pt x="45173" y="225"/>
                  </a:lnTo>
                  <a:lnTo>
                    <a:pt x="37115" y="3038"/>
                  </a:lnTo>
                  <a:lnTo>
                    <a:pt x="29419" y="7989"/>
                  </a:lnTo>
                  <a:lnTo>
                    <a:pt x="22404" y="14583"/>
                  </a:lnTo>
                  <a:lnTo>
                    <a:pt x="16174" y="22385"/>
                  </a:lnTo>
                  <a:lnTo>
                    <a:pt x="10822" y="31213"/>
                  </a:lnTo>
                  <a:lnTo>
                    <a:pt x="6517" y="41114"/>
                  </a:lnTo>
                  <a:lnTo>
                    <a:pt x="3253" y="52028"/>
                  </a:lnTo>
                  <a:lnTo>
                    <a:pt x="1043" y="63628"/>
                  </a:lnTo>
                  <a:lnTo>
                    <a:pt x="0" y="75414"/>
                  </a:lnTo>
                  <a:lnTo>
                    <a:pt x="76" y="87083"/>
                  </a:lnTo>
                  <a:lnTo>
                    <a:pt x="1090" y="98529"/>
                  </a:lnTo>
                  <a:lnTo>
                    <a:pt x="2834" y="109748"/>
                  </a:lnTo>
                  <a:lnTo>
                    <a:pt x="5124" y="120753"/>
                  </a:lnTo>
                  <a:lnTo>
                    <a:pt x="8136" y="130770"/>
                  </a:lnTo>
                  <a:lnTo>
                    <a:pt x="12367" y="138301"/>
                  </a:lnTo>
                  <a:lnTo>
                    <a:pt x="17990" y="142731"/>
                  </a:lnTo>
                  <a:lnTo>
                    <a:pt x="24715" y="144246"/>
                  </a:lnTo>
                  <a:lnTo>
                    <a:pt x="31992" y="143370"/>
                  </a:lnTo>
                  <a:lnTo>
                    <a:pt x="39437" y="140665"/>
                  </a:lnTo>
                  <a:lnTo>
                    <a:pt x="46706" y="136465"/>
                  </a:lnTo>
                  <a:lnTo>
                    <a:pt x="53427" y="130846"/>
                  </a:lnTo>
                  <a:lnTo>
                    <a:pt x="59455" y="123957"/>
                  </a:lnTo>
                  <a:lnTo>
                    <a:pt x="64671" y="115709"/>
                  </a:lnTo>
                  <a:lnTo>
                    <a:pt x="68883" y="105731"/>
                  </a:lnTo>
                  <a:lnTo>
                    <a:pt x="72094" y="93985"/>
                  </a:lnTo>
                  <a:lnTo>
                    <a:pt x="74608" y="81028"/>
                  </a:lnTo>
                  <a:lnTo>
                    <a:pt x="76919" y="67799"/>
                  </a:lnTo>
                  <a:lnTo>
                    <a:pt x="79345" y="54922"/>
                  </a:lnTo>
                  <a:lnTo>
                    <a:pt x="82424" y="44511"/>
                  </a:lnTo>
                  <a:lnTo>
                    <a:pt x="86282" y="39749"/>
                  </a:lnTo>
                  <a:lnTo>
                    <a:pt x="90140" y="40912"/>
                  </a:lnTo>
                  <a:lnTo>
                    <a:pt x="93822" y="46512"/>
                  </a:lnTo>
                  <a:lnTo>
                    <a:pt x="97391" y="55067"/>
                  </a:lnTo>
                  <a:lnTo>
                    <a:pt x="101073" y="65371"/>
                  </a:lnTo>
                  <a:lnTo>
                    <a:pt x="105212" y="76435"/>
                  </a:lnTo>
                  <a:lnTo>
                    <a:pt x="109951" y="87694"/>
                  </a:lnTo>
                  <a:lnTo>
                    <a:pt x="115265" y="98901"/>
                  </a:lnTo>
                  <a:lnTo>
                    <a:pt x="121056" y="109979"/>
                  </a:lnTo>
                  <a:lnTo>
                    <a:pt x="127209" y="120913"/>
                  </a:lnTo>
                  <a:lnTo>
                    <a:pt x="133709" y="131461"/>
                  </a:lnTo>
                  <a:lnTo>
                    <a:pt x="141485" y="142282"/>
                  </a:lnTo>
                  <a:lnTo>
                    <a:pt x="153453" y="155444"/>
                  </a:lnTo>
                  <a:lnTo>
                    <a:pt x="174477" y="1745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04913" y="444272"/>
              <a:ext cx="122259" cy="167218"/>
            </a:xfrm>
            <a:custGeom>
              <a:avLst/>
              <a:gdLst/>
              <a:ahLst/>
              <a:cxnLst/>
              <a:rect l="0" t="0" r="0" b="0"/>
              <a:pathLst>
                <a:path w="122259" h="167218">
                  <a:moveTo>
                    <a:pt x="80144" y="18981"/>
                  </a:moveTo>
                  <a:lnTo>
                    <a:pt x="74143" y="10448"/>
                  </a:lnTo>
                  <a:lnTo>
                    <a:pt x="67298" y="4662"/>
                  </a:lnTo>
                  <a:lnTo>
                    <a:pt x="58919" y="1163"/>
                  </a:lnTo>
                  <a:lnTo>
                    <a:pt x="49637" y="0"/>
                  </a:lnTo>
                  <a:lnTo>
                    <a:pt x="40620" y="1716"/>
                  </a:lnTo>
                  <a:lnTo>
                    <a:pt x="32518" y="6345"/>
                  </a:lnTo>
                  <a:lnTo>
                    <a:pt x="25471" y="13329"/>
                  </a:lnTo>
                  <a:lnTo>
                    <a:pt x="19365" y="21825"/>
                  </a:lnTo>
                  <a:lnTo>
                    <a:pt x="14009" y="31200"/>
                  </a:lnTo>
                  <a:lnTo>
                    <a:pt x="9379" y="41233"/>
                  </a:lnTo>
                  <a:lnTo>
                    <a:pt x="5627" y="52018"/>
                  </a:lnTo>
                  <a:lnTo>
                    <a:pt x="2767" y="63561"/>
                  </a:lnTo>
                  <a:lnTo>
                    <a:pt x="844" y="75599"/>
                  </a:lnTo>
                  <a:lnTo>
                    <a:pt x="0" y="87687"/>
                  </a:lnTo>
                  <a:lnTo>
                    <a:pt x="217" y="99557"/>
                  </a:lnTo>
                  <a:lnTo>
                    <a:pt x="1498" y="110970"/>
                  </a:lnTo>
                  <a:lnTo>
                    <a:pt x="3955" y="121635"/>
                  </a:lnTo>
                  <a:lnTo>
                    <a:pt x="7537" y="131469"/>
                  </a:lnTo>
                  <a:lnTo>
                    <a:pt x="12229" y="140394"/>
                  </a:lnTo>
                  <a:lnTo>
                    <a:pt x="18127" y="148251"/>
                  </a:lnTo>
                  <a:lnTo>
                    <a:pt x="25174" y="155048"/>
                  </a:lnTo>
                  <a:lnTo>
                    <a:pt x="33347" y="160614"/>
                  </a:lnTo>
                  <a:lnTo>
                    <a:pt x="42735" y="164530"/>
                  </a:lnTo>
                  <a:lnTo>
                    <a:pt x="53264" y="166715"/>
                  </a:lnTo>
                  <a:lnTo>
                    <a:pt x="64418" y="167217"/>
                  </a:lnTo>
                  <a:lnTo>
                    <a:pt x="75365" y="166042"/>
                  </a:lnTo>
                  <a:lnTo>
                    <a:pt x="85640" y="163372"/>
                  </a:lnTo>
                  <a:lnTo>
                    <a:pt x="94855" y="159801"/>
                  </a:lnTo>
                  <a:lnTo>
                    <a:pt x="103423" y="155889"/>
                  </a:lnTo>
                  <a:lnTo>
                    <a:pt x="112090" y="151296"/>
                  </a:lnTo>
                  <a:lnTo>
                    <a:pt x="122258" y="1453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90342" y="221098"/>
              <a:ext cx="52644" cy="389555"/>
            </a:xfrm>
            <a:custGeom>
              <a:avLst/>
              <a:gdLst/>
              <a:ahLst/>
              <a:cxnLst/>
              <a:rect l="0" t="0" r="0" b="0"/>
              <a:pathLst>
                <a:path w="52644" h="38955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89"/>
                  </a:lnTo>
                  <a:lnTo>
                    <a:pt x="3864" y="51262"/>
                  </a:lnTo>
                  <a:lnTo>
                    <a:pt x="6180" y="65047"/>
                  </a:lnTo>
                  <a:lnTo>
                    <a:pt x="8847" y="81047"/>
                  </a:lnTo>
                  <a:lnTo>
                    <a:pt x="11770" y="99192"/>
                  </a:lnTo>
                  <a:lnTo>
                    <a:pt x="14877" y="119120"/>
                  </a:lnTo>
                  <a:lnTo>
                    <a:pt x="18108" y="140404"/>
                  </a:lnTo>
                  <a:lnTo>
                    <a:pt x="21259" y="162185"/>
                  </a:lnTo>
                  <a:lnTo>
                    <a:pt x="23995" y="183252"/>
                  </a:lnTo>
                  <a:lnTo>
                    <a:pt x="26172" y="202996"/>
                  </a:lnTo>
                  <a:lnTo>
                    <a:pt x="27972" y="221198"/>
                  </a:lnTo>
                  <a:lnTo>
                    <a:pt x="29796" y="237744"/>
                  </a:lnTo>
                  <a:lnTo>
                    <a:pt x="31873" y="252770"/>
                  </a:lnTo>
                  <a:lnTo>
                    <a:pt x="34100" y="266711"/>
                  </a:lnTo>
                  <a:lnTo>
                    <a:pt x="36141" y="280171"/>
                  </a:lnTo>
                  <a:lnTo>
                    <a:pt x="37816" y="293530"/>
                  </a:lnTo>
                  <a:lnTo>
                    <a:pt x="39263" y="306797"/>
                  </a:lnTo>
                  <a:lnTo>
                    <a:pt x="40842" y="319711"/>
                  </a:lnTo>
                  <a:lnTo>
                    <a:pt x="42750" y="332133"/>
                  </a:lnTo>
                  <a:lnTo>
                    <a:pt x="44873" y="343813"/>
                  </a:lnTo>
                  <a:lnTo>
                    <a:pt x="47066" y="355581"/>
                  </a:lnTo>
                  <a:lnTo>
                    <a:pt x="49528" y="369585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53471" y="347440"/>
              <a:ext cx="284271" cy="1"/>
            </a:xfrm>
            <a:custGeom>
              <a:avLst/>
              <a:gdLst/>
              <a:ahLst/>
              <a:cxnLst/>
              <a:rect l="0" t="0" r="0" b="0"/>
              <a:pathLst>
                <a:path w="284271" h="1">
                  <a:moveTo>
                    <a:pt x="284270" y="0"/>
                  </a:moveTo>
                  <a:lnTo>
                    <a:pt x="269601" y="0"/>
                  </a:lnTo>
                  <a:lnTo>
                    <a:pt x="255690" y="0"/>
                  </a:lnTo>
                  <a:lnTo>
                    <a:pt x="241192" y="0"/>
                  </a:lnTo>
                  <a:lnTo>
                    <a:pt x="225991" y="0"/>
                  </a:lnTo>
                  <a:lnTo>
                    <a:pt x="210166" y="0"/>
                  </a:lnTo>
                  <a:lnTo>
                    <a:pt x="193841" y="0"/>
                  </a:lnTo>
                  <a:lnTo>
                    <a:pt x="176978" y="0"/>
                  </a:lnTo>
                  <a:lnTo>
                    <a:pt x="159373" y="0"/>
                  </a:lnTo>
                  <a:lnTo>
                    <a:pt x="140976" y="0"/>
                  </a:lnTo>
                  <a:lnTo>
                    <a:pt x="121877" y="0"/>
                  </a:lnTo>
                  <a:lnTo>
                    <a:pt x="102218" y="0"/>
                  </a:lnTo>
                  <a:lnTo>
                    <a:pt x="82166" y="0"/>
                  </a:lnTo>
                  <a:lnTo>
                    <a:pt x="62749" y="0"/>
                  </a:lnTo>
                  <a:lnTo>
                    <a:pt x="43934" y="0"/>
                  </a:lnTo>
                  <a:lnTo>
                    <a:pt x="240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27212" y="48431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0" y="39071"/>
                  </a:lnTo>
                  <a:lnTo>
                    <a:pt x="3695" y="50678"/>
                  </a:lnTo>
                  <a:lnTo>
                    <a:pt x="5545" y="63826"/>
                  </a:lnTo>
                  <a:lnTo>
                    <a:pt x="7713" y="83030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27212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06793" y="438602"/>
              <a:ext cx="114892" cy="182303"/>
            </a:xfrm>
            <a:custGeom>
              <a:avLst/>
              <a:gdLst/>
              <a:ahLst/>
              <a:cxnLst/>
              <a:rect l="0" t="0" r="0" b="0"/>
              <a:pathLst>
                <a:path w="114892" h="182303">
                  <a:moveTo>
                    <a:pt x="99404" y="3594"/>
                  </a:moveTo>
                  <a:lnTo>
                    <a:pt x="90603" y="862"/>
                  </a:lnTo>
                  <a:lnTo>
                    <a:pt x="82256" y="0"/>
                  </a:lnTo>
                  <a:lnTo>
                    <a:pt x="73562" y="990"/>
                  </a:lnTo>
                  <a:lnTo>
                    <a:pt x="64614" y="3529"/>
                  </a:lnTo>
                  <a:lnTo>
                    <a:pt x="55767" y="7313"/>
                  </a:lnTo>
                  <a:lnTo>
                    <a:pt x="47228" y="12053"/>
                  </a:lnTo>
                  <a:lnTo>
                    <a:pt x="39040" y="17659"/>
                  </a:lnTo>
                  <a:lnTo>
                    <a:pt x="31163" y="24238"/>
                  </a:lnTo>
                  <a:lnTo>
                    <a:pt x="23542" y="31777"/>
                  </a:lnTo>
                  <a:lnTo>
                    <a:pt x="16441" y="40466"/>
                  </a:lnTo>
                  <a:lnTo>
                    <a:pt x="10425" y="50739"/>
                  </a:lnTo>
                  <a:lnTo>
                    <a:pt x="5716" y="62684"/>
                  </a:lnTo>
                  <a:lnTo>
                    <a:pt x="2385" y="75774"/>
                  </a:lnTo>
                  <a:lnTo>
                    <a:pt x="515" y="89092"/>
                  </a:lnTo>
                  <a:lnTo>
                    <a:pt x="0" y="102082"/>
                  </a:lnTo>
                  <a:lnTo>
                    <a:pt x="601" y="114564"/>
                  </a:lnTo>
                  <a:lnTo>
                    <a:pt x="2059" y="126553"/>
                  </a:lnTo>
                  <a:lnTo>
                    <a:pt x="4155" y="138124"/>
                  </a:lnTo>
                  <a:lnTo>
                    <a:pt x="7034" y="149046"/>
                  </a:lnTo>
                  <a:lnTo>
                    <a:pt x="11176" y="158790"/>
                  </a:lnTo>
                  <a:lnTo>
                    <a:pt x="16748" y="167154"/>
                  </a:lnTo>
                  <a:lnTo>
                    <a:pt x="23778" y="173925"/>
                  </a:lnTo>
                  <a:lnTo>
                    <a:pt x="32325" y="178725"/>
                  </a:lnTo>
                  <a:lnTo>
                    <a:pt x="42254" y="181534"/>
                  </a:lnTo>
                  <a:lnTo>
                    <a:pt x="52989" y="182302"/>
                  </a:lnTo>
                  <a:lnTo>
                    <a:pt x="63646" y="180781"/>
                  </a:lnTo>
                  <a:lnTo>
                    <a:pt x="73728" y="177056"/>
                  </a:lnTo>
                  <a:lnTo>
                    <a:pt x="82951" y="171472"/>
                  </a:lnTo>
                  <a:lnTo>
                    <a:pt x="91074" y="164445"/>
                  </a:lnTo>
                  <a:lnTo>
                    <a:pt x="98086" y="156343"/>
                  </a:lnTo>
                  <a:lnTo>
                    <a:pt x="103981" y="147144"/>
                  </a:lnTo>
                  <a:lnTo>
                    <a:pt x="108658" y="136459"/>
                  </a:lnTo>
                  <a:lnTo>
                    <a:pt x="112171" y="124211"/>
                  </a:lnTo>
                  <a:lnTo>
                    <a:pt x="114381" y="111071"/>
                  </a:lnTo>
                  <a:lnTo>
                    <a:pt x="114891" y="98245"/>
                  </a:lnTo>
                  <a:lnTo>
                    <a:pt x="113650" y="86409"/>
                  </a:lnTo>
                  <a:lnTo>
                    <a:pt x="111191" y="75990"/>
                  </a:lnTo>
                  <a:lnTo>
                    <a:pt x="108221" y="66409"/>
                  </a:lnTo>
                  <a:lnTo>
                    <a:pt x="104477" y="56833"/>
                  </a:lnTo>
                  <a:lnTo>
                    <a:pt x="99404" y="457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58839" y="460752"/>
              <a:ext cx="147400" cy="170958"/>
            </a:xfrm>
            <a:custGeom>
              <a:avLst/>
              <a:gdLst/>
              <a:ahLst/>
              <a:cxnLst/>
              <a:rect l="0" t="0" r="0" b="0"/>
              <a:pathLst>
                <a:path w="147400" h="170958">
                  <a:moveTo>
                    <a:pt x="0" y="23558"/>
                  </a:moveTo>
                  <a:lnTo>
                    <a:pt x="5800" y="32360"/>
                  </a:lnTo>
                  <a:lnTo>
                    <a:pt x="10724" y="40706"/>
                  </a:lnTo>
                  <a:lnTo>
                    <a:pt x="15223" y="49410"/>
                  </a:lnTo>
                  <a:lnTo>
                    <a:pt x="19271" y="58703"/>
                  </a:lnTo>
                  <a:lnTo>
                    <a:pt x="22636" y="68847"/>
                  </a:lnTo>
                  <a:lnTo>
                    <a:pt x="25249" y="79887"/>
                  </a:lnTo>
                  <a:lnTo>
                    <a:pt x="27349" y="91554"/>
                  </a:lnTo>
                  <a:lnTo>
                    <a:pt x="29376" y="103376"/>
                  </a:lnTo>
                  <a:lnTo>
                    <a:pt x="31568" y="114994"/>
                  </a:lnTo>
                  <a:lnTo>
                    <a:pt x="33059" y="123804"/>
                  </a:lnTo>
                  <a:lnTo>
                    <a:pt x="32803" y="126679"/>
                  </a:lnTo>
                  <a:lnTo>
                    <a:pt x="31337" y="124661"/>
                  </a:lnTo>
                  <a:lnTo>
                    <a:pt x="29473" y="119115"/>
                  </a:lnTo>
                  <a:lnTo>
                    <a:pt x="28103" y="110634"/>
                  </a:lnTo>
                  <a:lnTo>
                    <a:pt x="27651" y="99724"/>
                  </a:lnTo>
                  <a:lnTo>
                    <a:pt x="28155" y="87075"/>
                  </a:lnTo>
                  <a:lnTo>
                    <a:pt x="29478" y="73479"/>
                  </a:lnTo>
                  <a:lnTo>
                    <a:pt x="31448" y="59472"/>
                  </a:lnTo>
                  <a:lnTo>
                    <a:pt x="34226" y="45653"/>
                  </a:lnTo>
                  <a:lnTo>
                    <a:pt x="38291" y="32754"/>
                  </a:lnTo>
                  <a:lnTo>
                    <a:pt x="43803" y="21101"/>
                  </a:lnTo>
                  <a:lnTo>
                    <a:pt x="50622" y="11294"/>
                  </a:lnTo>
                  <a:lnTo>
                    <a:pt x="58495" y="4359"/>
                  </a:lnTo>
                  <a:lnTo>
                    <a:pt x="67156" y="596"/>
                  </a:lnTo>
                  <a:lnTo>
                    <a:pt x="76226" y="0"/>
                  </a:lnTo>
                  <a:lnTo>
                    <a:pt x="85226" y="2625"/>
                  </a:lnTo>
                  <a:lnTo>
                    <a:pt x="93899" y="8166"/>
                  </a:lnTo>
                  <a:lnTo>
                    <a:pt x="102026" y="16086"/>
                  </a:lnTo>
                  <a:lnTo>
                    <a:pt x="109338" y="25818"/>
                  </a:lnTo>
                  <a:lnTo>
                    <a:pt x="115770" y="36877"/>
                  </a:lnTo>
                  <a:lnTo>
                    <a:pt x="121260" y="49043"/>
                  </a:lnTo>
                  <a:lnTo>
                    <a:pt x="125657" y="62339"/>
                  </a:lnTo>
                  <a:lnTo>
                    <a:pt x="128992" y="76681"/>
                  </a:lnTo>
                  <a:lnTo>
                    <a:pt x="131590" y="91565"/>
                  </a:lnTo>
                  <a:lnTo>
                    <a:pt x="133958" y="106178"/>
                  </a:lnTo>
                  <a:lnTo>
                    <a:pt x="136403" y="120066"/>
                  </a:lnTo>
                  <a:lnTo>
                    <a:pt x="138888" y="132704"/>
                  </a:lnTo>
                  <a:lnTo>
                    <a:pt x="141367" y="144556"/>
                  </a:lnTo>
                  <a:lnTo>
                    <a:pt x="144061" y="156657"/>
                  </a:lnTo>
                  <a:lnTo>
                    <a:pt x="147399" y="1709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11286" y="421139"/>
              <a:ext cx="192975" cy="200043"/>
            </a:xfrm>
            <a:custGeom>
              <a:avLst/>
              <a:gdLst/>
              <a:ahLst/>
              <a:cxnLst/>
              <a:rect l="0" t="0" r="0" b="0"/>
              <a:pathLst>
                <a:path w="192975" h="200043">
                  <a:moveTo>
                    <a:pt x="131823" y="0"/>
                  </a:moveTo>
                  <a:lnTo>
                    <a:pt x="122955" y="2934"/>
                  </a:lnTo>
                  <a:lnTo>
                    <a:pt x="113967" y="5716"/>
                  </a:lnTo>
                  <a:lnTo>
                    <a:pt x="103977" y="8616"/>
                  </a:lnTo>
                  <a:lnTo>
                    <a:pt x="93169" y="11656"/>
                  </a:lnTo>
                  <a:lnTo>
                    <a:pt x="82006" y="14821"/>
                  </a:lnTo>
                  <a:lnTo>
                    <a:pt x="70801" y="18085"/>
                  </a:lnTo>
                  <a:lnTo>
                    <a:pt x="59688" y="21423"/>
                  </a:lnTo>
                  <a:lnTo>
                    <a:pt x="48704" y="24815"/>
                  </a:lnTo>
                  <a:lnTo>
                    <a:pt x="37848" y="28253"/>
                  </a:lnTo>
                  <a:lnTo>
                    <a:pt x="27423" y="32053"/>
                  </a:lnTo>
                  <a:lnTo>
                    <a:pt x="18023" y="36822"/>
                  </a:lnTo>
                  <a:lnTo>
                    <a:pt x="9902" y="42804"/>
                  </a:lnTo>
                  <a:lnTo>
                    <a:pt x="3637" y="49602"/>
                  </a:lnTo>
                  <a:lnTo>
                    <a:pt x="240" y="56397"/>
                  </a:lnTo>
                  <a:lnTo>
                    <a:pt x="0" y="62695"/>
                  </a:lnTo>
                  <a:lnTo>
                    <a:pt x="2585" y="68040"/>
                  </a:lnTo>
                  <a:lnTo>
                    <a:pt x="7436" y="71865"/>
                  </a:lnTo>
                  <a:lnTo>
                    <a:pt x="13993" y="74027"/>
                  </a:lnTo>
                  <a:lnTo>
                    <a:pt x="21949" y="74866"/>
                  </a:lnTo>
                  <a:lnTo>
                    <a:pt x="31250" y="74989"/>
                  </a:lnTo>
                  <a:lnTo>
                    <a:pt x="41758" y="74826"/>
                  </a:lnTo>
                  <a:lnTo>
                    <a:pt x="53252" y="74756"/>
                  </a:lnTo>
                  <a:lnTo>
                    <a:pt x="65498" y="75177"/>
                  </a:lnTo>
                  <a:lnTo>
                    <a:pt x="78289" y="76245"/>
                  </a:lnTo>
                  <a:lnTo>
                    <a:pt x="91303" y="77931"/>
                  </a:lnTo>
                  <a:lnTo>
                    <a:pt x="104113" y="80127"/>
                  </a:lnTo>
                  <a:lnTo>
                    <a:pt x="116502" y="82716"/>
                  </a:lnTo>
                  <a:lnTo>
                    <a:pt x="128277" y="85757"/>
                  </a:lnTo>
                  <a:lnTo>
                    <a:pt x="139193" y="89476"/>
                  </a:lnTo>
                  <a:lnTo>
                    <a:pt x="149203" y="93945"/>
                  </a:lnTo>
                  <a:lnTo>
                    <a:pt x="158417" y="99251"/>
                  </a:lnTo>
                  <a:lnTo>
                    <a:pt x="167001" y="105569"/>
                  </a:lnTo>
                  <a:lnTo>
                    <a:pt x="175100" y="112897"/>
                  </a:lnTo>
                  <a:lnTo>
                    <a:pt x="182354" y="121089"/>
                  </a:lnTo>
                  <a:lnTo>
                    <a:pt x="187942" y="129958"/>
                  </a:lnTo>
                  <a:lnTo>
                    <a:pt x="191541" y="139326"/>
                  </a:lnTo>
                  <a:lnTo>
                    <a:pt x="192974" y="148886"/>
                  </a:lnTo>
                  <a:lnTo>
                    <a:pt x="191966" y="158223"/>
                  </a:lnTo>
                  <a:lnTo>
                    <a:pt x="188607" y="167121"/>
                  </a:lnTo>
                  <a:lnTo>
                    <a:pt x="182946" y="175231"/>
                  </a:lnTo>
                  <a:lnTo>
                    <a:pt x="174809" y="181999"/>
                  </a:lnTo>
                  <a:lnTo>
                    <a:pt x="164340" y="187253"/>
                  </a:lnTo>
                  <a:lnTo>
                    <a:pt x="151922" y="191137"/>
                  </a:lnTo>
                  <a:lnTo>
                    <a:pt x="138002" y="193918"/>
                  </a:lnTo>
                  <a:lnTo>
                    <a:pt x="122993" y="195867"/>
                  </a:lnTo>
                  <a:lnTo>
                    <a:pt x="107781" y="197215"/>
                  </a:lnTo>
                  <a:lnTo>
                    <a:pt x="92123" y="198284"/>
                  </a:lnTo>
                  <a:lnTo>
                    <a:pt x="73536" y="199172"/>
                  </a:lnTo>
                  <a:lnTo>
                    <a:pt x="47595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11606" y="273740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8"/>
                  </a:lnTo>
                  <a:lnTo>
                    <a:pt x="0" y="70402"/>
                  </a:lnTo>
                  <a:lnTo>
                    <a:pt x="0" y="87802"/>
                  </a:lnTo>
                  <a:lnTo>
                    <a:pt x="0" y="106526"/>
                  </a:lnTo>
                  <a:lnTo>
                    <a:pt x="0" y="125320"/>
                  </a:lnTo>
                  <a:lnTo>
                    <a:pt x="0" y="143450"/>
                  </a:lnTo>
                  <a:lnTo>
                    <a:pt x="0" y="161197"/>
                  </a:lnTo>
                  <a:lnTo>
                    <a:pt x="0" y="179544"/>
                  </a:lnTo>
                  <a:lnTo>
                    <a:pt x="4" y="199018"/>
                  </a:lnTo>
                  <a:lnTo>
                    <a:pt x="177" y="219029"/>
                  </a:lnTo>
                  <a:lnTo>
                    <a:pt x="826" y="238184"/>
                  </a:lnTo>
                  <a:lnTo>
                    <a:pt x="2074" y="255743"/>
                  </a:lnTo>
                  <a:lnTo>
                    <a:pt x="3727" y="271787"/>
                  </a:lnTo>
                  <a:lnTo>
                    <a:pt x="5375" y="286859"/>
                  </a:lnTo>
                  <a:lnTo>
                    <a:pt x="6782" y="301401"/>
                  </a:lnTo>
                  <a:lnTo>
                    <a:pt x="8048" y="315678"/>
                  </a:lnTo>
                  <a:lnTo>
                    <a:pt x="9505" y="329825"/>
                  </a:lnTo>
                  <a:lnTo>
                    <a:pt x="11332" y="343896"/>
                  </a:lnTo>
                  <a:lnTo>
                    <a:pt x="13399" y="357513"/>
                  </a:lnTo>
                  <a:lnTo>
                    <a:pt x="15549" y="371323"/>
                  </a:lnTo>
                  <a:lnTo>
                    <a:pt x="17976" y="387658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85264" y="442196"/>
              <a:ext cx="252685" cy="19746"/>
            </a:xfrm>
            <a:custGeom>
              <a:avLst/>
              <a:gdLst/>
              <a:ahLst/>
              <a:cxnLst/>
              <a:rect l="0" t="0" r="0" b="0"/>
              <a:pathLst>
                <a:path w="252685" h="19746">
                  <a:moveTo>
                    <a:pt x="252684" y="0"/>
                  </a:moveTo>
                  <a:lnTo>
                    <a:pt x="240882" y="2934"/>
                  </a:lnTo>
                  <a:lnTo>
                    <a:pt x="229113" y="5716"/>
                  </a:lnTo>
                  <a:lnTo>
                    <a:pt x="216218" y="8611"/>
                  </a:lnTo>
                  <a:lnTo>
                    <a:pt x="202197" y="11479"/>
                  </a:lnTo>
                  <a:lnTo>
                    <a:pt x="187221" y="13996"/>
                  </a:lnTo>
                  <a:lnTo>
                    <a:pt x="171503" y="16006"/>
                  </a:lnTo>
                  <a:lnTo>
                    <a:pt x="155401" y="17519"/>
                  </a:lnTo>
                  <a:lnTo>
                    <a:pt x="139376" y="18614"/>
                  </a:lnTo>
                  <a:lnTo>
                    <a:pt x="123679" y="19382"/>
                  </a:lnTo>
                  <a:lnTo>
                    <a:pt x="108361" y="19745"/>
                  </a:lnTo>
                  <a:lnTo>
                    <a:pt x="93383" y="19465"/>
                  </a:lnTo>
                  <a:lnTo>
                    <a:pt x="78684" y="18467"/>
                  </a:lnTo>
                  <a:lnTo>
                    <a:pt x="64416" y="16976"/>
                  </a:lnTo>
                  <a:lnTo>
                    <a:pt x="49340" y="15282"/>
                  </a:lnTo>
                  <a:lnTo>
                    <a:pt x="29893" y="13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95834" y="263212"/>
              <a:ext cx="157929" cy="379027"/>
            </a:xfrm>
            <a:custGeom>
              <a:avLst/>
              <a:gdLst/>
              <a:ahLst/>
              <a:cxnLst/>
              <a:rect l="0" t="0" r="0" b="0"/>
              <a:pathLst>
                <a:path w="157929" h="379027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6" y="34462"/>
                  </a:lnTo>
                  <a:lnTo>
                    <a:pt x="7970" y="46623"/>
                  </a:lnTo>
                  <a:lnTo>
                    <a:pt x="9466" y="59284"/>
                  </a:lnTo>
                  <a:lnTo>
                    <a:pt x="11318" y="72353"/>
                  </a:lnTo>
                  <a:lnTo>
                    <a:pt x="13557" y="86224"/>
                  </a:lnTo>
                  <a:lnTo>
                    <a:pt x="16138" y="101734"/>
                  </a:lnTo>
                  <a:lnTo>
                    <a:pt x="18983" y="119204"/>
                  </a:lnTo>
                  <a:lnTo>
                    <a:pt x="21860" y="138327"/>
                  </a:lnTo>
                  <a:lnTo>
                    <a:pt x="24404" y="158458"/>
                  </a:lnTo>
                  <a:lnTo>
                    <a:pt x="26448" y="179098"/>
                  </a:lnTo>
                  <a:lnTo>
                    <a:pt x="28159" y="199480"/>
                  </a:lnTo>
                  <a:lnTo>
                    <a:pt x="29921" y="218545"/>
                  </a:lnTo>
                  <a:lnTo>
                    <a:pt x="31957" y="235845"/>
                  </a:lnTo>
                  <a:lnTo>
                    <a:pt x="34156" y="251610"/>
                  </a:lnTo>
                  <a:lnTo>
                    <a:pt x="36179" y="266441"/>
                  </a:lnTo>
                  <a:lnTo>
                    <a:pt x="37837" y="280797"/>
                  </a:lnTo>
                  <a:lnTo>
                    <a:pt x="39103" y="294935"/>
                  </a:lnTo>
                  <a:lnTo>
                    <a:pt x="40028" y="308983"/>
                  </a:lnTo>
                  <a:lnTo>
                    <a:pt x="40672" y="322969"/>
                  </a:lnTo>
                  <a:lnTo>
                    <a:pt x="40684" y="335786"/>
                  </a:lnTo>
                  <a:lnTo>
                    <a:pt x="39306" y="344045"/>
                  </a:lnTo>
                  <a:lnTo>
                    <a:pt x="36693" y="345908"/>
                  </a:lnTo>
                  <a:lnTo>
                    <a:pt x="33687" y="343267"/>
                  </a:lnTo>
                  <a:lnTo>
                    <a:pt x="30893" y="337639"/>
                  </a:lnTo>
                  <a:lnTo>
                    <a:pt x="28972" y="329755"/>
                  </a:lnTo>
                  <a:lnTo>
                    <a:pt x="28187" y="320126"/>
                  </a:lnTo>
                  <a:lnTo>
                    <a:pt x="28318" y="309185"/>
                  </a:lnTo>
                  <a:lnTo>
                    <a:pt x="28870" y="297292"/>
                  </a:lnTo>
                  <a:lnTo>
                    <a:pt x="29509" y="284732"/>
                  </a:lnTo>
                  <a:lnTo>
                    <a:pt x="30413" y="272040"/>
                  </a:lnTo>
                  <a:lnTo>
                    <a:pt x="32150" y="259974"/>
                  </a:lnTo>
                  <a:lnTo>
                    <a:pt x="34990" y="248903"/>
                  </a:lnTo>
                  <a:lnTo>
                    <a:pt x="39050" y="238995"/>
                  </a:lnTo>
                  <a:lnTo>
                    <a:pt x="44457" y="230403"/>
                  </a:lnTo>
                  <a:lnTo>
                    <a:pt x="51132" y="223081"/>
                  </a:lnTo>
                  <a:lnTo>
                    <a:pt x="58700" y="217316"/>
                  </a:lnTo>
                  <a:lnTo>
                    <a:pt x="66611" y="213789"/>
                  </a:lnTo>
                  <a:lnTo>
                    <a:pt x="74518" y="212676"/>
                  </a:lnTo>
                  <a:lnTo>
                    <a:pt x="82281" y="213707"/>
                  </a:lnTo>
                  <a:lnTo>
                    <a:pt x="89874" y="216450"/>
                  </a:lnTo>
                  <a:lnTo>
                    <a:pt x="97314" y="220481"/>
                  </a:lnTo>
                  <a:lnTo>
                    <a:pt x="104632" y="225608"/>
                  </a:lnTo>
                  <a:lnTo>
                    <a:pt x="111860" y="231865"/>
                  </a:lnTo>
                  <a:lnTo>
                    <a:pt x="119013" y="239184"/>
                  </a:lnTo>
                  <a:lnTo>
                    <a:pt x="125785" y="247555"/>
                  </a:lnTo>
                  <a:lnTo>
                    <a:pt x="131574" y="257083"/>
                  </a:lnTo>
                  <a:lnTo>
                    <a:pt x="136135" y="267715"/>
                  </a:lnTo>
                  <a:lnTo>
                    <a:pt x="139707" y="279109"/>
                  </a:lnTo>
                  <a:lnTo>
                    <a:pt x="142801" y="290750"/>
                  </a:lnTo>
                  <a:lnTo>
                    <a:pt x="145771" y="302318"/>
                  </a:lnTo>
                  <a:lnTo>
                    <a:pt x="148625" y="313820"/>
                  </a:lnTo>
                  <a:lnTo>
                    <a:pt x="151399" y="326936"/>
                  </a:lnTo>
                  <a:lnTo>
                    <a:pt x="154343" y="346167"/>
                  </a:lnTo>
                  <a:lnTo>
                    <a:pt x="157928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98708" y="459208"/>
              <a:ext cx="165625" cy="183031"/>
            </a:xfrm>
            <a:custGeom>
              <a:avLst/>
              <a:gdLst/>
              <a:ahLst/>
              <a:cxnLst/>
              <a:rect l="0" t="0" r="0" b="0"/>
              <a:pathLst>
                <a:path w="165625" h="183031">
                  <a:moveTo>
                    <a:pt x="60339" y="130387"/>
                  </a:moveTo>
                  <a:lnTo>
                    <a:pt x="66139" y="121586"/>
                  </a:lnTo>
                  <a:lnTo>
                    <a:pt x="71063" y="113239"/>
                  </a:lnTo>
                  <a:lnTo>
                    <a:pt x="75557" y="104541"/>
                  </a:lnTo>
                  <a:lnTo>
                    <a:pt x="79432" y="95420"/>
                  </a:lnTo>
                  <a:lnTo>
                    <a:pt x="82149" y="85925"/>
                  </a:lnTo>
                  <a:lnTo>
                    <a:pt x="83500" y="76133"/>
                  </a:lnTo>
                  <a:lnTo>
                    <a:pt x="83428" y="66119"/>
                  </a:lnTo>
                  <a:lnTo>
                    <a:pt x="81862" y="55945"/>
                  </a:lnTo>
                  <a:lnTo>
                    <a:pt x="78919" y="45663"/>
                  </a:lnTo>
                  <a:lnTo>
                    <a:pt x="74842" y="35472"/>
                  </a:lnTo>
                  <a:lnTo>
                    <a:pt x="69897" y="25702"/>
                  </a:lnTo>
                  <a:lnTo>
                    <a:pt x="64317" y="16520"/>
                  </a:lnTo>
                  <a:lnTo>
                    <a:pt x="58285" y="8558"/>
                  </a:lnTo>
                  <a:lnTo>
                    <a:pt x="51937" y="2953"/>
                  </a:lnTo>
                  <a:lnTo>
                    <a:pt x="45373" y="121"/>
                  </a:lnTo>
                  <a:lnTo>
                    <a:pt x="38660" y="0"/>
                  </a:lnTo>
                  <a:lnTo>
                    <a:pt x="31847" y="2421"/>
                  </a:lnTo>
                  <a:lnTo>
                    <a:pt x="24975" y="7024"/>
                  </a:lnTo>
                  <a:lnTo>
                    <a:pt x="18394" y="13841"/>
                  </a:lnTo>
                  <a:lnTo>
                    <a:pt x="12733" y="23359"/>
                  </a:lnTo>
                  <a:lnTo>
                    <a:pt x="8262" y="35600"/>
                  </a:lnTo>
                  <a:lnTo>
                    <a:pt x="4921" y="49868"/>
                  </a:lnTo>
                  <a:lnTo>
                    <a:pt x="2514" y="65046"/>
                  </a:lnTo>
                  <a:lnTo>
                    <a:pt x="828" y="80390"/>
                  </a:lnTo>
                  <a:lnTo>
                    <a:pt x="0" y="95248"/>
                  </a:lnTo>
                  <a:lnTo>
                    <a:pt x="492" y="108912"/>
                  </a:lnTo>
                  <a:lnTo>
                    <a:pt x="2451" y="121113"/>
                  </a:lnTo>
                  <a:lnTo>
                    <a:pt x="5757" y="131295"/>
                  </a:lnTo>
                  <a:lnTo>
                    <a:pt x="10994" y="138178"/>
                  </a:lnTo>
                  <a:lnTo>
                    <a:pt x="17969" y="141055"/>
                  </a:lnTo>
                  <a:lnTo>
                    <a:pt x="24699" y="140280"/>
                  </a:lnTo>
                  <a:lnTo>
                    <a:pt x="30611" y="136628"/>
                  </a:lnTo>
                  <a:lnTo>
                    <a:pt x="35799" y="130693"/>
                  </a:lnTo>
                  <a:lnTo>
                    <a:pt x="40452" y="122781"/>
                  </a:lnTo>
                  <a:lnTo>
                    <a:pt x="44733" y="113223"/>
                  </a:lnTo>
                  <a:lnTo>
                    <a:pt x="48762" y="102542"/>
                  </a:lnTo>
                  <a:lnTo>
                    <a:pt x="52619" y="91376"/>
                  </a:lnTo>
                  <a:lnTo>
                    <a:pt x="56375" y="80155"/>
                  </a:lnTo>
                  <a:lnTo>
                    <a:pt x="60554" y="70199"/>
                  </a:lnTo>
                  <a:lnTo>
                    <a:pt x="65764" y="64873"/>
                  </a:lnTo>
                  <a:lnTo>
                    <a:pt x="71304" y="65819"/>
                  </a:lnTo>
                  <a:lnTo>
                    <a:pt x="76231" y="71132"/>
                  </a:lnTo>
                  <a:lnTo>
                    <a:pt x="80544" y="79122"/>
                  </a:lnTo>
                  <a:lnTo>
                    <a:pt x="84475" y="88545"/>
                  </a:lnTo>
                  <a:lnTo>
                    <a:pt x="88207" y="98651"/>
                  </a:lnTo>
                  <a:lnTo>
                    <a:pt x="92170" y="108892"/>
                  </a:lnTo>
                  <a:lnTo>
                    <a:pt x="97030" y="118779"/>
                  </a:lnTo>
                  <a:lnTo>
                    <a:pt x="103068" y="128099"/>
                  </a:lnTo>
                  <a:lnTo>
                    <a:pt x="110070" y="136852"/>
                  </a:lnTo>
                  <a:lnTo>
                    <a:pt x="117531" y="145128"/>
                  </a:lnTo>
                  <a:lnTo>
                    <a:pt x="125098" y="153025"/>
                  </a:lnTo>
                  <a:lnTo>
                    <a:pt x="132502" y="160340"/>
                  </a:lnTo>
                  <a:lnTo>
                    <a:pt x="140313" y="167280"/>
                  </a:lnTo>
                  <a:lnTo>
                    <a:pt x="150328" y="174458"/>
                  </a:lnTo>
                  <a:lnTo>
                    <a:pt x="165624" y="1830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74860" y="252683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0" y="99271"/>
                  </a:lnTo>
                  <a:lnTo>
                    <a:pt x="0" y="118885"/>
                  </a:lnTo>
                  <a:lnTo>
                    <a:pt x="0" y="138949"/>
                  </a:lnTo>
                  <a:lnTo>
                    <a:pt x="0" y="159328"/>
                  </a:lnTo>
                  <a:lnTo>
                    <a:pt x="0" y="179926"/>
                  </a:lnTo>
                  <a:lnTo>
                    <a:pt x="0" y="200673"/>
                  </a:lnTo>
                  <a:lnTo>
                    <a:pt x="0" y="221512"/>
                  </a:lnTo>
                  <a:lnTo>
                    <a:pt x="0" y="242083"/>
                  </a:lnTo>
                  <a:lnTo>
                    <a:pt x="0" y="261750"/>
                  </a:lnTo>
                  <a:lnTo>
                    <a:pt x="5" y="280233"/>
                  </a:lnTo>
                  <a:lnTo>
                    <a:pt x="178" y="297425"/>
                  </a:lnTo>
                  <a:lnTo>
                    <a:pt x="826" y="313212"/>
                  </a:lnTo>
                  <a:lnTo>
                    <a:pt x="2074" y="327672"/>
                  </a:lnTo>
                  <a:lnTo>
                    <a:pt x="3736" y="340578"/>
                  </a:lnTo>
                  <a:lnTo>
                    <a:pt x="5563" y="352581"/>
                  </a:lnTo>
                  <a:lnTo>
                    <a:pt x="7717" y="364739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69575" y="37902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4383" y="67"/>
                  </a:lnTo>
                  <a:lnTo>
                    <a:pt x="151112" y="708"/>
                  </a:lnTo>
                  <a:lnTo>
                    <a:pt x="137906" y="2004"/>
                  </a:lnTo>
                  <a:lnTo>
                    <a:pt x="124391" y="3864"/>
                  </a:lnTo>
                  <a:lnTo>
                    <a:pt x="110234" y="6180"/>
                  </a:lnTo>
                  <a:lnTo>
                    <a:pt x="95337" y="8842"/>
                  </a:lnTo>
                  <a:lnTo>
                    <a:pt x="79947" y="11604"/>
                  </a:lnTo>
                  <a:lnTo>
                    <a:pt x="62735" y="14362"/>
                  </a:lnTo>
                  <a:lnTo>
                    <a:pt x="38833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68233" y="444736"/>
              <a:ext cx="217281" cy="239617"/>
            </a:xfrm>
            <a:custGeom>
              <a:avLst/>
              <a:gdLst/>
              <a:ahLst/>
              <a:cxnLst/>
              <a:rect l="0" t="0" r="0" b="0"/>
              <a:pathLst>
                <a:path w="217281" h="239617">
                  <a:moveTo>
                    <a:pt x="111995" y="81688"/>
                  </a:moveTo>
                  <a:lnTo>
                    <a:pt x="109060" y="70020"/>
                  </a:lnTo>
                  <a:lnTo>
                    <a:pt x="106279" y="59532"/>
                  </a:lnTo>
                  <a:lnTo>
                    <a:pt x="103375" y="49234"/>
                  </a:lnTo>
                  <a:lnTo>
                    <a:pt x="100161" y="39106"/>
                  </a:lnTo>
                  <a:lnTo>
                    <a:pt x="96348" y="29411"/>
                  </a:lnTo>
                  <a:lnTo>
                    <a:pt x="91827" y="20288"/>
                  </a:lnTo>
                  <a:lnTo>
                    <a:pt x="86490" y="12204"/>
                  </a:lnTo>
                  <a:lnTo>
                    <a:pt x="80154" y="5987"/>
                  </a:lnTo>
                  <a:lnTo>
                    <a:pt x="72821" y="1928"/>
                  </a:lnTo>
                  <a:lnTo>
                    <a:pt x="64795" y="0"/>
                  </a:lnTo>
                  <a:lnTo>
                    <a:pt x="56569" y="137"/>
                  </a:lnTo>
                  <a:lnTo>
                    <a:pt x="48452" y="2084"/>
                  </a:lnTo>
                  <a:lnTo>
                    <a:pt x="40716" y="5642"/>
                  </a:lnTo>
                  <a:lnTo>
                    <a:pt x="33675" y="10763"/>
                  </a:lnTo>
                  <a:lnTo>
                    <a:pt x="27423" y="17280"/>
                  </a:lnTo>
                  <a:lnTo>
                    <a:pt x="21886" y="25094"/>
                  </a:lnTo>
                  <a:lnTo>
                    <a:pt x="16925" y="34241"/>
                  </a:lnTo>
                  <a:lnTo>
                    <a:pt x="12403" y="44617"/>
                  </a:lnTo>
                  <a:lnTo>
                    <a:pt x="8363" y="56008"/>
                  </a:lnTo>
                  <a:lnTo>
                    <a:pt x="5021" y="68179"/>
                  </a:lnTo>
                  <a:lnTo>
                    <a:pt x="2444" y="80920"/>
                  </a:lnTo>
                  <a:lnTo>
                    <a:pt x="712" y="94069"/>
                  </a:lnTo>
                  <a:lnTo>
                    <a:pt x="0" y="107502"/>
                  </a:lnTo>
                  <a:lnTo>
                    <a:pt x="299" y="121125"/>
                  </a:lnTo>
                  <a:lnTo>
                    <a:pt x="1467" y="134715"/>
                  </a:lnTo>
                  <a:lnTo>
                    <a:pt x="3314" y="147919"/>
                  </a:lnTo>
                  <a:lnTo>
                    <a:pt x="5664" y="160579"/>
                  </a:lnTo>
                  <a:lnTo>
                    <a:pt x="8377" y="172708"/>
                  </a:lnTo>
                  <a:lnTo>
                    <a:pt x="11343" y="184394"/>
                  </a:lnTo>
                  <a:lnTo>
                    <a:pt x="14492" y="195729"/>
                  </a:lnTo>
                  <a:lnTo>
                    <a:pt x="18099" y="206479"/>
                  </a:lnTo>
                  <a:lnTo>
                    <a:pt x="22738" y="216099"/>
                  </a:lnTo>
                  <a:lnTo>
                    <a:pt x="28642" y="224367"/>
                  </a:lnTo>
                  <a:lnTo>
                    <a:pt x="35727" y="230732"/>
                  </a:lnTo>
                  <a:lnTo>
                    <a:pt x="43779" y="234195"/>
                  </a:lnTo>
                  <a:lnTo>
                    <a:pt x="52558" y="234475"/>
                  </a:lnTo>
                  <a:lnTo>
                    <a:pt x="61536" y="231746"/>
                  </a:lnTo>
                  <a:lnTo>
                    <a:pt x="69943" y="226267"/>
                  </a:lnTo>
                  <a:lnTo>
                    <a:pt x="77405" y="218479"/>
                  </a:lnTo>
                  <a:lnTo>
                    <a:pt x="83903" y="209051"/>
                  </a:lnTo>
                  <a:lnTo>
                    <a:pt x="89582" y="198757"/>
                  </a:lnTo>
                  <a:lnTo>
                    <a:pt x="94628" y="188103"/>
                  </a:lnTo>
                  <a:lnTo>
                    <a:pt x="99204" y="177344"/>
                  </a:lnTo>
                  <a:lnTo>
                    <a:pt x="103447" y="166589"/>
                  </a:lnTo>
                  <a:lnTo>
                    <a:pt x="107452" y="155867"/>
                  </a:lnTo>
                  <a:lnTo>
                    <a:pt x="111126" y="145022"/>
                  </a:lnTo>
                  <a:lnTo>
                    <a:pt x="114215" y="133741"/>
                  </a:lnTo>
                  <a:lnTo>
                    <a:pt x="116649" y="121953"/>
                  </a:lnTo>
                  <a:lnTo>
                    <a:pt x="119345" y="112090"/>
                  </a:lnTo>
                  <a:lnTo>
                    <a:pt x="122811" y="107870"/>
                  </a:lnTo>
                  <a:lnTo>
                    <a:pt x="125844" y="109380"/>
                  </a:lnTo>
                  <a:lnTo>
                    <a:pt x="128108" y="115132"/>
                  </a:lnTo>
                  <a:lnTo>
                    <a:pt x="129870" y="123570"/>
                  </a:lnTo>
                  <a:lnTo>
                    <a:pt x="131610" y="133402"/>
                  </a:lnTo>
                  <a:lnTo>
                    <a:pt x="133610" y="143848"/>
                  </a:lnTo>
                  <a:lnTo>
                    <a:pt x="136111" y="154518"/>
                  </a:lnTo>
                  <a:lnTo>
                    <a:pt x="139393" y="165240"/>
                  </a:lnTo>
                  <a:lnTo>
                    <a:pt x="143529" y="175942"/>
                  </a:lnTo>
                  <a:lnTo>
                    <a:pt x="148425" y="186440"/>
                  </a:lnTo>
                  <a:lnTo>
                    <a:pt x="153929" y="196427"/>
                  </a:lnTo>
                  <a:lnTo>
                    <a:pt x="159891" y="205771"/>
                  </a:lnTo>
                  <a:lnTo>
                    <a:pt x="166460" y="214210"/>
                  </a:lnTo>
                  <a:lnTo>
                    <a:pt x="175034" y="222102"/>
                  </a:lnTo>
                  <a:lnTo>
                    <a:pt x="189716" y="230137"/>
                  </a:lnTo>
                  <a:lnTo>
                    <a:pt x="217280" y="2396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80904" y="470239"/>
              <a:ext cx="109895" cy="199702"/>
            </a:xfrm>
            <a:custGeom>
              <a:avLst/>
              <a:gdLst/>
              <a:ahLst/>
              <a:cxnLst/>
              <a:rect l="0" t="0" r="0" b="0"/>
              <a:pathLst>
                <a:path w="109895" h="199702">
                  <a:moveTo>
                    <a:pt x="4609" y="56185"/>
                  </a:moveTo>
                  <a:lnTo>
                    <a:pt x="1809" y="65054"/>
                  </a:lnTo>
                  <a:lnTo>
                    <a:pt x="307" y="74041"/>
                  </a:lnTo>
                  <a:lnTo>
                    <a:pt x="0" y="84036"/>
                  </a:lnTo>
                  <a:lnTo>
                    <a:pt x="680" y="95017"/>
                  </a:lnTo>
                  <a:lnTo>
                    <a:pt x="2148" y="106828"/>
                  </a:lnTo>
                  <a:lnTo>
                    <a:pt x="4217" y="119282"/>
                  </a:lnTo>
                  <a:lnTo>
                    <a:pt x="6726" y="132047"/>
                  </a:lnTo>
                  <a:lnTo>
                    <a:pt x="9549" y="144679"/>
                  </a:lnTo>
                  <a:lnTo>
                    <a:pt x="12590" y="156948"/>
                  </a:lnTo>
                  <a:lnTo>
                    <a:pt x="15784" y="168811"/>
                  </a:lnTo>
                  <a:lnTo>
                    <a:pt x="19080" y="180316"/>
                  </a:lnTo>
                  <a:lnTo>
                    <a:pt x="22430" y="191448"/>
                  </a:lnTo>
                  <a:lnTo>
                    <a:pt x="25229" y="199068"/>
                  </a:lnTo>
                  <a:lnTo>
                    <a:pt x="26554" y="199701"/>
                  </a:lnTo>
                  <a:lnTo>
                    <a:pt x="26358" y="195412"/>
                  </a:lnTo>
                  <a:lnTo>
                    <a:pt x="25029" y="188338"/>
                  </a:lnTo>
                  <a:lnTo>
                    <a:pt x="22943" y="179575"/>
                  </a:lnTo>
                  <a:lnTo>
                    <a:pt x="20362" y="169505"/>
                  </a:lnTo>
                  <a:lnTo>
                    <a:pt x="17466" y="158364"/>
                  </a:lnTo>
                  <a:lnTo>
                    <a:pt x="14529" y="146223"/>
                  </a:lnTo>
                  <a:lnTo>
                    <a:pt x="11932" y="132984"/>
                  </a:lnTo>
                  <a:lnTo>
                    <a:pt x="9856" y="118695"/>
                  </a:lnTo>
                  <a:lnTo>
                    <a:pt x="8460" y="103687"/>
                  </a:lnTo>
                  <a:lnTo>
                    <a:pt x="7973" y="88464"/>
                  </a:lnTo>
                  <a:lnTo>
                    <a:pt x="8428" y="73345"/>
                  </a:lnTo>
                  <a:lnTo>
                    <a:pt x="9870" y="58771"/>
                  </a:lnTo>
                  <a:lnTo>
                    <a:pt x="12433" y="45363"/>
                  </a:lnTo>
                  <a:lnTo>
                    <a:pt x="16091" y="33357"/>
                  </a:lnTo>
                  <a:lnTo>
                    <a:pt x="21003" y="22974"/>
                  </a:lnTo>
                  <a:lnTo>
                    <a:pt x="27582" y="14589"/>
                  </a:lnTo>
                  <a:lnTo>
                    <a:pt x="35894" y="8211"/>
                  </a:lnTo>
                  <a:lnTo>
                    <a:pt x="45561" y="3723"/>
                  </a:lnTo>
                  <a:lnTo>
                    <a:pt x="55958" y="1060"/>
                  </a:lnTo>
                  <a:lnTo>
                    <a:pt x="66639" y="0"/>
                  </a:lnTo>
                  <a:lnTo>
                    <a:pt x="76930" y="70"/>
                  </a:lnTo>
                  <a:lnTo>
                    <a:pt x="86859" y="638"/>
                  </a:lnTo>
                  <a:lnTo>
                    <a:pt x="97294" y="1749"/>
                  </a:lnTo>
                  <a:lnTo>
                    <a:pt x="109894" y="35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95430" y="487490"/>
              <a:ext cx="132240" cy="192145"/>
            </a:xfrm>
            <a:custGeom>
              <a:avLst/>
              <a:gdLst/>
              <a:ahLst/>
              <a:cxnLst/>
              <a:rect l="0" t="0" r="0" b="0"/>
              <a:pathLst>
                <a:path w="132240" h="192145">
                  <a:moveTo>
                    <a:pt x="26953" y="81048"/>
                  </a:moveTo>
                  <a:lnTo>
                    <a:pt x="32955" y="86782"/>
                  </a:lnTo>
                  <a:lnTo>
                    <a:pt x="39800" y="91066"/>
                  </a:lnTo>
                  <a:lnTo>
                    <a:pt x="48187" y="94263"/>
                  </a:lnTo>
                  <a:lnTo>
                    <a:pt x="57815" y="96278"/>
                  </a:lnTo>
                  <a:lnTo>
                    <a:pt x="68129" y="96679"/>
                  </a:lnTo>
                  <a:lnTo>
                    <a:pt x="78728" y="95363"/>
                  </a:lnTo>
                  <a:lnTo>
                    <a:pt x="89080" y="92368"/>
                  </a:lnTo>
                  <a:lnTo>
                    <a:pt x="98484" y="87695"/>
                  </a:lnTo>
                  <a:lnTo>
                    <a:pt x="106641" y="81511"/>
                  </a:lnTo>
                  <a:lnTo>
                    <a:pt x="113283" y="73938"/>
                  </a:lnTo>
                  <a:lnTo>
                    <a:pt x="118002" y="64961"/>
                  </a:lnTo>
                  <a:lnTo>
                    <a:pt x="120765" y="54711"/>
                  </a:lnTo>
                  <a:lnTo>
                    <a:pt x="121672" y="43746"/>
                  </a:lnTo>
                  <a:lnTo>
                    <a:pt x="120779" y="32927"/>
                  </a:lnTo>
                  <a:lnTo>
                    <a:pt x="118284" y="22742"/>
                  </a:lnTo>
                  <a:lnTo>
                    <a:pt x="114171" y="13787"/>
                  </a:lnTo>
                  <a:lnTo>
                    <a:pt x="108138" y="6909"/>
                  </a:lnTo>
                  <a:lnTo>
                    <a:pt x="100195" y="2369"/>
                  </a:lnTo>
                  <a:lnTo>
                    <a:pt x="90778" y="100"/>
                  </a:lnTo>
                  <a:lnTo>
                    <a:pt x="80549" y="0"/>
                  </a:lnTo>
                  <a:lnTo>
                    <a:pt x="69972" y="1784"/>
                  </a:lnTo>
                  <a:lnTo>
                    <a:pt x="59448" y="5231"/>
                  </a:lnTo>
                  <a:lnTo>
                    <a:pt x="49390" y="10277"/>
                  </a:lnTo>
                  <a:lnTo>
                    <a:pt x="39967" y="16739"/>
                  </a:lnTo>
                  <a:lnTo>
                    <a:pt x="31319" y="24346"/>
                  </a:lnTo>
                  <a:lnTo>
                    <a:pt x="23649" y="32821"/>
                  </a:lnTo>
                  <a:lnTo>
                    <a:pt x="16972" y="41938"/>
                  </a:lnTo>
                  <a:lnTo>
                    <a:pt x="11316" y="51839"/>
                  </a:lnTo>
                  <a:lnTo>
                    <a:pt x="6808" y="63003"/>
                  </a:lnTo>
                  <a:lnTo>
                    <a:pt x="3407" y="75581"/>
                  </a:lnTo>
                  <a:lnTo>
                    <a:pt x="1105" y="89114"/>
                  </a:lnTo>
                  <a:lnTo>
                    <a:pt x="0" y="102737"/>
                  </a:lnTo>
                  <a:lnTo>
                    <a:pt x="39" y="115930"/>
                  </a:lnTo>
                  <a:lnTo>
                    <a:pt x="1199" y="128381"/>
                  </a:lnTo>
                  <a:lnTo>
                    <a:pt x="3572" y="139816"/>
                  </a:lnTo>
                  <a:lnTo>
                    <a:pt x="7099" y="150203"/>
                  </a:lnTo>
                  <a:lnTo>
                    <a:pt x="11755" y="159516"/>
                  </a:lnTo>
                  <a:lnTo>
                    <a:pt x="17629" y="167640"/>
                  </a:lnTo>
                  <a:lnTo>
                    <a:pt x="24659" y="174625"/>
                  </a:lnTo>
                  <a:lnTo>
                    <a:pt x="32821" y="180488"/>
                  </a:lnTo>
                  <a:lnTo>
                    <a:pt x="42202" y="185137"/>
                  </a:lnTo>
                  <a:lnTo>
                    <a:pt x="52731" y="188632"/>
                  </a:lnTo>
                  <a:lnTo>
                    <a:pt x="64054" y="190998"/>
                  </a:lnTo>
                  <a:lnTo>
                    <a:pt x="75647" y="192144"/>
                  </a:lnTo>
                  <a:lnTo>
                    <a:pt x="87168" y="192143"/>
                  </a:lnTo>
                  <a:lnTo>
                    <a:pt x="98044" y="191341"/>
                  </a:lnTo>
                  <a:lnTo>
                    <a:pt x="108438" y="190192"/>
                  </a:lnTo>
                  <a:lnTo>
                    <a:pt x="119259" y="188599"/>
                  </a:lnTo>
                  <a:lnTo>
                    <a:pt x="132239" y="1863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54052" y="26321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6"/>
                  </a:lnTo>
                  <a:lnTo>
                    <a:pt x="0" y="47156"/>
                  </a:lnTo>
                  <a:lnTo>
                    <a:pt x="0" y="61761"/>
                  </a:lnTo>
                  <a:lnTo>
                    <a:pt x="0" y="78576"/>
                  </a:lnTo>
                  <a:lnTo>
                    <a:pt x="0" y="97405"/>
                  </a:lnTo>
                  <a:lnTo>
                    <a:pt x="0" y="117860"/>
                  </a:lnTo>
                  <a:lnTo>
                    <a:pt x="4" y="139525"/>
                  </a:lnTo>
                  <a:lnTo>
                    <a:pt x="177" y="161407"/>
                  </a:lnTo>
                  <a:lnTo>
                    <a:pt x="825" y="182018"/>
                  </a:lnTo>
                  <a:lnTo>
                    <a:pt x="2074" y="200659"/>
                  </a:lnTo>
                  <a:lnTo>
                    <a:pt x="3727" y="217817"/>
                  </a:lnTo>
                  <a:lnTo>
                    <a:pt x="5375" y="234721"/>
                  </a:lnTo>
                  <a:lnTo>
                    <a:pt x="6781" y="252126"/>
                  </a:lnTo>
                  <a:lnTo>
                    <a:pt x="8048" y="269788"/>
                  </a:lnTo>
                  <a:lnTo>
                    <a:pt x="9504" y="286755"/>
                  </a:lnTo>
                  <a:lnTo>
                    <a:pt x="11331" y="302504"/>
                  </a:lnTo>
                  <a:lnTo>
                    <a:pt x="13397" y="316929"/>
                  </a:lnTo>
                  <a:lnTo>
                    <a:pt x="15548" y="331731"/>
                  </a:lnTo>
                  <a:lnTo>
                    <a:pt x="17975" y="350437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48767" y="442196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201701" y="2934"/>
                  </a:lnTo>
                  <a:lnTo>
                    <a:pt x="192714" y="5716"/>
                  </a:lnTo>
                  <a:lnTo>
                    <a:pt x="182719" y="8611"/>
                  </a:lnTo>
                  <a:lnTo>
                    <a:pt x="171738" y="11479"/>
                  </a:lnTo>
                  <a:lnTo>
                    <a:pt x="159927" y="13996"/>
                  </a:lnTo>
                  <a:lnTo>
                    <a:pt x="147469" y="16011"/>
                  </a:lnTo>
                  <a:lnTo>
                    <a:pt x="134531" y="17696"/>
                  </a:lnTo>
                  <a:lnTo>
                    <a:pt x="121250" y="19439"/>
                  </a:lnTo>
                  <a:lnTo>
                    <a:pt x="107728" y="21461"/>
                  </a:lnTo>
                  <a:lnTo>
                    <a:pt x="94040" y="23650"/>
                  </a:lnTo>
                  <a:lnTo>
                    <a:pt x="80238" y="25666"/>
                  </a:lnTo>
                  <a:lnTo>
                    <a:pt x="66372" y="27319"/>
                  </a:lnTo>
                  <a:lnTo>
                    <a:pt x="52882" y="28585"/>
                  </a:lnTo>
                  <a:lnTo>
                    <a:pt x="39164" y="29646"/>
                  </a:lnTo>
                  <a:lnTo>
                    <a:pt x="22896" y="305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27751" y="242155"/>
              <a:ext cx="293039" cy="398498"/>
            </a:xfrm>
            <a:custGeom>
              <a:avLst/>
              <a:gdLst/>
              <a:ahLst/>
              <a:cxnLst/>
              <a:rect l="0" t="0" r="0" b="0"/>
              <a:pathLst>
                <a:path w="293039" h="39849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68"/>
                  </a:lnTo>
                  <a:lnTo>
                    <a:pt x="177" y="61611"/>
                  </a:lnTo>
                  <a:lnTo>
                    <a:pt x="826" y="77807"/>
                  </a:lnTo>
                  <a:lnTo>
                    <a:pt x="2079" y="93048"/>
                  </a:lnTo>
                  <a:lnTo>
                    <a:pt x="3904" y="107703"/>
                  </a:lnTo>
                  <a:lnTo>
                    <a:pt x="6201" y="122822"/>
                  </a:lnTo>
                  <a:lnTo>
                    <a:pt x="8852" y="138993"/>
                  </a:lnTo>
                  <a:lnTo>
                    <a:pt x="11598" y="156312"/>
                  </a:lnTo>
                  <a:lnTo>
                    <a:pt x="14053" y="174636"/>
                  </a:lnTo>
                  <a:lnTo>
                    <a:pt x="16039" y="193736"/>
                  </a:lnTo>
                  <a:lnTo>
                    <a:pt x="17711" y="212920"/>
                  </a:lnTo>
                  <a:lnTo>
                    <a:pt x="19446" y="231100"/>
                  </a:lnTo>
                  <a:lnTo>
                    <a:pt x="21458" y="247766"/>
                  </a:lnTo>
                  <a:lnTo>
                    <a:pt x="23475" y="263088"/>
                  </a:lnTo>
                  <a:lnTo>
                    <a:pt x="24841" y="277613"/>
                  </a:lnTo>
                  <a:lnTo>
                    <a:pt x="25246" y="291759"/>
                  </a:lnTo>
                  <a:lnTo>
                    <a:pt x="24855" y="305755"/>
                  </a:lnTo>
                  <a:lnTo>
                    <a:pt x="24129" y="319707"/>
                  </a:lnTo>
                  <a:lnTo>
                    <a:pt x="23372" y="333627"/>
                  </a:lnTo>
                  <a:lnTo>
                    <a:pt x="22369" y="346371"/>
                  </a:lnTo>
                  <a:lnTo>
                    <a:pt x="19868" y="355336"/>
                  </a:lnTo>
                  <a:lnTo>
                    <a:pt x="15670" y="358853"/>
                  </a:lnTo>
                  <a:lnTo>
                    <a:pt x="11543" y="357000"/>
                  </a:lnTo>
                  <a:lnTo>
                    <a:pt x="8211" y="350722"/>
                  </a:lnTo>
                  <a:lnTo>
                    <a:pt x="5893" y="341414"/>
                  </a:lnTo>
                  <a:lnTo>
                    <a:pt x="4756" y="330617"/>
                  </a:lnTo>
                  <a:lnTo>
                    <a:pt x="4762" y="319304"/>
                  </a:lnTo>
                  <a:lnTo>
                    <a:pt x="5896" y="307939"/>
                  </a:lnTo>
                  <a:lnTo>
                    <a:pt x="8251" y="296695"/>
                  </a:lnTo>
                  <a:lnTo>
                    <a:pt x="11768" y="285629"/>
                  </a:lnTo>
                  <a:lnTo>
                    <a:pt x="16587" y="275383"/>
                  </a:lnTo>
                  <a:lnTo>
                    <a:pt x="23102" y="267155"/>
                  </a:lnTo>
                  <a:lnTo>
                    <a:pt x="31367" y="261440"/>
                  </a:lnTo>
                  <a:lnTo>
                    <a:pt x="40832" y="258246"/>
                  </a:lnTo>
                  <a:lnTo>
                    <a:pt x="50562" y="257455"/>
                  </a:lnTo>
                  <a:lnTo>
                    <a:pt x="59990" y="258739"/>
                  </a:lnTo>
                  <a:lnTo>
                    <a:pt x="68927" y="261665"/>
                  </a:lnTo>
                  <a:lnTo>
                    <a:pt x="77383" y="265822"/>
                  </a:lnTo>
                  <a:lnTo>
                    <a:pt x="85433" y="270870"/>
                  </a:lnTo>
                  <a:lnTo>
                    <a:pt x="93008" y="276713"/>
                  </a:lnTo>
                  <a:lnTo>
                    <a:pt x="99885" y="283464"/>
                  </a:lnTo>
                  <a:lnTo>
                    <a:pt x="105992" y="291122"/>
                  </a:lnTo>
                  <a:lnTo>
                    <a:pt x="111248" y="299724"/>
                  </a:lnTo>
                  <a:lnTo>
                    <a:pt x="115480" y="309408"/>
                  </a:lnTo>
                  <a:lnTo>
                    <a:pt x="118702" y="320149"/>
                  </a:lnTo>
                  <a:lnTo>
                    <a:pt x="121223" y="331787"/>
                  </a:lnTo>
                  <a:lnTo>
                    <a:pt x="123537" y="344123"/>
                  </a:lnTo>
                  <a:lnTo>
                    <a:pt x="125939" y="356880"/>
                  </a:lnTo>
                  <a:lnTo>
                    <a:pt x="128092" y="366562"/>
                  </a:lnTo>
                  <a:lnTo>
                    <a:pt x="129734" y="369217"/>
                  </a:lnTo>
                  <a:lnTo>
                    <a:pt x="131616" y="366773"/>
                  </a:lnTo>
                  <a:lnTo>
                    <a:pt x="134314" y="361622"/>
                  </a:lnTo>
                  <a:lnTo>
                    <a:pt x="137990" y="355212"/>
                  </a:lnTo>
                  <a:lnTo>
                    <a:pt x="142880" y="348442"/>
                  </a:lnTo>
                  <a:lnTo>
                    <a:pt x="149428" y="341957"/>
                  </a:lnTo>
                  <a:lnTo>
                    <a:pt x="157715" y="336039"/>
                  </a:lnTo>
                  <a:lnTo>
                    <a:pt x="167530" y="330873"/>
                  </a:lnTo>
                  <a:lnTo>
                    <a:pt x="178559" y="326682"/>
                  </a:lnTo>
                  <a:lnTo>
                    <a:pt x="190488" y="323480"/>
                  </a:lnTo>
                  <a:lnTo>
                    <a:pt x="202903" y="320969"/>
                  </a:lnTo>
                  <a:lnTo>
                    <a:pt x="215303" y="318658"/>
                  </a:lnTo>
                  <a:lnTo>
                    <a:pt x="227412" y="316241"/>
                  </a:lnTo>
                  <a:lnTo>
                    <a:pt x="238997" y="313444"/>
                  </a:lnTo>
                  <a:lnTo>
                    <a:pt x="249785" y="309954"/>
                  </a:lnTo>
                  <a:lnTo>
                    <a:pt x="259704" y="305671"/>
                  </a:lnTo>
                  <a:lnTo>
                    <a:pt x="268689" y="300505"/>
                  </a:lnTo>
                  <a:lnTo>
                    <a:pt x="276585" y="294288"/>
                  </a:lnTo>
                  <a:lnTo>
                    <a:pt x="283405" y="287032"/>
                  </a:lnTo>
                  <a:lnTo>
                    <a:pt x="288817" y="278890"/>
                  </a:lnTo>
                  <a:lnTo>
                    <a:pt x="292098" y="270054"/>
                  </a:lnTo>
                  <a:lnTo>
                    <a:pt x="293038" y="260714"/>
                  </a:lnTo>
                  <a:lnTo>
                    <a:pt x="291719" y="251343"/>
                  </a:lnTo>
                  <a:lnTo>
                    <a:pt x="288251" y="242664"/>
                  </a:lnTo>
                  <a:lnTo>
                    <a:pt x="282918" y="235026"/>
                  </a:lnTo>
                  <a:lnTo>
                    <a:pt x="276104" y="228748"/>
                  </a:lnTo>
                  <a:lnTo>
                    <a:pt x="268176" y="224279"/>
                  </a:lnTo>
                  <a:lnTo>
                    <a:pt x="259442" y="221683"/>
                  </a:lnTo>
                  <a:lnTo>
                    <a:pt x="250141" y="220719"/>
                  </a:lnTo>
                  <a:lnTo>
                    <a:pt x="240445" y="221043"/>
                  </a:lnTo>
                  <a:lnTo>
                    <a:pt x="230484" y="222334"/>
                  </a:lnTo>
                  <a:lnTo>
                    <a:pt x="220507" y="224484"/>
                  </a:lnTo>
                  <a:lnTo>
                    <a:pt x="210881" y="227596"/>
                  </a:lnTo>
                  <a:lnTo>
                    <a:pt x="201776" y="231654"/>
                  </a:lnTo>
                  <a:lnTo>
                    <a:pt x="193187" y="236683"/>
                  </a:lnTo>
                  <a:lnTo>
                    <a:pt x="185031" y="242816"/>
                  </a:lnTo>
                  <a:lnTo>
                    <a:pt x="177219" y="250023"/>
                  </a:lnTo>
                  <a:lnTo>
                    <a:pt x="169989" y="258304"/>
                  </a:lnTo>
                  <a:lnTo>
                    <a:pt x="163885" y="267766"/>
                  </a:lnTo>
                  <a:lnTo>
                    <a:pt x="159117" y="278354"/>
                  </a:lnTo>
                  <a:lnTo>
                    <a:pt x="155746" y="289888"/>
                  </a:lnTo>
                  <a:lnTo>
                    <a:pt x="153850" y="302153"/>
                  </a:lnTo>
                  <a:lnTo>
                    <a:pt x="153320" y="314950"/>
                  </a:lnTo>
                  <a:lnTo>
                    <a:pt x="154083" y="327795"/>
                  </a:lnTo>
                  <a:lnTo>
                    <a:pt x="156181" y="339960"/>
                  </a:lnTo>
                  <a:lnTo>
                    <a:pt x="159521" y="351101"/>
                  </a:lnTo>
                  <a:lnTo>
                    <a:pt x="164049" y="361224"/>
                  </a:lnTo>
                  <a:lnTo>
                    <a:pt x="169837" y="370492"/>
                  </a:lnTo>
                  <a:lnTo>
                    <a:pt x="176809" y="379085"/>
                  </a:lnTo>
                  <a:lnTo>
                    <a:pt x="184931" y="386689"/>
                  </a:lnTo>
                  <a:lnTo>
                    <a:pt x="194285" y="392520"/>
                  </a:lnTo>
                  <a:lnTo>
                    <a:pt x="204791" y="396294"/>
                  </a:lnTo>
                  <a:lnTo>
                    <a:pt x="216033" y="398156"/>
                  </a:lnTo>
                  <a:lnTo>
                    <a:pt x="228650" y="398497"/>
                  </a:lnTo>
                  <a:lnTo>
                    <a:pt x="245985" y="396228"/>
                  </a:lnTo>
                  <a:lnTo>
                    <a:pt x="273741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02156" y="402796"/>
              <a:ext cx="231741" cy="243702"/>
            </a:xfrm>
            <a:custGeom>
              <a:avLst/>
              <a:gdLst/>
              <a:ahLst/>
              <a:cxnLst/>
              <a:rect l="0" t="0" r="0" b="0"/>
              <a:pathLst>
                <a:path w="231741" h="243702">
                  <a:moveTo>
                    <a:pt x="146777" y="7815"/>
                  </a:moveTo>
                  <a:lnTo>
                    <a:pt x="137908" y="4948"/>
                  </a:lnTo>
                  <a:lnTo>
                    <a:pt x="128921" y="2806"/>
                  </a:lnTo>
                  <a:lnTo>
                    <a:pt x="118926" y="1208"/>
                  </a:lnTo>
                  <a:lnTo>
                    <a:pt x="107945" y="200"/>
                  </a:lnTo>
                  <a:lnTo>
                    <a:pt x="96134" y="0"/>
                  </a:lnTo>
                  <a:lnTo>
                    <a:pt x="83680" y="660"/>
                  </a:lnTo>
                  <a:lnTo>
                    <a:pt x="70915" y="2244"/>
                  </a:lnTo>
                  <a:lnTo>
                    <a:pt x="58283" y="4905"/>
                  </a:lnTo>
                  <a:lnTo>
                    <a:pt x="46023" y="8625"/>
                  </a:lnTo>
                  <a:lnTo>
                    <a:pt x="34506" y="13411"/>
                  </a:lnTo>
                  <a:lnTo>
                    <a:pt x="24297" y="19372"/>
                  </a:lnTo>
                  <a:lnTo>
                    <a:pt x="15589" y="26456"/>
                  </a:lnTo>
                  <a:lnTo>
                    <a:pt x="8573" y="34484"/>
                  </a:lnTo>
                  <a:lnTo>
                    <a:pt x="3601" y="43242"/>
                  </a:lnTo>
                  <a:lnTo>
                    <a:pt x="677" y="52526"/>
                  </a:lnTo>
                  <a:lnTo>
                    <a:pt x="0" y="61690"/>
                  </a:lnTo>
                  <a:lnTo>
                    <a:pt x="2115" y="69697"/>
                  </a:lnTo>
                  <a:lnTo>
                    <a:pt x="7055" y="76071"/>
                  </a:lnTo>
                  <a:lnTo>
                    <a:pt x="14439" y="80687"/>
                  </a:lnTo>
                  <a:lnTo>
                    <a:pt x="23746" y="83501"/>
                  </a:lnTo>
                  <a:lnTo>
                    <a:pt x="34479" y="84699"/>
                  </a:lnTo>
                  <a:lnTo>
                    <a:pt x="46071" y="84913"/>
                  </a:lnTo>
                  <a:lnTo>
                    <a:pt x="57910" y="85075"/>
                  </a:lnTo>
                  <a:lnTo>
                    <a:pt x="69643" y="85716"/>
                  </a:lnTo>
                  <a:lnTo>
                    <a:pt x="81146" y="86984"/>
                  </a:lnTo>
                  <a:lnTo>
                    <a:pt x="92410" y="88833"/>
                  </a:lnTo>
                  <a:lnTo>
                    <a:pt x="103471" y="91157"/>
                  </a:lnTo>
                  <a:lnTo>
                    <a:pt x="114376" y="94006"/>
                  </a:lnTo>
                  <a:lnTo>
                    <a:pt x="125166" y="97588"/>
                  </a:lnTo>
                  <a:lnTo>
                    <a:pt x="135876" y="101957"/>
                  </a:lnTo>
                  <a:lnTo>
                    <a:pt x="146526" y="107025"/>
                  </a:lnTo>
                  <a:lnTo>
                    <a:pt x="157136" y="112650"/>
                  </a:lnTo>
                  <a:lnTo>
                    <a:pt x="167716" y="118694"/>
                  </a:lnTo>
                  <a:lnTo>
                    <a:pt x="178109" y="125040"/>
                  </a:lnTo>
                  <a:lnTo>
                    <a:pt x="188014" y="131599"/>
                  </a:lnTo>
                  <a:lnTo>
                    <a:pt x="197301" y="138311"/>
                  </a:lnTo>
                  <a:lnTo>
                    <a:pt x="205843" y="145292"/>
                  </a:lnTo>
                  <a:lnTo>
                    <a:pt x="213434" y="152818"/>
                  </a:lnTo>
                  <a:lnTo>
                    <a:pt x="220049" y="160995"/>
                  </a:lnTo>
                  <a:lnTo>
                    <a:pt x="225491" y="169775"/>
                  </a:lnTo>
                  <a:lnTo>
                    <a:pt x="229325" y="179048"/>
                  </a:lnTo>
                  <a:lnTo>
                    <a:pt x="231449" y="188690"/>
                  </a:lnTo>
                  <a:lnTo>
                    <a:pt x="231740" y="198436"/>
                  </a:lnTo>
                  <a:lnTo>
                    <a:pt x="229891" y="207898"/>
                  </a:lnTo>
                  <a:lnTo>
                    <a:pt x="225937" y="216880"/>
                  </a:lnTo>
                  <a:lnTo>
                    <a:pt x="220029" y="225046"/>
                  </a:lnTo>
                  <a:lnTo>
                    <a:pt x="212252" y="231852"/>
                  </a:lnTo>
                  <a:lnTo>
                    <a:pt x="202842" y="237126"/>
                  </a:lnTo>
                  <a:lnTo>
                    <a:pt x="192289" y="240855"/>
                  </a:lnTo>
                  <a:lnTo>
                    <a:pt x="181223" y="242998"/>
                  </a:lnTo>
                  <a:lnTo>
                    <a:pt x="170044" y="243701"/>
                  </a:lnTo>
                  <a:lnTo>
                    <a:pt x="158931" y="243227"/>
                  </a:lnTo>
                  <a:lnTo>
                    <a:pt x="147935" y="241854"/>
                  </a:lnTo>
                  <a:lnTo>
                    <a:pt x="137058" y="239821"/>
                  </a:lnTo>
                  <a:lnTo>
                    <a:pt x="126277" y="237154"/>
                  </a:lnTo>
                  <a:lnTo>
                    <a:pt x="115572" y="233686"/>
                  </a:lnTo>
                  <a:lnTo>
                    <a:pt x="104934" y="229400"/>
                  </a:lnTo>
                  <a:lnTo>
                    <a:pt x="94803" y="224705"/>
                  </a:lnTo>
                  <a:lnTo>
                    <a:pt x="85063" y="219899"/>
                  </a:lnTo>
                  <a:lnTo>
                    <a:pt x="74855" y="214561"/>
                  </a:lnTo>
                  <a:lnTo>
                    <a:pt x="62548" y="2078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90487" y="462476"/>
              <a:ext cx="195359" cy="158706"/>
            </a:xfrm>
            <a:custGeom>
              <a:avLst/>
              <a:gdLst/>
              <a:ahLst/>
              <a:cxnLst/>
              <a:rect l="0" t="0" r="0" b="0"/>
              <a:pathLst>
                <a:path w="195359" h="158706">
                  <a:moveTo>
                    <a:pt x="79544" y="127119"/>
                  </a:moveTo>
                  <a:lnTo>
                    <a:pt x="85277" y="118251"/>
                  </a:lnTo>
                  <a:lnTo>
                    <a:pt x="89561" y="109264"/>
                  </a:lnTo>
                  <a:lnTo>
                    <a:pt x="92762" y="99273"/>
                  </a:lnTo>
                  <a:lnTo>
                    <a:pt x="94950" y="88466"/>
                  </a:lnTo>
                  <a:lnTo>
                    <a:pt x="96000" y="77302"/>
                  </a:lnTo>
                  <a:lnTo>
                    <a:pt x="95937" y="66097"/>
                  </a:lnTo>
                  <a:lnTo>
                    <a:pt x="94768" y="54985"/>
                  </a:lnTo>
                  <a:lnTo>
                    <a:pt x="92392" y="44001"/>
                  </a:lnTo>
                  <a:lnTo>
                    <a:pt x="88859" y="33149"/>
                  </a:lnTo>
                  <a:lnTo>
                    <a:pt x="84033" y="22897"/>
                  </a:lnTo>
                  <a:lnTo>
                    <a:pt x="77510" y="14145"/>
                  </a:lnTo>
                  <a:lnTo>
                    <a:pt x="69242" y="7268"/>
                  </a:lnTo>
                  <a:lnTo>
                    <a:pt x="59774" y="2482"/>
                  </a:lnTo>
                  <a:lnTo>
                    <a:pt x="50042" y="86"/>
                  </a:lnTo>
                  <a:lnTo>
                    <a:pt x="40617" y="0"/>
                  </a:lnTo>
                  <a:lnTo>
                    <a:pt x="31852" y="2026"/>
                  </a:lnTo>
                  <a:lnTo>
                    <a:pt x="24044" y="6036"/>
                  </a:lnTo>
                  <a:lnTo>
                    <a:pt x="17247" y="11768"/>
                  </a:lnTo>
                  <a:lnTo>
                    <a:pt x="11497" y="19037"/>
                  </a:lnTo>
                  <a:lnTo>
                    <a:pt x="6918" y="27809"/>
                  </a:lnTo>
                  <a:lnTo>
                    <a:pt x="3467" y="37931"/>
                  </a:lnTo>
                  <a:lnTo>
                    <a:pt x="1129" y="49149"/>
                  </a:lnTo>
                  <a:lnTo>
                    <a:pt x="0" y="61203"/>
                  </a:lnTo>
                  <a:lnTo>
                    <a:pt x="22" y="73862"/>
                  </a:lnTo>
                  <a:lnTo>
                    <a:pt x="1171" y="86786"/>
                  </a:lnTo>
                  <a:lnTo>
                    <a:pt x="3537" y="99535"/>
                  </a:lnTo>
                  <a:lnTo>
                    <a:pt x="7063" y="111873"/>
                  </a:lnTo>
                  <a:lnTo>
                    <a:pt x="11888" y="123275"/>
                  </a:lnTo>
                  <a:lnTo>
                    <a:pt x="18407" y="132876"/>
                  </a:lnTo>
                  <a:lnTo>
                    <a:pt x="26676" y="140357"/>
                  </a:lnTo>
                  <a:lnTo>
                    <a:pt x="36143" y="145567"/>
                  </a:lnTo>
                  <a:lnTo>
                    <a:pt x="45874" y="148255"/>
                  </a:lnTo>
                  <a:lnTo>
                    <a:pt x="55304" y="148541"/>
                  </a:lnTo>
                  <a:lnTo>
                    <a:pt x="64241" y="146650"/>
                  </a:lnTo>
                  <a:lnTo>
                    <a:pt x="72698" y="142732"/>
                  </a:lnTo>
                  <a:lnTo>
                    <a:pt x="80747" y="137061"/>
                  </a:lnTo>
                  <a:lnTo>
                    <a:pt x="88324" y="129833"/>
                  </a:lnTo>
                  <a:lnTo>
                    <a:pt x="95199" y="121089"/>
                  </a:lnTo>
                  <a:lnTo>
                    <a:pt x="101312" y="111018"/>
                  </a:lnTo>
                  <a:lnTo>
                    <a:pt x="106756" y="101036"/>
                  </a:lnTo>
                  <a:lnTo>
                    <a:pt x="112180" y="94064"/>
                  </a:lnTo>
                  <a:lnTo>
                    <a:pt x="117830" y="91663"/>
                  </a:lnTo>
                  <a:lnTo>
                    <a:pt x="122905" y="93188"/>
                  </a:lnTo>
                  <a:lnTo>
                    <a:pt x="127370" y="97574"/>
                  </a:lnTo>
                  <a:lnTo>
                    <a:pt x="131599" y="103784"/>
                  </a:lnTo>
                  <a:lnTo>
                    <a:pt x="136069" y="110877"/>
                  </a:lnTo>
                  <a:lnTo>
                    <a:pt x="141016" y="118278"/>
                  </a:lnTo>
                  <a:lnTo>
                    <a:pt x="146629" y="125556"/>
                  </a:lnTo>
                  <a:lnTo>
                    <a:pt x="153146" y="132303"/>
                  </a:lnTo>
                  <a:lnTo>
                    <a:pt x="160590" y="138358"/>
                  </a:lnTo>
                  <a:lnTo>
                    <a:pt x="168381" y="143613"/>
                  </a:lnTo>
                  <a:lnTo>
                    <a:pt x="176205" y="148415"/>
                  </a:lnTo>
                  <a:lnTo>
                    <a:pt x="184750" y="153187"/>
                  </a:lnTo>
                  <a:lnTo>
                    <a:pt x="195358" y="15870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70703" y="438161"/>
              <a:ext cx="404697" cy="166542"/>
            </a:xfrm>
            <a:custGeom>
              <a:avLst/>
              <a:gdLst/>
              <a:ahLst/>
              <a:cxnLst/>
              <a:rect l="0" t="0" r="0" b="0"/>
              <a:pathLst>
                <a:path w="404697" h="166542">
                  <a:moveTo>
                    <a:pt x="4613" y="56678"/>
                  </a:moveTo>
                  <a:lnTo>
                    <a:pt x="1813" y="65613"/>
                  </a:lnTo>
                  <a:lnTo>
                    <a:pt x="311" y="75240"/>
                  </a:lnTo>
                  <a:lnTo>
                    <a:pt x="0" y="86528"/>
                  </a:lnTo>
                  <a:lnTo>
                    <a:pt x="506" y="99195"/>
                  </a:lnTo>
                  <a:lnTo>
                    <a:pt x="1326" y="112675"/>
                  </a:lnTo>
                  <a:lnTo>
                    <a:pt x="2131" y="126516"/>
                  </a:lnTo>
                  <a:lnTo>
                    <a:pt x="2394" y="139361"/>
                  </a:lnTo>
                  <a:lnTo>
                    <a:pt x="1614" y="147380"/>
                  </a:lnTo>
                  <a:lnTo>
                    <a:pt x="496" y="148049"/>
                  </a:lnTo>
                  <a:lnTo>
                    <a:pt x="115" y="142983"/>
                  </a:lnTo>
                  <a:lnTo>
                    <a:pt x="535" y="134097"/>
                  </a:lnTo>
                  <a:lnTo>
                    <a:pt x="1312" y="122947"/>
                  </a:lnTo>
                  <a:lnTo>
                    <a:pt x="2118" y="110534"/>
                  </a:lnTo>
                  <a:lnTo>
                    <a:pt x="2975" y="97593"/>
                  </a:lnTo>
                  <a:lnTo>
                    <a:pt x="4154" y="84740"/>
                  </a:lnTo>
                  <a:lnTo>
                    <a:pt x="5803" y="72278"/>
                  </a:lnTo>
                  <a:lnTo>
                    <a:pt x="8081" y="60431"/>
                  </a:lnTo>
                  <a:lnTo>
                    <a:pt x="11221" y="49457"/>
                  </a:lnTo>
                  <a:lnTo>
                    <a:pt x="15269" y="39421"/>
                  </a:lnTo>
                  <a:lnTo>
                    <a:pt x="20279" y="30865"/>
                  </a:lnTo>
                  <a:lnTo>
                    <a:pt x="26391" y="24852"/>
                  </a:lnTo>
                  <a:lnTo>
                    <a:pt x="33568" y="21741"/>
                  </a:lnTo>
                  <a:lnTo>
                    <a:pt x="41317" y="21433"/>
                  </a:lnTo>
                  <a:lnTo>
                    <a:pt x="48825" y="23726"/>
                  </a:lnTo>
                  <a:lnTo>
                    <a:pt x="55646" y="28230"/>
                  </a:lnTo>
                  <a:lnTo>
                    <a:pt x="61699" y="34471"/>
                  </a:lnTo>
                  <a:lnTo>
                    <a:pt x="67072" y="42006"/>
                  </a:lnTo>
                  <a:lnTo>
                    <a:pt x="71902" y="50476"/>
                  </a:lnTo>
                  <a:lnTo>
                    <a:pt x="76164" y="59769"/>
                  </a:lnTo>
                  <a:lnTo>
                    <a:pt x="79662" y="69990"/>
                  </a:lnTo>
                  <a:lnTo>
                    <a:pt x="82368" y="81029"/>
                  </a:lnTo>
                  <a:lnTo>
                    <a:pt x="84847" y="89314"/>
                  </a:lnTo>
                  <a:lnTo>
                    <a:pt x="87847" y="90840"/>
                  </a:lnTo>
                  <a:lnTo>
                    <a:pt x="91464" y="87472"/>
                  </a:lnTo>
                  <a:lnTo>
                    <a:pt x="95765" y="81050"/>
                  </a:lnTo>
                  <a:lnTo>
                    <a:pt x="100727" y="72471"/>
                  </a:lnTo>
                  <a:lnTo>
                    <a:pt x="106249" y="62303"/>
                  </a:lnTo>
                  <a:lnTo>
                    <a:pt x="112207" y="51301"/>
                  </a:lnTo>
                  <a:lnTo>
                    <a:pt x="118486" y="40412"/>
                  </a:lnTo>
                  <a:lnTo>
                    <a:pt x="125006" y="30154"/>
                  </a:lnTo>
                  <a:lnTo>
                    <a:pt x="132025" y="20970"/>
                  </a:lnTo>
                  <a:lnTo>
                    <a:pt x="140107" y="13401"/>
                  </a:lnTo>
                  <a:lnTo>
                    <a:pt x="149464" y="7589"/>
                  </a:lnTo>
                  <a:lnTo>
                    <a:pt x="159682" y="3991"/>
                  </a:lnTo>
                  <a:lnTo>
                    <a:pt x="169925" y="3524"/>
                  </a:lnTo>
                  <a:lnTo>
                    <a:pt x="179697" y="6391"/>
                  </a:lnTo>
                  <a:lnTo>
                    <a:pt x="188698" y="12044"/>
                  </a:lnTo>
                  <a:lnTo>
                    <a:pt x="196663" y="19573"/>
                  </a:lnTo>
                  <a:lnTo>
                    <a:pt x="203570" y="28260"/>
                  </a:lnTo>
                  <a:lnTo>
                    <a:pt x="209564" y="37645"/>
                  </a:lnTo>
                  <a:lnTo>
                    <a:pt x="214839" y="47456"/>
                  </a:lnTo>
                  <a:lnTo>
                    <a:pt x="219576" y="57532"/>
                  </a:lnTo>
                  <a:lnTo>
                    <a:pt x="223760" y="67939"/>
                  </a:lnTo>
                  <a:lnTo>
                    <a:pt x="227199" y="78926"/>
                  </a:lnTo>
                  <a:lnTo>
                    <a:pt x="229874" y="90551"/>
                  </a:lnTo>
                  <a:lnTo>
                    <a:pt x="232796" y="101588"/>
                  </a:lnTo>
                  <a:lnTo>
                    <a:pt x="236981" y="109297"/>
                  </a:lnTo>
                  <a:lnTo>
                    <a:pt x="241900" y="112410"/>
                  </a:lnTo>
                  <a:lnTo>
                    <a:pt x="247309" y="111891"/>
                  </a:lnTo>
                  <a:lnTo>
                    <a:pt x="253136" y="108986"/>
                  </a:lnTo>
                  <a:lnTo>
                    <a:pt x="259799" y="104912"/>
                  </a:lnTo>
                  <a:lnTo>
                    <a:pt x="268143" y="100851"/>
                  </a:lnTo>
                  <a:lnTo>
                    <a:pt x="278480" y="97404"/>
                  </a:lnTo>
                  <a:lnTo>
                    <a:pt x="290334" y="94559"/>
                  </a:lnTo>
                  <a:lnTo>
                    <a:pt x="302743" y="91939"/>
                  </a:lnTo>
                  <a:lnTo>
                    <a:pt x="315086" y="89272"/>
                  </a:lnTo>
                  <a:lnTo>
                    <a:pt x="327117" y="86288"/>
                  </a:lnTo>
                  <a:lnTo>
                    <a:pt x="338794" y="82663"/>
                  </a:lnTo>
                  <a:lnTo>
                    <a:pt x="350148" y="78280"/>
                  </a:lnTo>
                  <a:lnTo>
                    <a:pt x="360753" y="72876"/>
                  </a:lnTo>
                  <a:lnTo>
                    <a:pt x="369751" y="65965"/>
                  </a:lnTo>
                  <a:lnTo>
                    <a:pt x="376796" y="57434"/>
                  </a:lnTo>
                  <a:lnTo>
                    <a:pt x="381697" y="47791"/>
                  </a:lnTo>
                  <a:lnTo>
                    <a:pt x="384172" y="37942"/>
                  </a:lnTo>
                  <a:lnTo>
                    <a:pt x="384306" y="28443"/>
                  </a:lnTo>
                  <a:lnTo>
                    <a:pt x="382142" y="19798"/>
                  </a:lnTo>
                  <a:lnTo>
                    <a:pt x="377508" y="12604"/>
                  </a:lnTo>
                  <a:lnTo>
                    <a:pt x="370542" y="7036"/>
                  </a:lnTo>
                  <a:lnTo>
                    <a:pt x="361632" y="3096"/>
                  </a:lnTo>
                  <a:lnTo>
                    <a:pt x="351218" y="803"/>
                  </a:lnTo>
                  <a:lnTo>
                    <a:pt x="339708" y="0"/>
                  </a:lnTo>
                  <a:lnTo>
                    <a:pt x="327745" y="576"/>
                  </a:lnTo>
                  <a:lnTo>
                    <a:pt x="316181" y="2549"/>
                  </a:lnTo>
                  <a:lnTo>
                    <a:pt x="305452" y="5802"/>
                  </a:lnTo>
                  <a:lnTo>
                    <a:pt x="295776" y="10273"/>
                  </a:lnTo>
                  <a:lnTo>
                    <a:pt x="287340" y="16022"/>
                  </a:lnTo>
                  <a:lnTo>
                    <a:pt x="280114" y="22969"/>
                  </a:lnTo>
                  <a:lnTo>
                    <a:pt x="274074" y="31073"/>
                  </a:lnTo>
                  <a:lnTo>
                    <a:pt x="269298" y="40416"/>
                  </a:lnTo>
                  <a:lnTo>
                    <a:pt x="265715" y="50920"/>
                  </a:lnTo>
                  <a:lnTo>
                    <a:pt x="263288" y="62227"/>
                  </a:lnTo>
                  <a:lnTo>
                    <a:pt x="262100" y="73808"/>
                  </a:lnTo>
                  <a:lnTo>
                    <a:pt x="262082" y="85332"/>
                  </a:lnTo>
                  <a:lnTo>
                    <a:pt x="263204" y="96509"/>
                  </a:lnTo>
                  <a:lnTo>
                    <a:pt x="265553" y="107014"/>
                  </a:lnTo>
                  <a:lnTo>
                    <a:pt x="269059" y="116745"/>
                  </a:lnTo>
                  <a:lnTo>
                    <a:pt x="273530" y="125771"/>
                  </a:lnTo>
                  <a:lnTo>
                    <a:pt x="278749" y="134228"/>
                  </a:lnTo>
                  <a:lnTo>
                    <a:pt x="284530" y="142246"/>
                  </a:lnTo>
                  <a:lnTo>
                    <a:pt x="291207" y="149616"/>
                  </a:lnTo>
                  <a:lnTo>
                    <a:pt x="299585" y="155814"/>
                  </a:lnTo>
                  <a:lnTo>
                    <a:pt x="309958" y="160646"/>
                  </a:lnTo>
                  <a:lnTo>
                    <a:pt x="321841" y="164059"/>
                  </a:lnTo>
                  <a:lnTo>
                    <a:pt x="334273" y="165984"/>
                  </a:lnTo>
                  <a:lnTo>
                    <a:pt x="346624" y="166541"/>
                  </a:lnTo>
                  <a:lnTo>
                    <a:pt x="358390" y="166131"/>
                  </a:lnTo>
                  <a:lnTo>
                    <a:pt x="370290" y="165296"/>
                  </a:lnTo>
                  <a:lnTo>
                    <a:pt x="384476" y="163967"/>
                  </a:lnTo>
                  <a:lnTo>
                    <a:pt x="404696" y="1619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17553" y="426173"/>
              <a:ext cx="137690" cy="370782"/>
            </a:xfrm>
            <a:custGeom>
              <a:avLst/>
              <a:gdLst/>
              <a:ahLst/>
              <a:cxnLst/>
              <a:rect l="0" t="0" r="0" b="0"/>
              <a:pathLst>
                <a:path w="137690" h="370782">
                  <a:moveTo>
                    <a:pt x="1" y="142365"/>
                  </a:moveTo>
                  <a:lnTo>
                    <a:pt x="0" y="154168"/>
                  </a:lnTo>
                  <a:lnTo>
                    <a:pt x="0" y="165937"/>
                  </a:lnTo>
                  <a:lnTo>
                    <a:pt x="5" y="178832"/>
                  </a:lnTo>
                  <a:lnTo>
                    <a:pt x="179" y="192852"/>
                  </a:lnTo>
                  <a:lnTo>
                    <a:pt x="827" y="207829"/>
                  </a:lnTo>
                  <a:lnTo>
                    <a:pt x="2075" y="223547"/>
                  </a:lnTo>
                  <a:lnTo>
                    <a:pt x="3728" y="239650"/>
                  </a:lnTo>
                  <a:lnTo>
                    <a:pt x="5377" y="255674"/>
                  </a:lnTo>
                  <a:lnTo>
                    <a:pt x="6784" y="271371"/>
                  </a:lnTo>
                  <a:lnTo>
                    <a:pt x="8050" y="286688"/>
                  </a:lnTo>
                  <a:lnTo>
                    <a:pt x="9506" y="301666"/>
                  </a:lnTo>
                  <a:lnTo>
                    <a:pt x="11338" y="316370"/>
                  </a:lnTo>
                  <a:lnTo>
                    <a:pt x="13568" y="330703"/>
                  </a:lnTo>
                  <a:lnTo>
                    <a:pt x="16143" y="344415"/>
                  </a:lnTo>
                  <a:lnTo>
                    <a:pt x="18995" y="357353"/>
                  </a:lnTo>
                  <a:lnTo>
                    <a:pt x="22209" y="367201"/>
                  </a:lnTo>
                  <a:lnTo>
                    <a:pt x="25389" y="370781"/>
                  </a:lnTo>
                  <a:lnTo>
                    <a:pt x="27695" y="368653"/>
                  </a:lnTo>
                  <a:lnTo>
                    <a:pt x="29161" y="362457"/>
                  </a:lnTo>
                  <a:lnTo>
                    <a:pt x="29893" y="353724"/>
                  </a:lnTo>
                  <a:lnTo>
                    <a:pt x="29801" y="343700"/>
                  </a:lnTo>
                  <a:lnTo>
                    <a:pt x="28898" y="333120"/>
                  </a:lnTo>
                  <a:lnTo>
                    <a:pt x="27463" y="322023"/>
                  </a:lnTo>
                  <a:lnTo>
                    <a:pt x="25953" y="309951"/>
                  </a:lnTo>
                  <a:lnTo>
                    <a:pt x="24635" y="296712"/>
                  </a:lnTo>
                  <a:lnTo>
                    <a:pt x="23427" y="282712"/>
                  </a:lnTo>
                  <a:lnTo>
                    <a:pt x="22009" y="268765"/>
                  </a:lnTo>
                  <a:lnTo>
                    <a:pt x="20207" y="255330"/>
                  </a:lnTo>
                  <a:lnTo>
                    <a:pt x="18165" y="242036"/>
                  </a:lnTo>
                  <a:lnTo>
                    <a:pt x="16249" y="227904"/>
                  </a:lnTo>
                  <a:lnTo>
                    <a:pt x="14662" y="212431"/>
                  </a:lnTo>
                  <a:lnTo>
                    <a:pt x="13444" y="195596"/>
                  </a:lnTo>
                  <a:lnTo>
                    <a:pt x="12552" y="177606"/>
                  </a:lnTo>
                  <a:lnTo>
                    <a:pt x="11917" y="158728"/>
                  </a:lnTo>
                  <a:lnTo>
                    <a:pt x="11473" y="139524"/>
                  </a:lnTo>
                  <a:lnTo>
                    <a:pt x="11169" y="120800"/>
                  </a:lnTo>
                  <a:lnTo>
                    <a:pt x="10965" y="102955"/>
                  </a:lnTo>
                  <a:lnTo>
                    <a:pt x="10996" y="86026"/>
                  </a:lnTo>
                  <a:lnTo>
                    <a:pt x="11549" y="69885"/>
                  </a:lnTo>
                  <a:lnTo>
                    <a:pt x="12751" y="54370"/>
                  </a:lnTo>
                  <a:lnTo>
                    <a:pt x="15053" y="39813"/>
                  </a:lnTo>
                  <a:lnTo>
                    <a:pt x="19266" y="27007"/>
                  </a:lnTo>
                  <a:lnTo>
                    <a:pt x="25653" y="16257"/>
                  </a:lnTo>
                  <a:lnTo>
                    <a:pt x="33689" y="7885"/>
                  </a:lnTo>
                  <a:lnTo>
                    <a:pt x="42378" y="2460"/>
                  </a:lnTo>
                  <a:lnTo>
                    <a:pt x="51072" y="0"/>
                  </a:lnTo>
                  <a:lnTo>
                    <a:pt x="59669" y="94"/>
                  </a:lnTo>
                  <a:lnTo>
                    <a:pt x="68419" y="2192"/>
                  </a:lnTo>
                  <a:lnTo>
                    <a:pt x="77482" y="5784"/>
                  </a:lnTo>
                  <a:lnTo>
                    <a:pt x="86719" y="10614"/>
                  </a:lnTo>
                  <a:lnTo>
                    <a:pt x="95782" y="16669"/>
                  </a:lnTo>
                  <a:lnTo>
                    <a:pt x="104471" y="23849"/>
                  </a:lnTo>
                  <a:lnTo>
                    <a:pt x="112595" y="31956"/>
                  </a:lnTo>
                  <a:lnTo>
                    <a:pt x="119901" y="40776"/>
                  </a:lnTo>
                  <a:lnTo>
                    <a:pt x="126320" y="50128"/>
                  </a:lnTo>
                  <a:lnTo>
                    <a:pt x="131630" y="60188"/>
                  </a:lnTo>
                  <a:lnTo>
                    <a:pt x="135373" y="71459"/>
                  </a:lnTo>
                  <a:lnTo>
                    <a:pt x="137438" y="84105"/>
                  </a:lnTo>
                  <a:lnTo>
                    <a:pt x="137689" y="97513"/>
                  </a:lnTo>
                  <a:lnTo>
                    <a:pt x="135812" y="110520"/>
                  </a:lnTo>
                  <a:lnTo>
                    <a:pt x="131841" y="122482"/>
                  </a:lnTo>
                  <a:lnTo>
                    <a:pt x="125920" y="133122"/>
                  </a:lnTo>
                  <a:lnTo>
                    <a:pt x="118136" y="142270"/>
                  </a:lnTo>
                  <a:lnTo>
                    <a:pt x="108721" y="150003"/>
                  </a:lnTo>
                  <a:lnTo>
                    <a:pt x="98164" y="156229"/>
                  </a:lnTo>
                  <a:lnTo>
                    <a:pt x="87095" y="160603"/>
                  </a:lnTo>
                  <a:lnTo>
                    <a:pt x="75924" y="163112"/>
                  </a:lnTo>
                  <a:lnTo>
                    <a:pt x="65087" y="164170"/>
                  </a:lnTo>
                  <a:lnTo>
                    <a:pt x="53980" y="164556"/>
                  </a:lnTo>
                  <a:lnTo>
                    <a:pt x="40513" y="164306"/>
                  </a:lnTo>
                  <a:lnTo>
                    <a:pt x="21058" y="1634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723843" y="474262"/>
              <a:ext cx="172738" cy="120383"/>
            </a:xfrm>
            <a:custGeom>
              <a:avLst/>
              <a:gdLst/>
              <a:ahLst/>
              <a:cxnLst/>
              <a:rect l="0" t="0" r="0" b="0"/>
              <a:pathLst>
                <a:path w="172738" h="120383">
                  <a:moveTo>
                    <a:pt x="77980" y="104805"/>
                  </a:moveTo>
                  <a:lnTo>
                    <a:pt x="83714" y="98736"/>
                  </a:lnTo>
                  <a:lnTo>
                    <a:pt x="87998" y="91251"/>
                  </a:lnTo>
                  <a:lnTo>
                    <a:pt x="91195" y="81572"/>
                  </a:lnTo>
                  <a:lnTo>
                    <a:pt x="93211" y="70257"/>
                  </a:lnTo>
                  <a:lnTo>
                    <a:pt x="93611" y="58275"/>
                  </a:lnTo>
                  <a:lnTo>
                    <a:pt x="92294" y="46263"/>
                  </a:lnTo>
                  <a:lnTo>
                    <a:pt x="89300" y="34813"/>
                  </a:lnTo>
                  <a:lnTo>
                    <a:pt x="84627" y="24598"/>
                  </a:lnTo>
                  <a:lnTo>
                    <a:pt x="78449" y="15862"/>
                  </a:lnTo>
                  <a:lnTo>
                    <a:pt x="71048" y="8814"/>
                  </a:lnTo>
                  <a:lnTo>
                    <a:pt x="62719" y="3815"/>
                  </a:lnTo>
                  <a:lnTo>
                    <a:pt x="53718" y="865"/>
                  </a:lnTo>
                  <a:lnTo>
                    <a:pt x="44405" y="0"/>
                  </a:lnTo>
                  <a:lnTo>
                    <a:pt x="35234" y="1455"/>
                  </a:lnTo>
                  <a:lnTo>
                    <a:pt x="26447" y="5145"/>
                  </a:lnTo>
                  <a:lnTo>
                    <a:pt x="18413" y="11044"/>
                  </a:lnTo>
                  <a:lnTo>
                    <a:pt x="11695" y="19347"/>
                  </a:lnTo>
                  <a:lnTo>
                    <a:pt x="6479" y="29923"/>
                  </a:lnTo>
                  <a:lnTo>
                    <a:pt x="2790" y="42073"/>
                  </a:lnTo>
                  <a:lnTo>
                    <a:pt x="672" y="54751"/>
                  </a:lnTo>
                  <a:lnTo>
                    <a:pt x="0" y="67294"/>
                  </a:lnTo>
                  <a:lnTo>
                    <a:pt x="1005" y="78966"/>
                  </a:lnTo>
                  <a:lnTo>
                    <a:pt x="4331" y="88813"/>
                  </a:lnTo>
                  <a:lnTo>
                    <a:pt x="10109" y="96488"/>
                  </a:lnTo>
                  <a:lnTo>
                    <a:pt x="17566" y="101673"/>
                  </a:lnTo>
                  <a:lnTo>
                    <a:pt x="25333" y="103820"/>
                  </a:lnTo>
                  <a:lnTo>
                    <a:pt x="32585" y="102933"/>
                  </a:lnTo>
                  <a:lnTo>
                    <a:pt x="39059" y="99442"/>
                  </a:lnTo>
                  <a:lnTo>
                    <a:pt x="44782" y="93911"/>
                  </a:lnTo>
                  <a:lnTo>
                    <a:pt x="49884" y="86866"/>
                  </a:lnTo>
                  <a:lnTo>
                    <a:pt x="54514" y="78735"/>
                  </a:lnTo>
                  <a:lnTo>
                    <a:pt x="58799" y="69842"/>
                  </a:lnTo>
                  <a:lnTo>
                    <a:pt x="62854" y="60478"/>
                  </a:lnTo>
                  <a:lnTo>
                    <a:pt x="67232" y="52835"/>
                  </a:lnTo>
                  <a:lnTo>
                    <a:pt x="72101" y="50202"/>
                  </a:lnTo>
                  <a:lnTo>
                    <a:pt x="76819" y="52648"/>
                  </a:lnTo>
                  <a:lnTo>
                    <a:pt x="81592" y="58531"/>
                  </a:lnTo>
                  <a:lnTo>
                    <a:pt x="86691" y="66428"/>
                  </a:lnTo>
                  <a:lnTo>
                    <a:pt x="92204" y="75454"/>
                  </a:lnTo>
                  <a:lnTo>
                    <a:pt x="98104" y="85110"/>
                  </a:lnTo>
                  <a:lnTo>
                    <a:pt x="104325" y="95103"/>
                  </a:lnTo>
                  <a:lnTo>
                    <a:pt x="110954" y="104627"/>
                  </a:lnTo>
                  <a:lnTo>
                    <a:pt x="118230" y="112370"/>
                  </a:lnTo>
                  <a:lnTo>
                    <a:pt x="126228" y="117751"/>
                  </a:lnTo>
                  <a:lnTo>
                    <a:pt x="134545" y="120382"/>
                  </a:lnTo>
                  <a:lnTo>
                    <a:pt x="142442" y="119731"/>
                  </a:lnTo>
                  <a:lnTo>
                    <a:pt x="149523" y="115862"/>
                  </a:lnTo>
                  <a:lnTo>
                    <a:pt x="155599" y="109877"/>
                  </a:lnTo>
                  <a:lnTo>
                    <a:pt x="161108" y="103036"/>
                  </a:lnTo>
                  <a:lnTo>
                    <a:pt x="166525" y="94743"/>
                  </a:lnTo>
                  <a:lnTo>
                    <a:pt x="172737" y="837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96580" y="452725"/>
              <a:ext cx="126343" cy="141208"/>
            </a:xfrm>
            <a:custGeom>
              <a:avLst/>
              <a:gdLst/>
              <a:ahLst/>
              <a:cxnLst/>
              <a:rect l="0" t="0" r="0" b="0"/>
              <a:pathLst>
                <a:path w="126343" h="141208">
                  <a:moveTo>
                    <a:pt x="0" y="42114"/>
                  </a:moveTo>
                  <a:lnTo>
                    <a:pt x="2934" y="50915"/>
                  </a:lnTo>
                  <a:lnTo>
                    <a:pt x="5717" y="59262"/>
                  </a:lnTo>
                  <a:lnTo>
                    <a:pt x="8616" y="67961"/>
                  </a:lnTo>
                  <a:lnTo>
                    <a:pt x="11657" y="77082"/>
                  </a:lnTo>
                  <a:lnTo>
                    <a:pt x="14822" y="86577"/>
                  </a:lnTo>
                  <a:lnTo>
                    <a:pt x="18085" y="96369"/>
                  </a:lnTo>
                  <a:lnTo>
                    <a:pt x="21424" y="106383"/>
                  </a:lnTo>
                  <a:lnTo>
                    <a:pt x="24814" y="116556"/>
                  </a:lnTo>
                  <a:lnTo>
                    <a:pt x="28206" y="126816"/>
                  </a:lnTo>
                  <a:lnTo>
                    <a:pt x="30238" y="136113"/>
                  </a:lnTo>
                  <a:lnTo>
                    <a:pt x="29101" y="141207"/>
                  </a:lnTo>
                  <a:lnTo>
                    <a:pt x="25743" y="140467"/>
                  </a:lnTo>
                  <a:lnTo>
                    <a:pt x="21884" y="136011"/>
                  </a:lnTo>
                  <a:lnTo>
                    <a:pt x="18069" y="129376"/>
                  </a:lnTo>
                  <a:lnTo>
                    <a:pt x="14368" y="121382"/>
                  </a:lnTo>
                  <a:lnTo>
                    <a:pt x="11081" y="112351"/>
                  </a:lnTo>
                  <a:lnTo>
                    <a:pt x="8794" y="102278"/>
                  </a:lnTo>
                  <a:lnTo>
                    <a:pt x="7750" y="91237"/>
                  </a:lnTo>
                  <a:lnTo>
                    <a:pt x="8036" y="79714"/>
                  </a:lnTo>
                  <a:lnTo>
                    <a:pt x="9750" y="68508"/>
                  </a:lnTo>
                  <a:lnTo>
                    <a:pt x="12804" y="58049"/>
                  </a:lnTo>
                  <a:lnTo>
                    <a:pt x="17295" y="48569"/>
                  </a:lnTo>
                  <a:lnTo>
                    <a:pt x="23583" y="40272"/>
                  </a:lnTo>
                  <a:lnTo>
                    <a:pt x="31697" y="33138"/>
                  </a:lnTo>
                  <a:lnTo>
                    <a:pt x="41227" y="26991"/>
                  </a:lnTo>
                  <a:lnTo>
                    <a:pt x="51535" y="21612"/>
                  </a:lnTo>
                  <a:lnTo>
                    <a:pt x="62163" y="16805"/>
                  </a:lnTo>
                  <a:lnTo>
                    <a:pt x="72816" y="12560"/>
                  </a:lnTo>
                  <a:lnTo>
                    <a:pt x="84517" y="8627"/>
                  </a:lnTo>
                  <a:lnTo>
                    <a:pt x="100523" y="465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107150" y="231626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71"/>
                  </a:lnTo>
                  <a:lnTo>
                    <a:pt x="177" y="50665"/>
                  </a:lnTo>
                  <a:lnTo>
                    <a:pt x="825" y="66290"/>
                  </a:lnTo>
                  <a:lnTo>
                    <a:pt x="2075" y="83256"/>
                  </a:lnTo>
                  <a:lnTo>
                    <a:pt x="3727" y="101012"/>
                  </a:lnTo>
                  <a:lnTo>
                    <a:pt x="5376" y="118684"/>
                  </a:lnTo>
                  <a:lnTo>
                    <a:pt x="6783" y="135793"/>
                  </a:lnTo>
                  <a:lnTo>
                    <a:pt x="8049" y="152549"/>
                  </a:lnTo>
                  <a:lnTo>
                    <a:pt x="9505" y="169632"/>
                  </a:lnTo>
                  <a:lnTo>
                    <a:pt x="11332" y="187424"/>
                  </a:lnTo>
                  <a:lnTo>
                    <a:pt x="13389" y="205986"/>
                  </a:lnTo>
                  <a:lnTo>
                    <a:pt x="15317" y="225219"/>
                  </a:lnTo>
                  <a:lnTo>
                    <a:pt x="16916" y="244967"/>
                  </a:lnTo>
                  <a:lnTo>
                    <a:pt x="18311" y="264602"/>
                  </a:lnTo>
                  <a:lnTo>
                    <a:pt x="19854" y="283092"/>
                  </a:lnTo>
                  <a:lnTo>
                    <a:pt x="21740" y="299970"/>
                  </a:lnTo>
                  <a:lnTo>
                    <a:pt x="23837" y="315436"/>
                  </a:lnTo>
                  <a:lnTo>
                    <a:pt x="25791" y="330058"/>
                  </a:lnTo>
                  <a:lnTo>
                    <a:pt x="27407" y="344261"/>
                  </a:lnTo>
                  <a:lnTo>
                    <a:pt x="28847" y="358061"/>
                  </a:lnTo>
                  <a:lnTo>
                    <a:pt x="30788" y="372708"/>
                  </a:lnTo>
                  <a:lnTo>
                    <a:pt x="34516" y="391731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801823" y="326383"/>
              <a:ext cx="473784" cy="73700"/>
            </a:xfrm>
            <a:custGeom>
              <a:avLst/>
              <a:gdLst/>
              <a:ahLst/>
              <a:cxnLst/>
              <a:rect l="0" t="0" r="0" b="0"/>
              <a:pathLst>
                <a:path w="473784" h="73700">
                  <a:moveTo>
                    <a:pt x="473783" y="73699"/>
                  </a:moveTo>
                  <a:lnTo>
                    <a:pt x="459114" y="73632"/>
                  </a:lnTo>
                  <a:lnTo>
                    <a:pt x="445203" y="72992"/>
                  </a:lnTo>
                  <a:lnTo>
                    <a:pt x="430715" y="71696"/>
                  </a:lnTo>
                  <a:lnTo>
                    <a:pt x="415858" y="69836"/>
                  </a:lnTo>
                  <a:lnTo>
                    <a:pt x="401329" y="67519"/>
                  </a:lnTo>
                  <a:lnTo>
                    <a:pt x="387516" y="64853"/>
                  </a:lnTo>
                  <a:lnTo>
                    <a:pt x="374478" y="61929"/>
                  </a:lnTo>
                  <a:lnTo>
                    <a:pt x="362114" y="58822"/>
                  </a:lnTo>
                  <a:lnTo>
                    <a:pt x="350277" y="55591"/>
                  </a:lnTo>
                  <a:lnTo>
                    <a:pt x="338667" y="52440"/>
                  </a:lnTo>
                  <a:lnTo>
                    <a:pt x="326866" y="49704"/>
                  </a:lnTo>
                  <a:lnTo>
                    <a:pt x="314657" y="47528"/>
                  </a:lnTo>
                  <a:lnTo>
                    <a:pt x="302014" y="45727"/>
                  </a:lnTo>
                  <a:lnTo>
                    <a:pt x="288995" y="43904"/>
                  </a:lnTo>
                  <a:lnTo>
                    <a:pt x="275679" y="41822"/>
                  </a:lnTo>
                  <a:lnTo>
                    <a:pt x="262144" y="39422"/>
                  </a:lnTo>
                  <a:lnTo>
                    <a:pt x="248453" y="36732"/>
                  </a:lnTo>
                  <a:lnTo>
                    <a:pt x="234651" y="33808"/>
                  </a:lnTo>
                  <a:lnTo>
                    <a:pt x="220772" y="30709"/>
                  </a:lnTo>
                  <a:lnTo>
                    <a:pt x="206842" y="27482"/>
                  </a:lnTo>
                  <a:lnTo>
                    <a:pt x="192876" y="24171"/>
                  </a:lnTo>
                  <a:lnTo>
                    <a:pt x="178887" y="20965"/>
                  </a:lnTo>
                  <a:lnTo>
                    <a:pt x="164881" y="18193"/>
                  </a:lnTo>
                  <a:lnTo>
                    <a:pt x="150861" y="15991"/>
                  </a:lnTo>
                  <a:lnTo>
                    <a:pt x="136665" y="14175"/>
                  </a:lnTo>
                  <a:lnTo>
                    <a:pt x="121988" y="12340"/>
                  </a:lnTo>
                  <a:lnTo>
                    <a:pt x="106708" y="10256"/>
                  </a:lnTo>
                  <a:lnTo>
                    <a:pt x="91021" y="8024"/>
                  </a:lnTo>
                  <a:lnTo>
                    <a:pt x="75339" y="5979"/>
                  </a:lnTo>
                  <a:lnTo>
                    <a:pt x="59917" y="4306"/>
                  </a:lnTo>
                  <a:lnTo>
                    <a:pt x="45428" y="3028"/>
                  </a:lnTo>
                  <a:lnTo>
                    <a:pt x="31601" y="1957"/>
                  </a:lnTo>
                  <a:lnTo>
                    <a:pt x="17227" y="1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506217" y="515896"/>
              <a:ext cx="151255" cy="165862"/>
            </a:xfrm>
            <a:custGeom>
              <a:avLst/>
              <a:gdLst/>
              <a:ahLst/>
              <a:cxnLst/>
              <a:rect l="0" t="0" r="0" b="0"/>
              <a:pathLst>
                <a:path w="151255" h="165862">
                  <a:moveTo>
                    <a:pt x="85244" y="0"/>
                  </a:moveTo>
                  <a:lnTo>
                    <a:pt x="76443" y="3001"/>
                  </a:lnTo>
                  <a:lnTo>
                    <a:pt x="68096" y="6423"/>
                  </a:lnTo>
                  <a:lnTo>
                    <a:pt x="59402" y="10624"/>
                  </a:lnTo>
                  <a:lnTo>
                    <a:pt x="50453" y="15697"/>
                  </a:lnTo>
                  <a:lnTo>
                    <a:pt x="41607" y="21826"/>
                  </a:lnTo>
                  <a:lnTo>
                    <a:pt x="33073" y="29010"/>
                  </a:lnTo>
                  <a:lnTo>
                    <a:pt x="25059" y="37097"/>
                  </a:lnTo>
                  <a:lnTo>
                    <a:pt x="17829" y="45892"/>
                  </a:lnTo>
                  <a:lnTo>
                    <a:pt x="11461" y="55212"/>
                  </a:lnTo>
                  <a:lnTo>
                    <a:pt x="6186" y="64909"/>
                  </a:lnTo>
                  <a:lnTo>
                    <a:pt x="2466" y="74871"/>
                  </a:lnTo>
                  <a:lnTo>
                    <a:pt x="413" y="85015"/>
                  </a:lnTo>
                  <a:lnTo>
                    <a:pt x="0" y="95284"/>
                  </a:lnTo>
                  <a:lnTo>
                    <a:pt x="1236" y="105638"/>
                  </a:lnTo>
                  <a:lnTo>
                    <a:pt x="3959" y="116045"/>
                  </a:lnTo>
                  <a:lnTo>
                    <a:pt x="8056" y="126322"/>
                  </a:lnTo>
                  <a:lnTo>
                    <a:pt x="13546" y="136150"/>
                  </a:lnTo>
                  <a:lnTo>
                    <a:pt x="20317" y="145377"/>
                  </a:lnTo>
                  <a:lnTo>
                    <a:pt x="28301" y="153538"/>
                  </a:lnTo>
                  <a:lnTo>
                    <a:pt x="37564" y="159809"/>
                  </a:lnTo>
                  <a:lnTo>
                    <a:pt x="48012" y="163907"/>
                  </a:lnTo>
                  <a:lnTo>
                    <a:pt x="59282" y="165861"/>
                  </a:lnTo>
                  <a:lnTo>
                    <a:pt x="70838" y="165742"/>
                  </a:lnTo>
                  <a:lnTo>
                    <a:pt x="82351" y="163812"/>
                  </a:lnTo>
                  <a:lnTo>
                    <a:pt x="93688" y="160435"/>
                  </a:lnTo>
                  <a:lnTo>
                    <a:pt x="104835" y="155968"/>
                  </a:lnTo>
                  <a:lnTo>
                    <a:pt x="115800" y="150703"/>
                  </a:lnTo>
                  <a:lnTo>
                    <a:pt x="126130" y="144544"/>
                  </a:lnTo>
                  <a:lnTo>
                    <a:pt x="134936" y="137047"/>
                  </a:lnTo>
                  <a:lnTo>
                    <a:pt x="141853" y="128080"/>
                  </a:lnTo>
                  <a:lnTo>
                    <a:pt x="146837" y="117955"/>
                  </a:lnTo>
                  <a:lnTo>
                    <a:pt x="149899" y="107241"/>
                  </a:lnTo>
                  <a:lnTo>
                    <a:pt x="151254" y="96331"/>
                  </a:lnTo>
                  <a:lnTo>
                    <a:pt x="151233" y="85413"/>
                  </a:lnTo>
                  <a:lnTo>
                    <a:pt x="150174" y="74557"/>
                  </a:lnTo>
                  <a:lnTo>
                    <a:pt x="148354" y="63785"/>
                  </a:lnTo>
                  <a:lnTo>
                    <a:pt x="145763" y="53351"/>
                  </a:lnTo>
                  <a:lnTo>
                    <a:pt x="141651" y="42622"/>
                  </a:lnTo>
                  <a:lnTo>
                    <a:pt x="133425" y="29539"/>
                  </a:lnTo>
                  <a:lnTo>
                    <a:pt x="116829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679206" y="252894"/>
              <a:ext cx="164940" cy="441987"/>
            </a:xfrm>
            <a:custGeom>
              <a:avLst/>
              <a:gdLst/>
              <a:ahLst/>
              <a:cxnLst/>
              <a:rect l="0" t="0" r="0" b="0"/>
              <a:pathLst>
                <a:path w="164940" h="441987">
                  <a:moveTo>
                    <a:pt x="70182" y="441986"/>
                  </a:moveTo>
                  <a:lnTo>
                    <a:pt x="72982" y="430184"/>
                  </a:lnTo>
                  <a:lnTo>
                    <a:pt x="74484" y="418415"/>
                  </a:lnTo>
                  <a:lnTo>
                    <a:pt x="74791" y="405520"/>
                  </a:lnTo>
                  <a:lnTo>
                    <a:pt x="74111" y="391499"/>
                  </a:lnTo>
                  <a:lnTo>
                    <a:pt x="72643" y="376523"/>
                  </a:lnTo>
                  <a:lnTo>
                    <a:pt x="70575" y="360809"/>
                  </a:lnTo>
                  <a:lnTo>
                    <a:pt x="68065" y="344879"/>
                  </a:lnTo>
                  <a:lnTo>
                    <a:pt x="65241" y="329504"/>
                  </a:lnTo>
                  <a:lnTo>
                    <a:pt x="62200" y="315060"/>
                  </a:lnTo>
                  <a:lnTo>
                    <a:pt x="59008" y="301568"/>
                  </a:lnTo>
                  <a:lnTo>
                    <a:pt x="55712" y="288886"/>
                  </a:lnTo>
                  <a:lnTo>
                    <a:pt x="52345" y="276835"/>
                  </a:lnTo>
                  <a:lnTo>
                    <a:pt x="48931" y="265247"/>
                  </a:lnTo>
                  <a:lnTo>
                    <a:pt x="45487" y="253991"/>
                  </a:lnTo>
                  <a:lnTo>
                    <a:pt x="42020" y="242967"/>
                  </a:lnTo>
                  <a:lnTo>
                    <a:pt x="38539" y="232103"/>
                  </a:lnTo>
                  <a:lnTo>
                    <a:pt x="35049" y="221348"/>
                  </a:lnTo>
                  <a:lnTo>
                    <a:pt x="31552" y="210663"/>
                  </a:lnTo>
                  <a:lnTo>
                    <a:pt x="28052" y="199859"/>
                  </a:lnTo>
                  <a:lnTo>
                    <a:pt x="24548" y="188614"/>
                  </a:lnTo>
                  <a:lnTo>
                    <a:pt x="21043" y="176782"/>
                  </a:lnTo>
                  <a:lnTo>
                    <a:pt x="17535" y="164225"/>
                  </a:lnTo>
                  <a:lnTo>
                    <a:pt x="14027" y="150731"/>
                  </a:lnTo>
                  <a:lnTo>
                    <a:pt x="10523" y="136280"/>
                  </a:lnTo>
                  <a:lnTo>
                    <a:pt x="7187" y="120998"/>
                  </a:lnTo>
                  <a:lnTo>
                    <a:pt x="4326" y="105063"/>
                  </a:lnTo>
                  <a:lnTo>
                    <a:pt x="2075" y="88649"/>
                  </a:lnTo>
                  <a:lnTo>
                    <a:pt x="564" y="72222"/>
                  </a:lnTo>
                  <a:lnTo>
                    <a:pt x="0" y="56500"/>
                  </a:lnTo>
                  <a:lnTo>
                    <a:pt x="413" y="41831"/>
                  </a:lnTo>
                  <a:lnTo>
                    <a:pt x="2166" y="28695"/>
                  </a:lnTo>
                  <a:lnTo>
                    <a:pt x="6003" y="17848"/>
                  </a:lnTo>
                  <a:lnTo>
                    <a:pt x="12143" y="9491"/>
                  </a:lnTo>
                  <a:lnTo>
                    <a:pt x="20351" y="3675"/>
                  </a:lnTo>
                  <a:lnTo>
                    <a:pt x="30220" y="572"/>
                  </a:lnTo>
                  <a:lnTo>
                    <a:pt x="41333" y="0"/>
                  </a:lnTo>
                  <a:lnTo>
                    <a:pt x="53182" y="1527"/>
                  </a:lnTo>
                  <a:lnTo>
                    <a:pt x="65195" y="4669"/>
                  </a:lnTo>
                  <a:lnTo>
                    <a:pt x="77044" y="8996"/>
                  </a:lnTo>
                  <a:lnTo>
                    <a:pt x="88624" y="14167"/>
                  </a:lnTo>
                  <a:lnTo>
                    <a:pt x="99939" y="19928"/>
                  </a:lnTo>
                  <a:lnTo>
                    <a:pt x="111027" y="26096"/>
                  </a:lnTo>
                  <a:lnTo>
                    <a:pt x="121675" y="32622"/>
                  </a:lnTo>
                  <a:lnTo>
                    <a:pt x="132574" y="40426"/>
                  </a:lnTo>
                  <a:lnTo>
                    <a:pt x="145795" y="52426"/>
                  </a:lnTo>
                  <a:lnTo>
                    <a:pt x="164939" y="734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601989" y="494839"/>
              <a:ext cx="210571" cy="18345"/>
            </a:xfrm>
            <a:custGeom>
              <a:avLst/>
              <a:gdLst/>
              <a:ahLst/>
              <a:cxnLst/>
              <a:rect l="0" t="0" r="0" b="0"/>
              <a:pathLst>
                <a:path w="210571" h="18345">
                  <a:moveTo>
                    <a:pt x="210570" y="10528"/>
                  </a:moveTo>
                  <a:lnTo>
                    <a:pt x="198835" y="13395"/>
                  </a:lnTo>
                  <a:lnTo>
                    <a:pt x="187707" y="15537"/>
                  </a:lnTo>
                  <a:lnTo>
                    <a:pt x="176104" y="17136"/>
                  </a:lnTo>
                  <a:lnTo>
                    <a:pt x="163769" y="18143"/>
                  </a:lnTo>
                  <a:lnTo>
                    <a:pt x="150462" y="18344"/>
                  </a:lnTo>
                  <a:lnTo>
                    <a:pt x="136161" y="17688"/>
                  </a:lnTo>
                  <a:lnTo>
                    <a:pt x="121330" y="16277"/>
                  </a:lnTo>
                  <a:lnTo>
                    <a:pt x="106764" y="14264"/>
                  </a:lnTo>
                  <a:lnTo>
                    <a:pt x="92895" y="11806"/>
                  </a:lnTo>
                  <a:lnTo>
                    <a:pt x="79637" y="9192"/>
                  </a:lnTo>
                  <a:lnTo>
                    <a:pt x="66586" y="6824"/>
                  </a:lnTo>
                  <a:lnTo>
                    <a:pt x="53490" y="4902"/>
                  </a:lnTo>
                  <a:lnTo>
                    <a:pt x="40851" y="3441"/>
                  </a:lnTo>
                  <a:lnTo>
                    <a:pt x="28608" y="2220"/>
                  </a:lnTo>
                  <a:lnTo>
                    <a:pt x="15678" y="11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366465" y="1009977"/>
              <a:ext cx="244396" cy="263972"/>
            </a:xfrm>
            <a:custGeom>
              <a:avLst/>
              <a:gdLst/>
              <a:ahLst/>
              <a:cxnLst/>
              <a:rect l="0" t="0" r="0" b="0"/>
              <a:pathLst>
                <a:path w="244396" h="263972">
                  <a:moveTo>
                    <a:pt x="139110" y="95515"/>
                  </a:moveTo>
                  <a:lnTo>
                    <a:pt x="136176" y="83847"/>
                  </a:lnTo>
                  <a:lnTo>
                    <a:pt x="133394" y="73358"/>
                  </a:lnTo>
                  <a:lnTo>
                    <a:pt x="130489" y="63061"/>
                  </a:lnTo>
                  <a:lnTo>
                    <a:pt x="127276" y="52932"/>
                  </a:lnTo>
                  <a:lnTo>
                    <a:pt x="123463" y="43237"/>
                  </a:lnTo>
                  <a:lnTo>
                    <a:pt x="118941" y="34105"/>
                  </a:lnTo>
                  <a:lnTo>
                    <a:pt x="113605" y="25675"/>
                  </a:lnTo>
                  <a:lnTo>
                    <a:pt x="107269" y="18162"/>
                  </a:lnTo>
                  <a:lnTo>
                    <a:pt x="99931" y="11601"/>
                  </a:lnTo>
                  <a:lnTo>
                    <a:pt x="91732" y="6195"/>
                  </a:lnTo>
                  <a:lnTo>
                    <a:pt x="82859" y="2387"/>
                  </a:lnTo>
                  <a:lnTo>
                    <a:pt x="73488" y="279"/>
                  </a:lnTo>
                  <a:lnTo>
                    <a:pt x="63927" y="0"/>
                  </a:lnTo>
                  <a:lnTo>
                    <a:pt x="54588" y="1856"/>
                  </a:lnTo>
                  <a:lnTo>
                    <a:pt x="45685" y="5815"/>
                  </a:lnTo>
                  <a:lnTo>
                    <a:pt x="37402" y="11726"/>
                  </a:lnTo>
                  <a:lnTo>
                    <a:pt x="29985" y="19506"/>
                  </a:lnTo>
                  <a:lnTo>
                    <a:pt x="23478" y="28926"/>
                  </a:lnTo>
                  <a:lnTo>
                    <a:pt x="17768" y="39826"/>
                  </a:lnTo>
                  <a:lnTo>
                    <a:pt x="12691" y="52189"/>
                  </a:lnTo>
                  <a:lnTo>
                    <a:pt x="8095" y="65871"/>
                  </a:lnTo>
                  <a:lnTo>
                    <a:pt x="4176" y="80463"/>
                  </a:lnTo>
                  <a:lnTo>
                    <a:pt x="1448" y="95403"/>
                  </a:lnTo>
                  <a:lnTo>
                    <a:pt x="95" y="110340"/>
                  </a:lnTo>
                  <a:lnTo>
                    <a:pt x="0" y="125131"/>
                  </a:lnTo>
                  <a:lnTo>
                    <a:pt x="925" y="139749"/>
                  </a:lnTo>
                  <a:lnTo>
                    <a:pt x="2621" y="154208"/>
                  </a:lnTo>
                  <a:lnTo>
                    <a:pt x="4877" y="168376"/>
                  </a:lnTo>
                  <a:lnTo>
                    <a:pt x="7528" y="181977"/>
                  </a:lnTo>
                  <a:lnTo>
                    <a:pt x="10464" y="194902"/>
                  </a:lnTo>
                  <a:lnTo>
                    <a:pt x="13926" y="207041"/>
                  </a:lnTo>
                  <a:lnTo>
                    <a:pt x="18467" y="218202"/>
                  </a:lnTo>
                  <a:lnTo>
                    <a:pt x="24309" y="228367"/>
                  </a:lnTo>
                  <a:lnTo>
                    <a:pt x="31523" y="237346"/>
                  </a:lnTo>
                  <a:lnTo>
                    <a:pt x="40194" y="244707"/>
                  </a:lnTo>
                  <a:lnTo>
                    <a:pt x="50206" y="250353"/>
                  </a:lnTo>
                  <a:lnTo>
                    <a:pt x="60997" y="254162"/>
                  </a:lnTo>
                  <a:lnTo>
                    <a:pt x="71691" y="255827"/>
                  </a:lnTo>
                  <a:lnTo>
                    <a:pt x="81798" y="255387"/>
                  </a:lnTo>
                  <a:lnTo>
                    <a:pt x="91038" y="252991"/>
                  </a:lnTo>
                  <a:lnTo>
                    <a:pt x="99171" y="248725"/>
                  </a:lnTo>
                  <a:lnTo>
                    <a:pt x="106195" y="242817"/>
                  </a:lnTo>
                  <a:lnTo>
                    <a:pt x="112269" y="235428"/>
                  </a:lnTo>
                  <a:lnTo>
                    <a:pt x="117598" y="226575"/>
                  </a:lnTo>
                  <a:lnTo>
                    <a:pt x="122376" y="216399"/>
                  </a:lnTo>
                  <a:lnTo>
                    <a:pt x="126758" y="205144"/>
                  </a:lnTo>
                  <a:lnTo>
                    <a:pt x="130862" y="193066"/>
                  </a:lnTo>
                  <a:lnTo>
                    <a:pt x="134770" y="180386"/>
                  </a:lnTo>
                  <a:lnTo>
                    <a:pt x="138379" y="167278"/>
                  </a:lnTo>
                  <a:lnTo>
                    <a:pt x="141423" y="153874"/>
                  </a:lnTo>
                  <a:lnTo>
                    <a:pt x="143797" y="140268"/>
                  </a:lnTo>
                  <a:lnTo>
                    <a:pt x="145391" y="126692"/>
                  </a:lnTo>
                  <a:lnTo>
                    <a:pt x="146010" y="113496"/>
                  </a:lnTo>
                  <a:lnTo>
                    <a:pt x="145636" y="100871"/>
                  </a:lnTo>
                  <a:lnTo>
                    <a:pt x="144012" y="89922"/>
                  </a:lnTo>
                  <a:lnTo>
                    <a:pt x="141093" y="83702"/>
                  </a:lnTo>
                  <a:lnTo>
                    <a:pt x="138203" y="83511"/>
                  </a:lnTo>
                  <a:lnTo>
                    <a:pt x="136627" y="87274"/>
                  </a:lnTo>
                  <a:lnTo>
                    <a:pt x="136469" y="93433"/>
                  </a:lnTo>
                  <a:lnTo>
                    <a:pt x="137430" y="101103"/>
                  </a:lnTo>
                  <a:lnTo>
                    <a:pt x="139197" y="109754"/>
                  </a:lnTo>
                  <a:lnTo>
                    <a:pt x="141525" y="119210"/>
                  </a:lnTo>
                  <a:lnTo>
                    <a:pt x="144238" y="129562"/>
                  </a:lnTo>
                  <a:lnTo>
                    <a:pt x="147217" y="140792"/>
                  </a:lnTo>
                  <a:lnTo>
                    <a:pt x="150540" y="152609"/>
                  </a:lnTo>
                  <a:lnTo>
                    <a:pt x="154457" y="164543"/>
                  </a:lnTo>
                  <a:lnTo>
                    <a:pt x="159059" y="176309"/>
                  </a:lnTo>
                  <a:lnTo>
                    <a:pt x="164287" y="187650"/>
                  </a:lnTo>
                  <a:lnTo>
                    <a:pt x="170021" y="198267"/>
                  </a:lnTo>
                  <a:lnTo>
                    <a:pt x="176139" y="208073"/>
                  </a:lnTo>
                  <a:lnTo>
                    <a:pt x="182535" y="217149"/>
                  </a:lnTo>
                  <a:lnTo>
                    <a:pt x="189127" y="225639"/>
                  </a:lnTo>
                  <a:lnTo>
                    <a:pt x="195857" y="233680"/>
                  </a:lnTo>
                  <a:lnTo>
                    <a:pt x="202762" y="241090"/>
                  </a:lnTo>
                  <a:lnTo>
                    <a:pt x="210861" y="248105"/>
                  </a:lnTo>
                  <a:lnTo>
                    <a:pt x="223102" y="255343"/>
                  </a:lnTo>
                  <a:lnTo>
                    <a:pt x="244395" y="2639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45797" y="1010735"/>
              <a:ext cx="262276" cy="183393"/>
            </a:xfrm>
            <a:custGeom>
              <a:avLst/>
              <a:gdLst/>
              <a:ahLst/>
              <a:cxnLst/>
              <a:rect l="0" t="0" r="0" b="0"/>
              <a:pathLst>
                <a:path w="262276" h="183393">
                  <a:moveTo>
                    <a:pt x="17788" y="0"/>
                  </a:moveTo>
                  <a:lnTo>
                    <a:pt x="14854" y="8869"/>
                  </a:lnTo>
                  <a:lnTo>
                    <a:pt x="12072" y="17855"/>
                  </a:lnTo>
                  <a:lnTo>
                    <a:pt x="9177" y="27851"/>
                  </a:lnTo>
                  <a:lnTo>
                    <a:pt x="6310" y="38831"/>
                  </a:lnTo>
                  <a:lnTo>
                    <a:pt x="3793" y="50643"/>
                  </a:lnTo>
                  <a:lnTo>
                    <a:pt x="1787" y="63097"/>
                  </a:lnTo>
                  <a:lnTo>
                    <a:pt x="447" y="75862"/>
                  </a:lnTo>
                  <a:lnTo>
                    <a:pt x="0" y="88494"/>
                  </a:lnTo>
                  <a:lnTo>
                    <a:pt x="486" y="100763"/>
                  </a:lnTo>
                  <a:lnTo>
                    <a:pt x="1948" y="112625"/>
                  </a:lnTo>
                  <a:lnTo>
                    <a:pt x="4524" y="124131"/>
                  </a:lnTo>
                  <a:lnTo>
                    <a:pt x="8192" y="135341"/>
                  </a:lnTo>
                  <a:lnTo>
                    <a:pt x="13112" y="145835"/>
                  </a:lnTo>
                  <a:lnTo>
                    <a:pt x="19696" y="154752"/>
                  </a:lnTo>
                  <a:lnTo>
                    <a:pt x="28006" y="161735"/>
                  </a:lnTo>
                  <a:lnTo>
                    <a:pt x="37502" y="166423"/>
                  </a:lnTo>
                  <a:lnTo>
                    <a:pt x="47252" y="168221"/>
                  </a:lnTo>
                  <a:lnTo>
                    <a:pt x="56689" y="167092"/>
                  </a:lnTo>
                  <a:lnTo>
                    <a:pt x="65463" y="163436"/>
                  </a:lnTo>
                  <a:lnTo>
                    <a:pt x="73276" y="157793"/>
                  </a:lnTo>
                  <a:lnTo>
                    <a:pt x="80081" y="150672"/>
                  </a:lnTo>
                  <a:lnTo>
                    <a:pt x="86007" y="142490"/>
                  </a:lnTo>
                  <a:lnTo>
                    <a:pt x="91236" y="133562"/>
                  </a:lnTo>
                  <a:lnTo>
                    <a:pt x="95961" y="124164"/>
                  </a:lnTo>
                  <a:lnTo>
                    <a:pt x="100820" y="116055"/>
                  </a:lnTo>
                  <a:lnTo>
                    <a:pt x="106034" y="112087"/>
                  </a:lnTo>
                  <a:lnTo>
                    <a:pt x="110811" y="112753"/>
                  </a:lnTo>
                  <a:lnTo>
                    <a:pt x="115081" y="116905"/>
                  </a:lnTo>
                  <a:lnTo>
                    <a:pt x="119021" y="123348"/>
                  </a:lnTo>
                  <a:lnTo>
                    <a:pt x="122938" y="131083"/>
                  </a:lnTo>
                  <a:lnTo>
                    <a:pt x="127227" y="139270"/>
                  </a:lnTo>
                  <a:lnTo>
                    <a:pt x="132068" y="147439"/>
                  </a:lnTo>
                  <a:lnTo>
                    <a:pt x="137618" y="155248"/>
                  </a:lnTo>
                  <a:lnTo>
                    <a:pt x="144097" y="162358"/>
                  </a:lnTo>
                  <a:lnTo>
                    <a:pt x="151536" y="168660"/>
                  </a:lnTo>
                  <a:lnTo>
                    <a:pt x="159971" y="174065"/>
                  </a:lnTo>
                  <a:lnTo>
                    <a:pt x="169536" y="178407"/>
                  </a:lnTo>
                  <a:lnTo>
                    <a:pt x="180183" y="181683"/>
                  </a:lnTo>
                  <a:lnTo>
                    <a:pt x="191416" y="183392"/>
                  </a:lnTo>
                  <a:lnTo>
                    <a:pt x="202416" y="182503"/>
                  </a:lnTo>
                  <a:lnTo>
                    <a:pt x="212730" y="178680"/>
                  </a:lnTo>
                  <a:lnTo>
                    <a:pt x="222111" y="172367"/>
                  </a:lnTo>
                  <a:lnTo>
                    <a:pt x="230340" y="164386"/>
                  </a:lnTo>
                  <a:lnTo>
                    <a:pt x="237428" y="155392"/>
                  </a:lnTo>
                  <a:lnTo>
                    <a:pt x="243545" y="145799"/>
                  </a:lnTo>
                  <a:lnTo>
                    <a:pt x="248902" y="135849"/>
                  </a:lnTo>
                  <a:lnTo>
                    <a:pt x="253690" y="125674"/>
                  </a:lnTo>
                  <a:lnTo>
                    <a:pt x="257739" y="115030"/>
                  </a:lnTo>
                  <a:lnTo>
                    <a:pt x="260555" y="103353"/>
                  </a:lnTo>
                  <a:lnTo>
                    <a:pt x="261972" y="90428"/>
                  </a:lnTo>
                  <a:lnTo>
                    <a:pt x="262275" y="76718"/>
                  </a:lnTo>
                  <a:lnTo>
                    <a:pt x="262062" y="61635"/>
                  </a:lnTo>
                  <a:lnTo>
                    <a:pt x="261314" y="41615"/>
                  </a:lnTo>
                  <a:lnTo>
                    <a:pt x="259944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68911" y="863336"/>
              <a:ext cx="147400" cy="284271"/>
            </a:xfrm>
            <a:custGeom>
              <a:avLst/>
              <a:gdLst/>
              <a:ahLst/>
              <a:cxnLst/>
              <a:rect l="0" t="0" r="0" b="0"/>
              <a:pathLst>
                <a:path w="147400" h="284271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8"/>
                  </a:lnTo>
                  <a:lnTo>
                    <a:pt x="0" y="93558"/>
                  </a:lnTo>
                  <a:lnTo>
                    <a:pt x="0" y="107933"/>
                  </a:lnTo>
                  <a:lnTo>
                    <a:pt x="5" y="122228"/>
                  </a:lnTo>
                  <a:lnTo>
                    <a:pt x="178" y="136452"/>
                  </a:lnTo>
                  <a:lnTo>
                    <a:pt x="826" y="150622"/>
                  </a:lnTo>
                  <a:lnTo>
                    <a:pt x="2075" y="164752"/>
                  </a:lnTo>
                  <a:lnTo>
                    <a:pt x="3728" y="178853"/>
                  </a:lnTo>
                  <a:lnTo>
                    <a:pt x="5376" y="192934"/>
                  </a:lnTo>
                  <a:lnTo>
                    <a:pt x="6781" y="206915"/>
                  </a:lnTo>
                  <a:lnTo>
                    <a:pt x="7959" y="217744"/>
                  </a:lnTo>
                  <a:lnTo>
                    <a:pt x="9254" y="221553"/>
                  </a:lnTo>
                  <a:lnTo>
                    <a:pt x="11189" y="219569"/>
                  </a:lnTo>
                  <a:lnTo>
                    <a:pt x="14085" y="213971"/>
                  </a:lnTo>
                  <a:lnTo>
                    <a:pt x="17969" y="206458"/>
                  </a:lnTo>
                  <a:lnTo>
                    <a:pt x="22702" y="198240"/>
                  </a:lnTo>
                  <a:lnTo>
                    <a:pt x="28108" y="189965"/>
                  </a:lnTo>
                  <a:lnTo>
                    <a:pt x="34342" y="182210"/>
                  </a:lnTo>
                  <a:lnTo>
                    <a:pt x="41881" y="175648"/>
                  </a:lnTo>
                  <a:lnTo>
                    <a:pt x="50867" y="170525"/>
                  </a:lnTo>
                  <a:lnTo>
                    <a:pt x="60832" y="167061"/>
                  </a:lnTo>
                  <a:lnTo>
                    <a:pt x="70905" y="165622"/>
                  </a:lnTo>
                  <a:lnTo>
                    <a:pt x="80567" y="166213"/>
                  </a:lnTo>
                  <a:lnTo>
                    <a:pt x="89662" y="168709"/>
                  </a:lnTo>
                  <a:lnTo>
                    <a:pt x="98224" y="173042"/>
                  </a:lnTo>
                  <a:lnTo>
                    <a:pt x="106341" y="178994"/>
                  </a:lnTo>
                  <a:lnTo>
                    <a:pt x="113791" y="186412"/>
                  </a:lnTo>
                  <a:lnTo>
                    <a:pt x="120051" y="195284"/>
                  </a:lnTo>
                  <a:lnTo>
                    <a:pt x="124936" y="205469"/>
                  </a:lnTo>
                  <a:lnTo>
                    <a:pt x="128727" y="216560"/>
                  </a:lnTo>
                  <a:lnTo>
                    <a:pt x="131970" y="227996"/>
                  </a:lnTo>
                  <a:lnTo>
                    <a:pt x="135039" y="239412"/>
                  </a:lnTo>
                  <a:lnTo>
                    <a:pt x="137961" y="250217"/>
                  </a:lnTo>
                  <a:lnTo>
                    <a:pt x="140787" y="260556"/>
                  </a:lnTo>
                  <a:lnTo>
                    <a:pt x="143773" y="271333"/>
                  </a:lnTo>
                  <a:lnTo>
                    <a:pt x="147399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68017" y="989678"/>
              <a:ext cx="149009" cy="137738"/>
            </a:xfrm>
            <a:custGeom>
              <a:avLst/>
              <a:gdLst/>
              <a:ahLst/>
              <a:cxnLst/>
              <a:rect l="0" t="0" r="0" b="0"/>
              <a:pathLst>
                <a:path w="149009" h="137738">
                  <a:moveTo>
                    <a:pt x="95692" y="0"/>
                  </a:moveTo>
                  <a:lnTo>
                    <a:pt x="84024" y="134"/>
                  </a:lnTo>
                  <a:lnTo>
                    <a:pt x="73535" y="1415"/>
                  </a:lnTo>
                  <a:lnTo>
                    <a:pt x="63238" y="4008"/>
                  </a:lnTo>
                  <a:lnTo>
                    <a:pt x="53110" y="7727"/>
                  </a:lnTo>
                  <a:lnTo>
                    <a:pt x="43415" y="12360"/>
                  </a:lnTo>
                  <a:lnTo>
                    <a:pt x="34283" y="17698"/>
                  </a:lnTo>
                  <a:lnTo>
                    <a:pt x="25853" y="23718"/>
                  </a:lnTo>
                  <a:lnTo>
                    <a:pt x="18340" y="30580"/>
                  </a:lnTo>
                  <a:lnTo>
                    <a:pt x="11779" y="38309"/>
                  </a:lnTo>
                  <a:lnTo>
                    <a:pt x="6373" y="46955"/>
                  </a:lnTo>
                  <a:lnTo>
                    <a:pt x="2565" y="56669"/>
                  </a:lnTo>
                  <a:lnTo>
                    <a:pt x="452" y="67420"/>
                  </a:lnTo>
                  <a:lnTo>
                    <a:pt x="0" y="78724"/>
                  </a:lnTo>
                  <a:lnTo>
                    <a:pt x="1208" y="89772"/>
                  </a:lnTo>
                  <a:lnTo>
                    <a:pt x="3913" y="100119"/>
                  </a:lnTo>
                  <a:lnTo>
                    <a:pt x="7999" y="109522"/>
                  </a:lnTo>
                  <a:lnTo>
                    <a:pt x="13482" y="117766"/>
                  </a:lnTo>
                  <a:lnTo>
                    <a:pt x="20247" y="124855"/>
                  </a:lnTo>
                  <a:lnTo>
                    <a:pt x="28228" y="130632"/>
                  </a:lnTo>
                  <a:lnTo>
                    <a:pt x="37487" y="134698"/>
                  </a:lnTo>
                  <a:lnTo>
                    <a:pt x="47935" y="136991"/>
                  </a:lnTo>
                  <a:lnTo>
                    <a:pt x="59204" y="137737"/>
                  </a:lnTo>
                  <a:lnTo>
                    <a:pt x="70760" y="137258"/>
                  </a:lnTo>
                  <a:lnTo>
                    <a:pt x="82267" y="135861"/>
                  </a:lnTo>
                  <a:lnTo>
                    <a:pt x="93432" y="133637"/>
                  </a:lnTo>
                  <a:lnTo>
                    <a:pt x="103930" y="130476"/>
                  </a:lnTo>
                  <a:lnTo>
                    <a:pt x="113651" y="126384"/>
                  </a:lnTo>
                  <a:lnTo>
                    <a:pt x="122501" y="121332"/>
                  </a:lnTo>
                  <a:lnTo>
                    <a:pt x="130307" y="115184"/>
                  </a:lnTo>
                  <a:lnTo>
                    <a:pt x="137070" y="107972"/>
                  </a:lnTo>
                  <a:lnTo>
                    <a:pt x="142614" y="99856"/>
                  </a:lnTo>
                  <a:lnTo>
                    <a:pt x="146515" y="91038"/>
                  </a:lnTo>
                  <a:lnTo>
                    <a:pt x="148685" y="81709"/>
                  </a:lnTo>
                  <a:lnTo>
                    <a:pt x="149008" y="72345"/>
                  </a:lnTo>
                  <a:lnTo>
                    <a:pt x="147179" y="63671"/>
                  </a:lnTo>
                  <a:lnTo>
                    <a:pt x="143249" y="56027"/>
                  </a:lnTo>
                  <a:lnTo>
                    <a:pt x="137612" y="49357"/>
                  </a:lnTo>
                  <a:lnTo>
                    <a:pt x="130068" y="42634"/>
                  </a:lnTo>
                  <a:lnTo>
                    <a:pt x="117722" y="34153"/>
                  </a:lnTo>
                  <a:lnTo>
                    <a:pt x="95692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47937" y="873865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1999" y="43073"/>
                  </a:lnTo>
                  <a:lnTo>
                    <a:pt x="3687" y="58102"/>
                  </a:lnTo>
                  <a:lnTo>
                    <a:pt x="5355" y="73279"/>
                  </a:lnTo>
                  <a:lnTo>
                    <a:pt x="6773" y="88345"/>
                  </a:lnTo>
                  <a:lnTo>
                    <a:pt x="8044" y="103210"/>
                  </a:lnTo>
                  <a:lnTo>
                    <a:pt x="9503" y="117870"/>
                  </a:lnTo>
                  <a:lnTo>
                    <a:pt x="11335" y="132358"/>
                  </a:lnTo>
                  <a:lnTo>
                    <a:pt x="13566" y="146713"/>
                  </a:lnTo>
                  <a:lnTo>
                    <a:pt x="16143" y="160971"/>
                  </a:lnTo>
                  <a:lnTo>
                    <a:pt x="18985" y="175142"/>
                  </a:lnTo>
                  <a:lnTo>
                    <a:pt x="21872" y="188641"/>
                  </a:lnTo>
                  <a:lnTo>
                    <a:pt x="24729" y="201621"/>
                  </a:lnTo>
                  <a:lnTo>
                    <a:pt x="27805" y="215225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32165" y="989777"/>
              <a:ext cx="178986" cy="122750"/>
            </a:xfrm>
            <a:custGeom>
              <a:avLst/>
              <a:gdLst/>
              <a:ahLst/>
              <a:cxnLst/>
              <a:rect l="0" t="0" r="0" b="0"/>
              <a:pathLst>
                <a:path w="178986" h="122750">
                  <a:moveTo>
                    <a:pt x="0" y="42015"/>
                  </a:moveTo>
                  <a:lnTo>
                    <a:pt x="11668" y="42082"/>
                  </a:lnTo>
                  <a:lnTo>
                    <a:pt x="22157" y="42722"/>
                  </a:lnTo>
                  <a:lnTo>
                    <a:pt x="32464" y="44014"/>
                  </a:lnTo>
                  <a:lnTo>
                    <a:pt x="42938" y="45702"/>
                  </a:lnTo>
                  <a:lnTo>
                    <a:pt x="53930" y="47370"/>
                  </a:lnTo>
                  <a:lnTo>
                    <a:pt x="65568" y="48778"/>
                  </a:lnTo>
                  <a:lnTo>
                    <a:pt x="77649" y="49704"/>
                  </a:lnTo>
                  <a:lnTo>
                    <a:pt x="89755" y="49866"/>
                  </a:lnTo>
                  <a:lnTo>
                    <a:pt x="101628" y="49183"/>
                  </a:lnTo>
                  <a:lnTo>
                    <a:pt x="112871" y="47417"/>
                  </a:lnTo>
                  <a:lnTo>
                    <a:pt x="122888" y="44104"/>
                  </a:lnTo>
                  <a:lnTo>
                    <a:pt x="131454" y="39137"/>
                  </a:lnTo>
                  <a:lnTo>
                    <a:pt x="138035" y="32871"/>
                  </a:lnTo>
                  <a:lnTo>
                    <a:pt x="141650" y="25909"/>
                  </a:lnTo>
                  <a:lnTo>
                    <a:pt x="142040" y="18689"/>
                  </a:lnTo>
                  <a:lnTo>
                    <a:pt x="139556" y="11912"/>
                  </a:lnTo>
                  <a:lnTo>
                    <a:pt x="134775" y="6588"/>
                  </a:lnTo>
                  <a:lnTo>
                    <a:pt x="128265" y="3123"/>
                  </a:lnTo>
                  <a:lnTo>
                    <a:pt x="120339" y="1258"/>
                  </a:lnTo>
                  <a:lnTo>
                    <a:pt x="111059" y="372"/>
                  </a:lnTo>
                  <a:lnTo>
                    <a:pt x="100570" y="0"/>
                  </a:lnTo>
                  <a:lnTo>
                    <a:pt x="89258" y="203"/>
                  </a:lnTo>
                  <a:lnTo>
                    <a:pt x="77667" y="1462"/>
                  </a:lnTo>
                  <a:lnTo>
                    <a:pt x="66137" y="3976"/>
                  </a:lnTo>
                  <a:lnTo>
                    <a:pt x="55125" y="7815"/>
                  </a:lnTo>
                  <a:lnTo>
                    <a:pt x="45261" y="13074"/>
                  </a:lnTo>
                  <a:lnTo>
                    <a:pt x="36784" y="19659"/>
                  </a:lnTo>
                  <a:lnTo>
                    <a:pt x="29753" y="27506"/>
                  </a:lnTo>
                  <a:lnTo>
                    <a:pt x="24238" y="36668"/>
                  </a:lnTo>
                  <a:lnTo>
                    <a:pt x="20128" y="47047"/>
                  </a:lnTo>
                  <a:lnTo>
                    <a:pt x="17501" y="58269"/>
                  </a:lnTo>
                  <a:lnTo>
                    <a:pt x="16703" y="69793"/>
                  </a:lnTo>
                  <a:lnTo>
                    <a:pt x="17766" y="81268"/>
                  </a:lnTo>
                  <a:lnTo>
                    <a:pt x="20766" y="92073"/>
                  </a:lnTo>
                  <a:lnTo>
                    <a:pt x="25978" y="101264"/>
                  </a:lnTo>
                  <a:lnTo>
                    <a:pt x="33337" y="108477"/>
                  </a:lnTo>
                  <a:lnTo>
                    <a:pt x="42516" y="113844"/>
                  </a:lnTo>
                  <a:lnTo>
                    <a:pt x="53111" y="117702"/>
                  </a:lnTo>
                  <a:lnTo>
                    <a:pt x="64752" y="120409"/>
                  </a:lnTo>
                  <a:lnTo>
                    <a:pt x="77141" y="122113"/>
                  </a:lnTo>
                  <a:lnTo>
                    <a:pt x="90056" y="122749"/>
                  </a:lnTo>
                  <a:lnTo>
                    <a:pt x="103324" y="122369"/>
                  </a:lnTo>
                  <a:lnTo>
                    <a:pt x="116609" y="121098"/>
                  </a:lnTo>
                  <a:lnTo>
                    <a:pt x="130909" y="118832"/>
                  </a:lnTo>
                  <a:lnTo>
                    <a:pt x="149716" y="114257"/>
                  </a:lnTo>
                  <a:lnTo>
                    <a:pt x="178985" y="1051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07626" y="3470719"/>
            <a:ext cx="5311391" cy="694882"/>
            <a:chOff x="607626" y="3470719"/>
            <a:chExt cx="5311391" cy="694882"/>
          </a:xfrm>
        </p:grpSpPr>
        <p:sp>
          <p:nvSpPr>
            <p:cNvPr id="71" name="Freeform 70"/>
            <p:cNvSpPr/>
            <p:nvPr/>
          </p:nvSpPr>
          <p:spPr>
            <a:xfrm>
              <a:off x="828724" y="3660232"/>
              <a:ext cx="31587" cy="315855"/>
            </a:xfrm>
            <a:custGeom>
              <a:avLst/>
              <a:gdLst/>
              <a:ahLst/>
              <a:cxnLst/>
              <a:rect l="0" t="0" r="0" b="0"/>
              <a:pathLst>
                <a:path w="31587" h="31585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1"/>
                  </a:lnTo>
                  <a:lnTo>
                    <a:pt x="3686" y="50664"/>
                  </a:lnTo>
                  <a:lnTo>
                    <a:pt x="5354" y="66289"/>
                  </a:lnTo>
                  <a:lnTo>
                    <a:pt x="6772" y="83251"/>
                  </a:lnTo>
                  <a:lnTo>
                    <a:pt x="8043" y="100833"/>
                  </a:lnTo>
                  <a:lnTo>
                    <a:pt x="9502" y="117857"/>
                  </a:lnTo>
                  <a:lnTo>
                    <a:pt x="11330" y="133717"/>
                  </a:lnTo>
                  <a:lnTo>
                    <a:pt x="13388" y="148821"/>
                  </a:lnTo>
                  <a:lnTo>
                    <a:pt x="15316" y="164255"/>
                  </a:lnTo>
                  <a:lnTo>
                    <a:pt x="16910" y="180636"/>
                  </a:lnTo>
                  <a:lnTo>
                    <a:pt x="18133" y="197759"/>
                  </a:lnTo>
                  <a:lnTo>
                    <a:pt x="19029" y="214888"/>
                  </a:lnTo>
                  <a:lnTo>
                    <a:pt x="19670" y="231556"/>
                  </a:lnTo>
                  <a:lnTo>
                    <a:pt x="20317" y="247419"/>
                  </a:lnTo>
                  <a:lnTo>
                    <a:pt x="21574" y="263873"/>
                  </a:lnTo>
                  <a:lnTo>
                    <a:pt x="24670" y="284591"/>
                  </a:lnTo>
                  <a:lnTo>
                    <a:pt x="31586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7626" y="3628646"/>
              <a:ext cx="389555" cy="94757"/>
            </a:xfrm>
            <a:custGeom>
              <a:avLst/>
              <a:gdLst/>
              <a:ahLst/>
              <a:cxnLst/>
              <a:rect l="0" t="0" r="0" b="0"/>
              <a:pathLst>
                <a:path w="389555" h="94757">
                  <a:moveTo>
                    <a:pt x="389554" y="0"/>
                  </a:moveTo>
                  <a:lnTo>
                    <a:pt x="377886" y="2934"/>
                  </a:lnTo>
                  <a:lnTo>
                    <a:pt x="367398" y="5716"/>
                  </a:lnTo>
                  <a:lnTo>
                    <a:pt x="357096" y="8616"/>
                  </a:lnTo>
                  <a:lnTo>
                    <a:pt x="346794" y="11656"/>
                  </a:lnTo>
                  <a:lnTo>
                    <a:pt x="336451" y="14821"/>
                  </a:lnTo>
                  <a:lnTo>
                    <a:pt x="326061" y="18085"/>
                  </a:lnTo>
                  <a:lnTo>
                    <a:pt x="315633" y="21423"/>
                  </a:lnTo>
                  <a:lnTo>
                    <a:pt x="305175" y="24814"/>
                  </a:lnTo>
                  <a:lnTo>
                    <a:pt x="294677" y="28243"/>
                  </a:lnTo>
                  <a:lnTo>
                    <a:pt x="283490" y="31698"/>
                  </a:lnTo>
                  <a:lnTo>
                    <a:pt x="270391" y="35171"/>
                  </a:lnTo>
                  <a:lnTo>
                    <a:pt x="254884" y="38655"/>
                  </a:lnTo>
                  <a:lnTo>
                    <a:pt x="237754" y="42148"/>
                  </a:lnTo>
                  <a:lnTo>
                    <a:pt x="220640" y="45646"/>
                  </a:lnTo>
                  <a:lnTo>
                    <a:pt x="204501" y="49144"/>
                  </a:lnTo>
                  <a:lnTo>
                    <a:pt x="189431" y="52475"/>
                  </a:lnTo>
                  <a:lnTo>
                    <a:pt x="175024" y="55333"/>
                  </a:lnTo>
                  <a:lnTo>
                    <a:pt x="160936" y="57592"/>
                  </a:lnTo>
                  <a:lnTo>
                    <a:pt x="147136" y="59447"/>
                  </a:lnTo>
                  <a:lnTo>
                    <a:pt x="133842" y="61307"/>
                  </a:lnTo>
                  <a:lnTo>
                    <a:pt x="121147" y="63413"/>
                  </a:lnTo>
                  <a:lnTo>
                    <a:pt x="109007" y="65830"/>
                  </a:lnTo>
                  <a:lnTo>
                    <a:pt x="97320" y="68531"/>
                  </a:lnTo>
                  <a:lnTo>
                    <a:pt x="85973" y="71462"/>
                  </a:lnTo>
                  <a:lnTo>
                    <a:pt x="74708" y="74567"/>
                  </a:lnTo>
                  <a:lnTo>
                    <a:pt x="63146" y="77797"/>
                  </a:lnTo>
                  <a:lnTo>
                    <a:pt x="51120" y="81110"/>
                  </a:lnTo>
                  <a:lnTo>
                    <a:pt x="39235" y="84329"/>
                  </a:lnTo>
                  <a:lnTo>
                    <a:pt x="27595" y="87452"/>
                  </a:lnTo>
                  <a:lnTo>
                    <a:pt x="15174" y="9075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07709" y="3628646"/>
              <a:ext cx="390292" cy="311237"/>
            </a:xfrm>
            <a:custGeom>
              <a:avLst/>
              <a:gdLst/>
              <a:ahLst/>
              <a:cxnLst/>
              <a:rect l="0" t="0" r="0" b="0"/>
              <a:pathLst>
                <a:path w="390292" h="311237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3" y="43078"/>
                  </a:lnTo>
                  <a:lnTo>
                    <a:pt x="3863" y="58280"/>
                  </a:lnTo>
                  <a:lnTo>
                    <a:pt x="6180" y="74105"/>
                  </a:lnTo>
                  <a:lnTo>
                    <a:pt x="8841" y="90425"/>
                  </a:lnTo>
                  <a:lnTo>
                    <a:pt x="11592" y="107115"/>
                  </a:lnTo>
                  <a:lnTo>
                    <a:pt x="14051" y="124071"/>
                  </a:lnTo>
                  <a:lnTo>
                    <a:pt x="16038" y="141206"/>
                  </a:lnTo>
                  <a:lnTo>
                    <a:pt x="17709" y="158134"/>
                  </a:lnTo>
                  <a:lnTo>
                    <a:pt x="19445" y="174200"/>
                  </a:lnTo>
                  <a:lnTo>
                    <a:pt x="21463" y="189121"/>
                  </a:lnTo>
                  <a:lnTo>
                    <a:pt x="23651" y="203107"/>
                  </a:lnTo>
                  <a:lnTo>
                    <a:pt x="25666" y="216654"/>
                  </a:lnTo>
                  <a:lnTo>
                    <a:pt x="27319" y="230106"/>
                  </a:lnTo>
                  <a:lnTo>
                    <a:pt x="28581" y="243616"/>
                  </a:lnTo>
                  <a:lnTo>
                    <a:pt x="29503" y="257235"/>
                  </a:lnTo>
                  <a:lnTo>
                    <a:pt x="30135" y="270860"/>
                  </a:lnTo>
                  <a:lnTo>
                    <a:pt x="29770" y="281011"/>
                  </a:lnTo>
                  <a:lnTo>
                    <a:pt x="28387" y="283511"/>
                  </a:lnTo>
                  <a:lnTo>
                    <a:pt x="27648" y="279949"/>
                  </a:lnTo>
                  <a:lnTo>
                    <a:pt x="27827" y="272491"/>
                  </a:lnTo>
                  <a:lnTo>
                    <a:pt x="28463" y="262614"/>
                  </a:lnTo>
                  <a:lnTo>
                    <a:pt x="29191" y="251237"/>
                  </a:lnTo>
                  <a:lnTo>
                    <a:pt x="30004" y="239084"/>
                  </a:lnTo>
                  <a:lnTo>
                    <a:pt x="31160" y="226806"/>
                  </a:lnTo>
                  <a:lnTo>
                    <a:pt x="32800" y="214752"/>
                  </a:lnTo>
                  <a:lnTo>
                    <a:pt x="35243" y="203190"/>
                  </a:lnTo>
                  <a:lnTo>
                    <a:pt x="39027" y="192411"/>
                  </a:lnTo>
                  <a:lnTo>
                    <a:pt x="44331" y="182504"/>
                  </a:lnTo>
                  <a:lnTo>
                    <a:pt x="51337" y="173866"/>
                  </a:lnTo>
                  <a:lnTo>
                    <a:pt x="60392" y="167266"/>
                  </a:lnTo>
                  <a:lnTo>
                    <a:pt x="71477" y="162948"/>
                  </a:lnTo>
                  <a:lnTo>
                    <a:pt x="83970" y="161014"/>
                  </a:lnTo>
                  <a:lnTo>
                    <a:pt x="96879" y="161677"/>
                  </a:lnTo>
                  <a:lnTo>
                    <a:pt x="109586" y="164791"/>
                  </a:lnTo>
                  <a:lnTo>
                    <a:pt x="121706" y="169947"/>
                  </a:lnTo>
                  <a:lnTo>
                    <a:pt x="132919" y="176679"/>
                  </a:lnTo>
                  <a:lnTo>
                    <a:pt x="143156" y="184570"/>
                  </a:lnTo>
                  <a:lnTo>
                    <a:pt x="152369" y="193288"/>
                  </a:lnTo>
                  <a:lnTo>
                    <a:pt x="160426" y="202583"/>
                  </a:lnTo>
                  <a:lnTo>
                    <a:pt x="167366" y="212282"/>
                  </a:lnTo>
                  <a:lnTo>
                    <a:pt x="173199" y="222420"/>
                  </a:lnTo>
                  <a:lnTo>
                    <a:pt x="177828" y="233219"/>
                  </a:lnTo>
                  <a:lnTo>
                    <a:pt x="181310" y="244742"/>
                  </a:lnTo>
                  <a:lnTo>
                    <a:pt x="183667" y="256753"/>
                  </a:lnTo>
                  <a:lnTo>
                    <a:pt x="184807" y="268816"/>
                  </a:lnTo>
                  <a:lnTo>
                    <a:pt x="184818" y="280603"/>
                  </a:lnTo>
                  <a:lnTo>
                    <a:pt x="184614" y="289623"/>
                  </a:lnTo>
                  <a:lnTo>
                    <a:pt x="185470" y="292757"/>
                  </a:lnTo>
                  <a:lnTo>
                    <a:pt x="187636" y="290878"/>
                  </a:lnTo>
                  <a:lnTo>
                    <a:pt x="191017" y="285692"/>
                  </a:lnTo>
                  <a:lnTo>
                    <a:pt x="195402" y="278472"/>
                  </a:lnTo>
                  <a:lnTo>
                    <a:pt x="200560" y="270014"/>
                  </a:lnTo>
                  <a:lnTo>
                    <a:pt x="206291" y="260805"/>
                  </a:lnTo>
                  <a:lnTo>
                    <a:pt x="212596" y="251462"/>
                  </a:lnTo>
                  <a:lnTo>
                    <a:pt x="219659" y="242772"/>
                  </a:lnTo>
                  <a:lnTo>
                    <a:pt x="227522" y="235103"/>
                  </a:lnTo>
                  <a:lnTo>
                    <a:pt x="236092" y="228457"/>
                  </a:lnTo>
                  <a:lnTo>
                    <a:pt x="245222" y="222673"/>
                  </a:lnTo>
                  <a:lnTo>
                    <a:pt x="254777" y="217562"/>
                  </a:lnTo>
                  <a:lnTo>
                    <a:pt x="264804" y="213110"/>
                  </a:lnTo>
                  <a:lnTo>
                    <a:pt x="275520" y="209483"/>
                  </a:lnTo>
                  <a:lnTo>
                    <a:pt x="286984" y="206700"/>
                  </a:lnTo>
                  <a:lnTo>
                    <a:pt x="298955" y="204491"/>
                  </a:lnTo>
                  <a:lnTo>
                    <a:pt x="310989" y="202391"/>
                  </a:lnTo>
                  <a:lnTo>
                    <a:pt x="322825" y="200124"/>
                  </a:lnTo>
                  <a:lnTo>
                    <a:pt x="334382" y="197601"/>
                  </a:lnTo>
                  <a:lnTo>
                    <a:pt x="345676" y="194827"/>
                  </a:lnTo>
                  <a:lnTo>
                    <a:pt x="356741" y="191834"/>
                  </a:lnTo>
                  <a:lnTo>
                    <a:pt x="367136" y="188179"/>
                  </a:lnTo>
                  <a:lnTo>
                    <a:pt x="375987" y="182982"/>
                  </a:lnTo>
                  <a:lnTo>
                    <a:pt x="382929" y="175894"/>
                  </a:lnTo>
                  <a:lnTo>
                    <a:pt x="387760" y="167202"/>
                  </a:lnTo>
                  <a:lnTo>
                    <a:pt x="390185" y="157532"/>
                  </a:lnTo>
                  <a:lnTo>
                    <a:pt x="390291" y="147372"/>
                  </a:lnTo>
                  <a:lnTo>
                    <a:pt x="388279" y="137315"/>
                  </a:lnTo>
                  <a:lnTo>
                    <a:pt x="384278" y="128110"/>
                  </a:lnTo>
                  <a:lnTo>
                    <a:pt x="378547" y="120086"/>
                  </a:lnTo>
                  <a:lnTo>
                    <a:pt x="371109" y="113533"/>
                  </a:lnTo>
                  <a:lnTo>
                    <a:pt x="361691" y="108873"/>
                  </a:lnTo>
                  <a:lnTo>
                    <a:pt x="350332" y="106150"/>
                  </a:lnTo>
                  <a:lnTo>
                    <a:pt x="337808" y="105269"/>
                  </a:lnTo>
                  <a:lnTo>
                    <a:pt x="325403" y="106181"/>
                  </a:lnTo>
                  <a:lnTo>
                    <a:pt x="313843" y="108683"/>
                  </a:lnTo>
                  <a:lnTo>
                    <a:pt x="303306" y="112631"/>
                  </a:lnTo>
                  <a:lnTo>
                    <a:pt x="293693" y="118021"/>
                  </a:lnTo>
                  <a:lnTo>
                    <a:pt x="284827" y="124719"/>
                  </a:lnTo>
                  <a:lnTo>
                    <a:pt x="276686" y="132485"/>
                  </a:lnTo>
                  <a:lnTo>
                    <a:pt x="269422" y="141068"/>
                  </a:lnTo>
                  <a:lnTo>
                    <a:pt x="263045" y="150248"/>
                  </a:lnTo>
                  <a:lnTo>
                    <a:pt x="257438" y="159851"/>
                  </a:lnTo>
                  <a:lnTo>
                    <a:pt x="252435" y="169750"/>
                  </a:lnTo>
                  <a:lnTo>
                    <a:pt x="247894" y="179854"/>
                  </a:lnTo>
                  <a:lnTo>
                    <a:pt x="244012" y="190096"/>
                  </a:lnTo>
                  <a:lnTo>
                    <a:pt x="241309" y="200431"/>
                  </a:lnTo>
                  <a:lnTo>
                    <a:pt x="239974" y="210831"/>
                  </a:lnTo>
                  <a:lnTo>
                    <a:pt x="239892" y="221273"/>
                  </a:lnTo>
                  <a:lnTo>
                    <a:pt x="240825" y="231743"/>
                  </a:lnTo>
                  <a:lnTo>
                    <a:pt x="242535" y="242229"/>
                  </a:lnTo>
                  <a:lnTo>
                    <a:pt x="245140" y="252558"/>
                  </a:lnTo>
                  <a:lnTo>
                    <a:pt x="249091" y="262421"/>
                  </a:lnTo>
                  <a:lnTo>
                    <a:pt x="254526" y="271681"/>
                  </a:lnTo>
                  <a:lnTo>
                    <a:pt x="261293" y="280203"/>
                  </a:lnTo>
                  <a:lnTo>
                    <a:pt x="269132" y="287781"/>
                  </a:lnTo>
                  <a:lnTo>
                    <a:pt x="277780" y="294393"/>
                  </a:lnTo>
                  <a:lnTo>
                    <a:pt x="287180" y="300002"/>
                  </a:lnTo>
                  <a:lnTo>
                    <a:pt x="297467" y="304480"/>
                  </a:lnTo>
                  <a:lnTo>
                    <a:pt x="308631" y="307860"/>
                  </a:lnTo>
                  <a:lnTo>
                    <a:pt x="320132" y="310124"/>
                  </a:lnTo>
                  <a:lnTo>
                    <a:pt x="332215" y="311236"/>
                  </a:lnTo>
                  <a:lnTo>
                    <a:pt x="347060" y="310178"/>
                  </a:lnTo>
                  <a:lnTo>
                    <a:pt x="36849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28849" y="3797102"/>
              <a:ext cx="63171" cy="115815"/>
            </a:xfrm>
            <a:custGeom>
              <a:avLst/>
              <a:gdLst/>
              <a:ahLst/>
              <a:cxnLst/>
              <a:rect l="0" t="0" r="0" b="0"/>
              <a:pathLst>
                <a:path w="63171" h="115815">
                  <a:moveTo>
                    <a:pt x="0" y="0"/>
                  </a:moveTo>
                  <a:lnTo>
                    <a:pt x="3000" y="8802"/>
                  </a:lnTo>
                  <a:lnTo>
                    <a:pt x="6423" y="17148"/>
                  </a:lnTo>
                  <a:lnTo>
                    <a:pt x="10619" y="25847"/>
                  </a:lnTo>
                  <a:lnTo>
                    <a:pt x="15519" y="34968"/>
                  </a:lnTo>
                  <a:lnTo>
                    <a:pt x="21001" y="44463"/>
                  </a:lnTo>
                  <a:lnTo>
                    <a:pt x="26927" y="54250"/>
                  </a:lnTo>
                  <a:lnTo>
                    <a:pt x="33067" y="64185"/>
                  </a:lnTo>
                  <a:lnTo>
                    <a:pt x="39815" y="75251"/>
                  </a:lnTo>
                  <a:lnTo>
                    <a:pt x="48877" y="90656"/>
                  </a:lnTo>
                  <a:lnTo>
                    <a:pt x="6317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60434" y="3765517"/>
              <a:ext cx="126343" cy="400084"/>
            </a:xfrm>
            <a:custGeom>
              <a:avLst/>
              <a:gdLst/>
              <a:ahLst/>
              <a:cxnLst/>
              <a:rect l="0" t="0" r="0" b="0"/>
              <a:pathLst>
                <a:path w="126343" h="400084">
                  <a:moveTo>
                    <a:pt x="126342" y="0"/>
                  </a:moveTo>
                  <a:lnTo>
                    <a:pt x="123408" y="8868"/>
                  </a:lnTo>
                  <a:lnTo>
                    <a:pt x="120626" y="17855"/>
                  </a:lnTo>
                  <a:lnTo>
                    <a:pt x="117727" y="27846"/>
                  </a:lnTo>
                  <a:lnTo>
                    <a:pt x="114686" y="38653"/>
                  </a:lnTo>
                  <a:lnTo>
                    <a:pt x="111521" y="49816"/>
                  </a:lnTo>
                  <a:lnTo>
                    <a:pt x="108258" y="61022"/>
                  </a:lnTo>
                  <a:lnTo>
                    <a:pt x="104919" y="72134"/>
                  </a:lnTo>
                  <a:lnTo>
                    <a:pt x="101528" y="83118"/>
                  </a:lnTo>
                  <a:lnTo>
                    <a:pt x="98099" y="93984"/>
                  </a:lnTo>
                  <a:lnTo>
                    <a:pt x="94644" y="104754"/>
                  </a:lnTo>
                  <a:lnTo>
                    <a:pt x="91172" y="115451"/>
                  </a:lnTo>
                  <a:lnTo>
                    <a:pt x="87687" y="126097"/>
                  </a:lnTo>
                  <a:lnTo>
                    <a:pt x="84194" y="136705"/>
                  </a:lnTo>
                  <a:lnTo>
                    <a:pt x="80696" y="147287"/>
                  </a:lnTo>
                  <a:lnTo>
                    <a:pt x="77194" y="157852"/>
                  </a:lnTo>
                  <a:lnTo>
                    <a:pt x="73689" y="168405"/>
                  </a:lnTo>
                  <a:lnTo>
                    <a:pt x="70184" y="178950"/>
                  </a:lnTo>
                  <a:lnTo>
                    <a:pt x="66676" y="189490"/>
                  </a:lnTo>
                  <a:lnTo>
                    <a:pt x="63168" y="200026"/>
                  </a:lnTo>
                  <a:lnTo>
                    <a:pt x="59660" y="210560"/>
                  </a:lnTo>
                  <a:lnTo>
                    <a:pt x="56146" y="221100"/>
                  </a:lnTo>
                  <a:lnTo>
                    <a:pt x="52464" y="231977"/>
                  </a:lnTo>
                  <a:lnTo>
                    <a:pt x="48307" y="243804"/>
                  </a:lnTo>
                  <a:lnTo>
                    <a:pt x="43549" y="256835"/>
                  </a:lnTo>
                  <a:lnTo>
                    <a:pt x="38387" y="270842"/>
                  </a:lnTo>
                  <a:lnTo>
                    <a:pt x="33229" y="285316"/>
                  </a:lnTo>
                  <a:lnTo>
                    <a:pt x="28317" y="299899"/>
                  </a:lnTo>
                  <a:lnTo>
                    <a:pt x="23714" y="314266"/>
                  </a:lnTo>
                  <a:lnTo>
                    <a:pt x="19397" y="328058"/>
                  </a:lnTo>
                  <a:lnTo>
                    <a:pt x="15314" y="341136"/>
                  </a:lnTo>
                  <a:lnTo>
                    <a:pt x="11560" y="353292"/>
                  </a:lnTo>
                  <a:lnTo>
                    <a:pt x="8011" y="365444"/>
                  </a:lnTo>
                  <a:lnTo>
                    <a:pt x="4354" y="37977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28890" y="3618118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5935" y="5867"/>
                  </a:lnTo>
                  <a:lnTo>
                    <a:pt x="12139" y="11432"/>
                  </a:lnTo>
                  <a:lnTo>
                    <a:pt x="19231" y="17236"/>
                  </a:lnTo>
                  <a:lnTo>
                    <a:pt x="26998" y="23489"/>
                  </a:lnTo>
                  <a:lnTo>
                    <a:pt x="34996" y="30467"/>
                  </a:lnTo>
                  <a:lnTo>
                    <a:pt x="42937" y="38244"/>
                  </a:lnTo>
                  <a:lnTo>
                    <a:pt x="50711" y="46573"/>
                  </a:lnTo>
                  <a:lnTo>
                    <a:pt x="58305" y="55003"/>
                  </a:lnTo>
                  <a:lnTo>
                    <a:pt x="65733" y="63268"/>
                  </a:lnTo>
                  <a:lnTo>
                    <a:pt x="72727" y="71557"/>
                  </a:lnTo>
                  <a:lnTo>
                    <a:pt x="79415" y="81553"/>
                  </a:lnTo>
                  <a:lnTo>
                    <a:pt x="86386" y="97485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12022" y="3733931"/>
              <a:ext cx="111667" cy="174486"/>
            </a:xfrm>
            <a:custGeom>
              <a:avLst/>
              <a:gdLst/>
              <a:ahLst/>
              <a:cxnLst/>
              <a:rect l="0" t="0" r="0" b="0"/>
              <a:pathLst>
                <a:path w="111667" h="174486">
                  <a:moveTo>
                    <a:pt x="27438" y="126342"/>
                  </a:moveTo>
                  <a:lnTo>
                    <a:pt x="27437" y="138078"/>
                  </a:lnTo>
                  <a:lnTo>
                    <a:pt x="27437" y="149206"/>
                  </a:lnTo>
                  <a:lnTo>
                    <a:pt x="27416" y="160736"/>
                  </a:lnTo>
                  <a:lnTo>
                    <a:pt x="26616" y="170336"/>
                  </a:lnTo>
                  <a:lnTo>
                    <a:pt x="24470" y="174485"/>
                  </a:lnTo>
                  <a:lnTo>
                    <a:pt x="21777" y="173453"/>
                  </a:lnTo>
                  <a:lnTo>
                    <a:pt x="18865" y="168839"/>
                  </a:lnTo>
                  <a:lnTo>
                    <a:pt x="15806" y="161816"/>
                  </a:lnTo>
                  <a:lnTo>
                    <a:pt x="12629" y="152944"/>
                  </a:lnTo>
                  <a:lnTo>
                    <a:pt x="9364" y="142623"/>
                  </a:lnTo>
                  <a:lnTo>
                    <a:pt x="6195" y="131205"/>
                  </a:lnTo>
                  <a:lnTo>
                    <a:pt x="3451" y="118986"/>
                  </a:lnTo>
                  <a:lnTo>
                    <a:pt x="1283" y="106200"/>
                  </a:lnTo>
                  <a:lnTo>
                    <a:pt x="0" y="93184"/>
                  </a:lnTo>
                  <a:lnTo>
                    <a:pt x="120" y="80369"/>
                  </a:lnTo>
                  <a:lnTo>
                    <a:pt x="1802" y="67976"/>
                  </a:lnTo>
                  <a:lnTo>
                    <a:pt x="5052" y="56197"/>
                  </a:lnTo>
                  <a:lnTo>
                    <a:pt x="9899" y="45279"/>
                  </a:lnTo>
                  <a:lnTo>
                    <a:pt x="16201" y="35276"/>
                  </a:lnTo>
                  <a:lnTo>
                    <a:pt x="23855" y="26406"/>
                  </a:lnTo>
                  <a:lnTo>
                    <a:pt x="32887" y="19118"/>
                  </a:lnTo>
                  <a:lnTo>
                    <a:pt x="43173" y="13511"/>
                  </a:lnTo>
                  <a:lnTo>
                    <a:pt x="54264" y="9381"/>
                  </a:lnTo>
                  <a:lnTo>
                    <a:pt x="66763" y="5987"/>
                  </a:lnTo>
                  <a:lnTo>
                    <a:pt x="84002" y="3030"/>
                  </a:lnTo>
                  <a:lnTo>
                    <a:pt x="1116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63504" y="3742032"/>
              <a:ext cx="149698" cy="212998"/>
            </a:xfrm>
            <a:custGeom>
              <a:avLst/>
              <a:gdLst/>
              <a:ahLst/>
              <a:cxnLst/>
              <a:rect l="0" t="0" r="0" b="0"/>
              <a:pathLst>
                <a:path w="149698" h="212998">
                  <a:moveTo>
                    <a:pt x="2298" y="65599"/>
                  </a:moveTo>
                  <a:lnTo>
                    <a:pt x="8300" y="71332"/>
                  </a:lnTo>
                  <a:lnTo>
                    <a:pt x="15144" y="75616"/>
                  </a:lnTo>
                  <a:lnTo>
                    <a:pt x="23536" y="78818"/>
                  </a:lnTo>
                  <a:lnTo>
                    <a:pt x="33337" y="81006"/>
                  </a:lnTo>
                  <a:lnTo>
                    <a:pt x="44299" y="82055"/>
                  </a:lnTo>
                  <a:lnTo>
                    <a:pt x="56151" y="81992"/>
                  </a:lnTo>
                  <a:lnTo>
                    <a:pt x="68329" y="80823"/>
                  </a:lnTo>
                  <a:lnTo>
                    <a:pt x="80029" y="78446"/>
                  </a:lnTo>
                  <a:lnTo>
                    <a:pt x="90837" y="74914"/>
                  </a:lnTo>
                  <a:lnTo>
                    <a:pt x="100225" y="70087"/>
                  </a:lnTo>
                  <a:lnTo>
                    <a:pt x="107401" y="63565"/>
                  </a:lnTo>
                  <a:lnTo>
                    <a:pt x="112145" y="55296"/>
                  </a:lnTo>
                  <a:lnTo>
                    <a:pt x="114550" y="45829"/>
                  </a:lnTo>
                  <a:lnTo>
                    <a:pt x="114743" y="36097"/>
                  </a:lnTo>
                  <a:lnTo>
                    <a:pt x="113017" y="26677"/>
                  </a:lnTo>
                  <a:lnTo>
                    <a:pt x="109439" y="18084"/>
                  </a:lnTo>
                  <a:lnTo>
                    <a:pt x="103773" y="10925"/>
                  </a:lnTo>
                  <a:lnTo>
                    <a:pt x="96086" y="5386"/>
                  </a:lnTo>
                  <a:lnTo>
                    <a:pt x="87011" y="1634"/>
                  </a:lnTo>
                  <a:lnTo>
                    <a:pt x="77544" y="0"/>
                  </a:lnTo>
                  <a:lnTo>
                    <a:pt x="68292" y="453"/>
                  </a:lnTo>
                  <a:lnTo>
                    <a:pt x="59474" y="2686"/>
                  </a:lnTo>
                  <a:lnTo>
                    <a:pt x="51097" y="6310"/>
                  </a:lnTo>
                  <a:lnTo>
                    <a:pt x="43100" y="10973"/>
                  </a:lnTo>
                  <a:lnTo>
                    <a:pt x="35560" y="16711"/>
                  </a:lnTo>
                  <a:lnTo>
                    <a:pt x="28708" y="23917"/>
                  </a:lnTo>
                  <a:lnTo>
                    <a:pt x="22612" y="32686"/>
                  </a:lnTo>
                  <a:lnTo>
                    <a:pt x="17194" y="42676"/>
                  </a:lnTo>
                  <a:lnTo>
                    <a:pt x="12319" y="53299"/>
                  </a:lnTo>
                  <a:lnTo>
                    <a:pt x="7863" y="64153"/>
                  </a:lnTo>
                  <a:lnTo>
                    <a:pt x="4039" y="75202"/>
                  </a:lnTo>
                  <a:lnTo>
                    <a:pt x="1375" y="86680"/>
                  </a:lnTo>
                  <a:lnTo>
                    <a:pt x="65" y="98691"/>
                  </a:lnTo>
                  <a:lnTo>
                    <a:pt x="0" y="111045"/>
                  </a:lnTo>
                  <a:lnTo>
                    <a:pt x="944" y="123346"/>
                  </a:lnTo>
                  <a:lnTo>
                    <a:pt x="2662" y="135358"/>
                  </a:lnTo>
                  <a:lnTo>
                    <a:pt x="5273" y="146867"/>
                  </a:lnTo>
                  <a:lnTo>
                    <a:pt x="9227" y="157595"/>
                  </a:lnTo>
                  <a:lnTo>
                    <a:pt x="14664" y="167472"/>
                  </a:lnTo>
                  <a:lnTo>
                    <a:pt x="21433" y="176426"/>
                  </a:lnTo>
                  <a:lnTo>
                    <a:pt x="29272" y="184301"/>
                  </a:lnTo>
                  <a:lnTo>
                    <a:pt x="37926" y="191116"/>
                  </a:lnTo>
                  <a:lnTo>
                    <a:pt x="47499" y="196863"/>
                  </a:lnTo>
                  <a:lnTo>
                    <a:pt x="58434" y="201433"/>
                  </a:lnTo>
                  <a:lnTo>
                    <a:pt x="70852" y="204880"/>
                  </a:lnTo>
                  <a:lnTo>
                    <a:pt x="84216" y="207388"/>
                  </a:lnTo>
                  <a:lnTo>
                    <a:pt x="99028" y="209434"/>
                  </a:lnTo>
                  <a:lnTo>
                    <a:pt x="118825" y="211201"/>
                  </a:lnTo>
                  <a:lnTo>
                    <a:pt x="149697" y="212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07999" y="3675326"/>
              <a:ext cx="156795" cy="237591"/>
            </a:xfrm>
            <a:custGeom>
              <a:avLst/>
              <a:gdLst/>
              <a:ahLst/>
              <a:cxnLst/>
              <a:rect l="0" t="0" r="0" b="0"/>
              <a:pathLst>
                <a:path w="156795" h="237591">
                  <a:moveTo>
                    <a:pt x="0" y="100719"/>
                  </a:moveTo>
                  <a:lnTo>
                    <a:pt x="8868" y="103586"/>
                  </a:lnTo>
                  <a:lnTo>
                    <a:pt x="17855" y="105728"/>
                  </a:lnTo>
                  <a:lnTo>
                    <a:pt x="27850" y="107327"/>
                  </a:lnTo>
                  <a:lnTo>
                    <a:pt x="38831" y="108334"/>
                  </a:lnTo>
                  <a:lnTo>
                    <a:pt x="50643" y="108534"/>
                  </a:lnTo>
                  <a:lnTo>
                    <a:pt x="63101" y="107879"/>
                  </a:lnTo>
                  <a:lnTo>
                    <a:pt x="76038" y="106467"/>
                  </a:lnTo>
                  <a:lnTo>
                    <a:pt x="89320" y="104455"/>
                  </a:lnTo>
                  <a:lnTo>
                    <a:pt x="102828" y="101983"/>
                  </a:lnTo>
                  <a:lnTo>
                    <a:pt x="115998" y="98850"/>
                  </a:lnTo>
                  <a:lnTo>
                    <a:pt x="127855" y="94537"/>
                  </a:lnTo>
                  <a:lnTo>
                    <a:pt x="137965" y="88856"/>
                  </a:lnTo>
                  <a:lnTo>
                    <a:pt x="146074" y="81922"/>
                  </a:lnTo>
                  <a:lnTo>
                    <a:pt x="151855" y="73971"/>
                  </a:lnTo>
                  <a:lnTo>
                    <a:pt x="155367" y="65256"/>
                  </a:lnTo>
                  <a:lnTo>
                    <a:pt x="156794" y="56151"/>
                  </a:lnTo>
                  <a:lnTo>
                    <a:pt x="156256" y="47127"/>
                  </a:lnTo>
                  <a:lnTo>
                    <a:pt x="154007" y="38438"/>
                  </a:lnTo>
                  <a:lnTo>
                    <a:pt x="150230" y="30300"/>
                  </a:lnTo>
                  <a:lnTo>
                    <a:pt x="144957" y="22981"/>
                  </a:lnTo>
                  <a:lnTo>
                    <a:pt x="138332" y="16544"/>
                  </a:lnTo>
                  <a:lnTo>
                    <a:pt x="130445" y="11052"/>
                  </a:lnTo>
                  <a:lnTo>
                    <a:pt x="121249" y="6652"/>
                  </a:lnTo>
                  <a:lnTo>
                    <a:pt x="110844" y="3325"/>
                  </a:lnTo>
                  <a:lnTo>
                    <a:pt x="99603" y="1072"/>
                  </a:lnTo>
                  <a:lnTo>
                    <a:pt x="88066" y="0"/>
                  </a:lnTo>
                  <a:lnTo>
                    <a:pt x="76572" y="65"/>
                  </a:lnTo>
                  <a:lnTo>
                    <a:pt x="65414" y="1413"/>
                  </a:lnTo>
                  <a:lnTo>
                    <a:pt x="54922" y="4445"/>
                  </a:lnTo>
                  <a:lnTo>
                    <a:pt x="45200" y="9232"/>
                  </a:lnTo>
                  <a:lnTo>
                    <a:pt x="36180" y="15718"/>
                  </a:lnTo>
                  <a:lnTo>
                    <a:pt x="27727" y="23891"/>
                  </a:lnTo>
                  <a:lnTo>
                    <a:pt x="19717" y="33570"/>
                  </a:lnTo>
                  <a:lnTo>
                    <a:pt x="12521" y="44305"/>
                  </a:lnTo>
                  <a:lnTo>
                    <a:pt x="6972" y="55495"/>
                  </a:lnTo>
                  <a:lnTo>
                    <a:pt x="3391" y="66756"/>
                  </a:lnTo>
                  <a:lnTo>
                    <a:pt x="1630" y="77925"/>
                  </a:lnTo>
                  <a:lnTo>
                    <a:pt x="1353" y="88957"/>
                  </a:lnTo>
                  <a:lnTo>
                    <a:pt x="2208" y="99860"/>
                  </a:lnTo>
                  <a:lnTo>
                    <a:pt x="4051" y="110656"/>
                  </a:lnTo>
                  <a:lnTo>
                    <a:pt x="6950" y="121373"/>
                  </a:lnTo>
                  <a:lnTo>
                    <a:pt x="10857" y="132031"/>
                  </a:lnTo>
                  <a:lnTo>
                    <a:pt x="15613" y="142649"/>
                  </a:lnTo>
                  <a:lnTo>
                    <a:pt x="21030" y="153238"/>
                  </a:lnTo>
                  <a:lnTo>
                    <a:pt x="26938" y="163803"/>
                  </a:lnTo>
                  <a:lnTo>
                    <a:pt x="33363" y="174186"/>
                  </a:lnTo>
                  <a:lnTo>
                    <a:pt x="40508" y="184084"/>
                  </a:lnTo>
                  <a:lnTo>
                    <a:pt x="48426" y="193367"/>
                  </a:lnTo>
                  <a:lnTo>
                    <a:pt x="57032" y="201906"/>
                  </a:lnTo>
                  <a:lnTo>
                    <a:pt x="66187" y="209495"/>
                  </a:lnTo>
                  <a:lnTo>
                    <a:pt x="75750" y="216113"/>
                  </a:lnTo>
                  <a:lnTo>
                    <a:pt x="85536" y="221745"/>
                  </a:lnTo>
                  <a:lnTo>
                    <a:pt x="96487" y="226840"/>
                  </a:lnTo>
                  <a:lnTo>
                    <a:pt x="111800" y="231847"/>
                  </a:lnTo>
                  <a:lnTo>
                    <a:pt x="136870" y="237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618058" y="3751835"/>
              <a:ext cx="295310" cy="362192"/>
            </a:xfrm>
            <a:custGeom>
              <a:avLst/>
              <a:gdLst/>
              <a:ahLst/>
              <a:cxnLst/>
              <a:rect l="0" t="0" r="0" b="0"/>
              <a:pathLst>
                <a:path w="295310" h="362192">
                  <a:moveTo>
                    <a:pt x="116325" y="150552"/>
                  </a:moveTo>
                  <a:lnTo>
                    <a:pt x="119191" y="141617"/>
                  </a:lnTo>
                  <a:lnTo>
                    <a:pt x="121333" y="131989"/>
                  </a:lnTo>
                  <a:lnTo>
                    <a:pt x="122932" y="120707"/>
                  </a:lnTo>
                  <a:lnTo>
                    <a:pt x="123939" y="108212"/>
                  </a:lnTo>
                  <a:lnTo>
                    <a:pt x="124140" y="95381"/>
                  </a:lnTo>
                  <a:lnTo>
                    <a:pt x="123480" y="82767"/>
                  </a:lnTo>
                  <a:lnTo>
                    <a:pt x="121895" y="70729"/>
                  </a:lnTo>
                  <a:lnTo>
                    <a:pt x="119234" y="59582"/>
                  </a:lnTo>
                  <a:lnTo>
                    <a:pt x="115519" y="49391"/>
                  </a:lnTo>
                  <a:lnTo>
                    <a:pt x="110906" y="40041"/>
                  </a:lnTo>
                  <a:lnTo>
                    <a:pt x="105593" y="31360"/>
                  </a:lnTo>
                  <a:lnTo>
                    <a:pt x="99748" y="23189"/>
                  </a:lnTo>
                  <a:lnTo>
                    <a:pt x="93028" y="15714"/>
                  </a:lnTo>
                  <a:lnTo>
                    <a:pt x="84621" y="9446"/>
                  </a:lnTo>
                  <a:lnTo>
                    <a:pt x="74234" y="4571"/>
                  </a:lnTo>
                  <a:lnTo>
                    <a:pt x="62511" y="1298"/>
                  </a:lnTo>
                  <a:lnTo>
                    <a:pt x="50719" y="0"/>
                  </a:lnTo>
                  <a:lnTo>
                    <a:pt x="39611" y="696"/>
                  </a:lnTo>
                  <a:lnTo>
                    <a:pt x="29564" y="3435"/>
                  </a:lnTo>
                  <a:lnTo>
                    <a:pt x="20820" y="8464"/>
                  </a:lnTo>
                  <a:lnTo>
                    <a:pt x="13364" y="15697"/>
                  </a:lnTo>
                  <a:lnTo>
                    <a:pt x="7324" y="24790"/>
                  </a:lnTo>
                  <a:lnTo>
                    <a:pt x="3075" y="35326"/>
                  </a:lnTo>
                  <a:lnTo>
                    <a:pt x="660" y="46923"/>
                  </a:lnTo>
                  <a:lnTo>
                    <a:pt x="0" y="59113"/>
                  </a:lnTo>
                  <a:lnTo>
                    <a:pt x="1069" y="71362"/>
                  </a:lnTo>
                  <a:lnTo>
                    <a:pt x="3685" y="83365"/>
                  </a:lnTo>
                  <a:lnTo>
                    <a:pt x="7880" y="94710"/>
                  </a:lnTo>
                  <a:lnTo>
                    <a:pt x="13969" y="104804"/>
                  </a:lnTo>
                  <a:lnTo>
                    <a:pt x="21949" y="113436"/>
                  </a:lnTo>
                  <a:lnTo>
                    <a:pt x="31391" y="120401"/>
                  </a:lnTo>
                  <a:lnTo>
                    <a:pt x="41637" y="125339"/>
                  </a:lnTo>
                  <a:lnTo>
                    <a:pt x="52225" y="128250"/>
                  </a:lnTo>
                  <a:lnTo>
                    <a:pt x="62756" y="129257"/>
                  </a:lnTo>
                  <a:lnTo>
                    <a:pt x="72820" y="128430"/>
                  </a:lnTo>
                  <a:lnTo>
                    <a:pt x="82251" y="125988"/>
                  </a:lnTo>
                  <a:lnTo>
                    <a:pt x="91074" y="122251"/>
                  </a:lnTo>
                  <a:lnTo>
                    <a:pt x="99395" y="117534"/>
                  </a:lnTo>
                  <a:lnTo>
                    <a:pt x="107345" y="112166"/>
                  </a:lnTo>
                  <a:lnTo>
                    <a:pt x="115561" y="108430"/>
                  </a:lnTo>
                  <a:lnTo>
                    <a:pt x="123901" y="109337"/>
                  </a:lnTo>
                  <a:lnTo>
                    <a:pt x="130842" y="114728"/>
                  </a:lnTo>
                  <a:lnTo>
                    <a:pt x="136047" y="123658"/>
                  </a:lnTo>
                  <a:lnTo>
                    <a:pt x="139772" y="135212"/>
                  </a:lnTo>
                  <a:lnTo>
                    <a:pt x="142374" y="148809"/>
                  </a:lnTo>
                  <a:lnTo>
                    <a:pt x="144166" y="164194"/>
                  </a:lnTo>
                  <a:lnTo>
                    <a:pt x="145387" y="181087"/>
                  </a:lnTo>
                  <a:lnTo>
                    <a:pt x="146215" y="199004"/>
                  </a:lnTo>
                  <a:lnTo>
                    <a:pt x="146774" y="217336"/>
                  </a:lnTo>
                  <a:lnTo>
                    <a:pt x="147149" y="235703"/>
                  </a:lnTo>
                  <a:lnTo>
                    <a:pt x="147401" y="253782"/>
                  </a:lnTo>
                  <a:lnTo>
                    <a:pt x="147570" y="271230"/>
                  </a:lnTo>
                  <a:lnTo>
                    <a:pt x="147683" y="287929"/>
                  </a:lnTo>
                  <a:lnTo>
                    <a:pt x="147758" y="303940"/>
                  </a:lnTo>
                  <a:lnTo>
                    <a:pt x="147808" y="319394"/>
                  </a:lnTo>
                  <a:lnTo>
                    <a:pt x="147851" y="334393"/>
                  </a:lnTo>
                  <a:lnTo>
                    <a:pt x="148239" y="347895"/>
                  </a:lnTo>
                  <a:lnTo>
                    <a:pt x="150251" y="357415"/>
                  </a:lnTo>
                  <a:lnTo>
                    <a:pt x="154402" y="361842"/>
                  </a:lnTo>
                  <a:lnTo>
                    <a:pt x="159558" y="362191"/>
                  </a:lnTo>
                  <a:lnTo>
                    <a:pt x="165227" y="359825"/>
                  </a:lnTo>
                  <a:lnTo>
                    <a:pt x="171259" y="355749"/>
                  </a:lnTo>
                  <a:lnTo>
                    <a:pt x="177568" y="350608"/>
                  </a:lnTo>
                  <a:lnTo>
                    <a:pt x="184092" y="344797"/>
                  </a:lnTo>
                  <a:lnTo>
                    <a:pt x="190936" y="338561"/>
                  </a:lnTo>
                  <a:lnTo>
                    <a:pt x="198365" y="332054"/>
                  </a:lnTo>
                  <a:lnTo>
                    <a:pt x="206475" y="325375"/>
                  </a:lnTo>
                  <a:lnTo>
                    <a:pt x="215210" y="318751"/>
                  </a:lnTo>
                  <a:lnTo>
                    <a:pt x="224452" y="312526"/>
                  </a:lnTo>
                  <a:lnTo>
                    <a:pt x="234072" y="306852"/>
                  </a:lnTo>
                  <a:lnTo>
                    <a:pt x="243804" y="301550"/>
                  </a:lnTo>
                  <a:lnTo>
                    <a:pt x="253257" y="296222"/>
                  </a:lnTo>
                  <a:lnTo>
                    <a:pt x="262232" y="290643"/>
                  </a:lnTo>
                  <a:lnTo>
                    <a:pt x="270421" y="285060"/>
                  </a:lnTo>
                  <a:lnTo>
                    <a:pt x="278115" y="279553"/>
                  </a:lnTo>
                  <a:lnTo>
                    <a:pt x="285988" y="273635"/>
                  </a:lnTo>
                  <a:lnTo>
                    <a:pt x="295309" y="266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817211" y="3733931"/>
              <a:ext cx="148800" cy="148156"/>
            </a:xfrm>
            <a:custGeom>
              <a:avLst/>
              <a:gdLst/>
              <a:ahLst/>
              <a:cxnLst/>
              <a:rect l="0" t="0" r="0" b="0"/>
              <a:pathLst>
                <a:path w="148800" h="148156">
                  <a:moveTo>
                    <a:pt x="11928" y="0"/>
                  </a:moveTo>
                  <a:lnTo>
                    <a:pt x="6262" y="5934"/>
                  </a:lnTo>
                  <a:lnTo>
                    <a:pt x="2618" y="12139"/>
                  </a:lnTo>
                  <a:lnTo>
                    <a:pt x="704" y="19239"/>
                  </a:lnTo>
                  <a:lnTo>
                    <a:pt x="29" y="27352"/>
                  </a:lnTo>
                  <a:lnTo>
                    <a:pt x="0" y="36647"/>
                  </a:lnTo>
                  <a:lnTo>
                    <a:pt x="223" y="47090"/>
                  </a:lnTo>
                  <a:lnTo>
                    <a:pt x="665" y="58342"/>
                  </a:lnTo>
                  <a:lnTo>
                    <a:pt x="1556" y="69881"/>
                  </a:lnTo>
                  <a:lnTo>
                    <a:pt x="3006" y="81376"/>
                  </a:lnTo>
                  <a:lnTo>
                    <a:pt x="5148" y="92703"/>
                  </a:lnTo>
                  <a:lnTo>
                    <a:pt x="8197" y="103840"/>
                  </a:lnTo>
                  <a:lnTo>
                    <a:pt x="12188" y="114799"/>
                  </a:lnTo>
                  <a:lnTo>
                    <a:pt x="17328" y="125124"/>
                  </a:lnTo>
                  <a:lnTo>
                    <a:pt x="24060" y="133927"/>
                  </a:lnTo>
                  <a:lnTo>
                    <a:pt x="32475" y="140838"/>
                  </a:lnTo>
                  <a:lnTo>
                    <a:pt x="42211" y="145647"/>
                  </a:lnTo>
                  <a:lnTo>
                    <a:pt x="52655" y="148059"/>
                  </a:lnTo>
                  <a:lnTo>
                    <a:pt x="63376" y="148155"/>
                  </a:lnTo>
                  <a:lnTo>
                    <a:pt x="73995" y="146137"/>
                  </a:lnTo>
                  <a:lnTo>
                    <a:pt x="84118" y="142132"/>
                  </a:lnTo>
                  <a:lnTo>
                    <a:pt x="93584" y="136407"/>
                  </a:lnTo>
                  <a:lnTo>
                    <a:pt x="102261" y="129313"/>
                  </a:lnTo>
                  <a:lnTo>
                    <a:pt x="109951" y="121190"/>
                  </a:lnTo>
                  <a:lnTo>
                    <a:pt x="116644" y="112323"/>
                  </a:lnTo>
                  <a:lnTo>
                    <a:pt x="122481" y="102930"/>
                  </a:lnTo>
                  <a:lnTo>
                    <a:pt x="127644" y="93173"/>
                  </a:lnTo>
                  <a:lnTo>
                    <a:pt x="132301" y="83166"/>
                  </a:lnTo>
                  <a:lnTo>
                    <a:pt x="136446" y="72866"/>
                  </a:lnTo>
                  <a:lnTo>
                    <a:pt x="140299" y="60760"/>
                  </a:lnTo>
                  <a:lnTo>
                    <a:pt x="144205" y="42435"/>
                  </a:lnTo>
                  <a:lnTo>
                    <a:pt x="14879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006894" y="3740787"/>
              <a:ext cx="190743" cy="151072"/>
            </a:xfrm>
            <a:custGeom>
              <a:avLst/>
              <a:gdLst/>
              <a:ahLst/>
              <a:cxnLst/>
              <a:rect l="0" t="0" r="0" b="0"/>
              <a:pathLst>
                <a:path w="190743" h="151072">
                  <a:moveTo>
                    <a:pt x="85457" y="108957"/>
                  </a:moveTo>
                  <a:lnTo>
                    <a:pt x="88324" y="100089"/>
                  </a:lnTo>
                  <a:lnTo>
                    <a:pt x="90466" y="91102"/>
                  </a:lnTo>
                  <a:lnTo>
                    <a:pt x="92060" y="81111"/>
                  </a:lnTo>
                  <a:lnTo>
                    <a:pt x="92895" y="70304"/>
                  </a:lnTo>
                  <a:lnTo>
                    <a:pt x="92447" y="59141"/>
                  </a:lnTo>
                  <a:lnTo>
                    <a:pt x="90538" y="47940"/>
                  </a:lnTo>
                  <a:lnTo>
                    <a:pt x="87301" y="37001"/>
                  </a:lnTo>
                  <a:lnTo>
                    <a:pt x="82992" y="26665"/>
                  </a:lnTo>
                  <a:lnTo>
                    <a:pt x="77869" y="17070"/>
                  </a:lnTo>
                  <a:lnTo>
                    <a:pt x="71990" y="8817"/>
                  </a:lnTo>
                  <a:lnTo>
                    <a:pt x="65221" y="3010"/>
                  </a:lnTo>
                  <a:lnTo>
                    <a:pt x="57563" y="42"/>
                  </a:lnTo>
                  <a:lnTo>
                    <a:pt x="49304" y="0"/>
                  </a:lnTo>
                  <a:lnTo>
                    <a:pt x="40914" y="3005"/>
                  </a:lnTo>
                  <a:lnTo>
                    <a:pt x="32684" y="8800"/>
                  </a:lnTo>
                  <a:lnTo>
                    <a:pt x="24870" y="16722"/>
                  </a:lnTo>
                  <a:lnTo>
                    <a:pt x="17775" y="25923"/>
                  </a:lnTo>
                  <a:lnTo>
                    <a:pt x="11495" y="35804"/>
                  </a:lnTo>
                  <a:lnTo>
                    <a:pt x="6280" y="46025"/>
                  </a:lnTo>
                  <a:lnTo>
                    <a:pt x="2599" y="56412"/>
                  </a:lnTo>
                  <a:lnTo>
                    <a:pt x="568" y="66877"/>
                  </a:lnTo>
                  <a:lnTo>
                    <a:pt x="0" y="77379"/>
                  </a:lnTo>
                  <a:lnTo>
                    <a:pt x="598" y="87898"/>
                  </a:lnTo>
                  <a:lnTo>
                    <a:pt x="2081" y="98415"/>
                  </a:lnTo>
                  <a:lnTo>
                    <a:pt x="4531" y="108598"/>
                  </a:lnTo>
                  <a:lnTo>
                    <a:pt x="8377" y="117830"/>
                  </a:lnTo>
                  <a:lnTo>
                    <a:pt x="13742" y="125844"/>
                  </a:lnTo>
                  <a:lnTo>
                    <a:pt x="20463" y="132377"/>
                  </a:lnTo>
                  <a:lnTo>
                    <a:pt x="28269" y="137017"/>
                  </a:lnTo>
                  <a:lnTo>
                    <a:pt x="36887" y="139723"/>
                  </a:lnTo>
                  <a:lnTo>
                    <a:pt x="45928" y="140591"/>
                  </a:lnTo>
                  <a:lnTo>
                    <a:pt x="54909" y="139669"/>
                  </a:lnTo>
                  <a:lnTo>
                    <a:pt x="63569" y="137160"/>
                  </a:lnTo>
                  <a:lnTo>
                    <a:pt x="71687" y="133207"/>
                  </a:lnTo>
                  <a:lnTo>
                    <a:pt x="78993" y="127814"/>
                  </a:lnTo>
                  <a:lnTo>
                    <a:pt x="85426" y="121114"/>
                  </a:lnTo>
                  <a:lnTo>
                    <a:pt x="91087" y="113346"/>
                  </a:lnTo>
                  <a:lnTo>
                    <a:pt x="96130" y="104763"/>
                  </a:lnTo>
                  <a:lnTo>
                    <a:pt x="100727" y="95615"/>
                  </a:lnTo>
                  <a:lnTo>
                    <a:pt x="105510" y="87279"/>
                  </a:lnTo>
                  <a:lnTo>
                    <a:pt x="111165" y="83054"/>
                  </a:lnTo>
                  <a:lnTo>
                    <a:pt x="117010" y="84252"/>
                  </a:lnTo>
                  <a:lnTo>
                    <a:pt x="122135" y="88876"/>
                  </a:lnTo>
                  <a:lnTo>
                    <a:pt x="126905" y="95378"/>
                  </a:lnTo>
                  <a:lnTo>
                    <a:pt x="132198" y="102705"/>
                  </a:lnTo>
                  <a:lnTo>
                    <a:pt x="138462" y="110277"/>
                  </a:lnTo>
                  <a:lnTo>
                    <a:pt x="145668" y="117729"/>
                  </a:lnTo>
                  <a:lnTo>
                    <a:pt x="154433" y="125597"/>
                  </a:lnTo>
                  <a:lnTo>
                    <a:pt x="167768" y="135683"/>
                  </a:lnTo>
                  <a:lnTo>
                    <a:pt x="190742" y="1510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87107" y="3512833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0"/>
                  </a:lnTo>
                  <a:lnTo>
                    <a:pt x="3686" y="50664"/>
                  </a:lnTo>
                  <a:lnTo>
                    <a:pt x="5355" y="66289"/>
                  </a:lnTo>
                  <a:lnTo>
                    <a:pt x="6773" y="83265"/>
                  </a:lnTo>
                  <a:lnTo>
                    <a:pt x="8044" y="101366"/>
                  </a:lnTo>
                  <a:lnTo>
                    <a:pt x="9502" y="120335"/>
                  </a:lnTo>
                  <a:lnTo>
                    <a:pt x="11335" y="139937"/>
                  </a:lnTo>
                  <a:lnTo>
                    <a:pt x="13566" y="159825"/>
                  </a:lnTo>
                  <a:lnTo>
                    <a:pt x="16143" y="179556"/>
                  </a:lnTo>
                  <a:lnTo>
                    <a:pt x="18991" y="198900"/>
                  </a:lnTo>
                  <a:lnTo>
                    <a:pt x="22038" y="217823"/>
                  </a:lnTo>
                  <a:lnTo>
                    <a:pt x="25231" y="236375"/>
                  </a:lnTo>
                  <a:lnTo>
                    <a:pt x="28518" y="254623"/>
                  </a:lnTo>
                  <a:lnTo>
                    <a:pt x="31720" y="272269"/>
                  </a:lnTo>
                  <a:lnTo>
                    <a:pt x="34830" y="290594"/>
                  </a:lnTo>
                  <a:lnTo>
                    <a:pt x="38121" y="313445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18776" y="3512833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4"/>
                  </a:lnTo>
                  <a:lnTo>
                    <a:pt x="0" y="101423"/>
                  </a:lnTo>
                  <a:lnTo>
                    <a:pt x="0" y="116609"/>
                  </a:lnTo>
                  <a:lnTo>
                    <a:pt x="5" y="131483"/>
                  </a:lnTo>
                  <a:lnTo>
                    <a:pt x="178" y="146113"/>
                  </a:lnTo>
                  <a:lnTo>
                    <a:pt x="826" y="160563"/>
                  </a:lnTo>
                  <a:lnTo>
                    <a:pt x="2079" y="174884"/>
                  </a:lnTo>
                  <a:lnTo>
                    <a:pt x="3904" y="189115"/>
                  </a:lnTo>
                  <a:lnTo>
                    <a:pt x="6201" y="203283"/>
                  </a:lnTo>
                  <a:lnTo>
                    <a:pt x="8857" y="217419"/>
                  </a:lnTo>
                  <a:lnTo>
                    <a:pt x="11776" y="231862"/>
                  </a:lnTo>
                  <a:lnTo>
                    <a:pt x="14880" y="247236"/>
                  </a:lnTo>
                  <a:lnTo>
                    <a:pt x="18114" y="263798"/>
                  </a:lnTo>
                  <a:lnTo>
                    <a:pt x="21437" y="281159"/>
                  </a:lnTo>
                  <a:lnTo>
                    <a:pt x="24821" y="298505"/>
                  </a:lnTo>
                  <a:lnTo>
                    <a:pt x="28247" y="315348"/>
                  </a:lnTo>
                  <a:lnTo>
                    <a:pt x="31741" y="331343"/>
                  </a:lnTo>
                  <a:lnTo>
                    <a:pt x="35823" y="347905"/>
                  </a:lnTo>
                  <a:lnTo>
                    <a:pt x="41970" y="368719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39792" y="3681691"/>
              <a:ext cx="305327" cy="20656"/>
            </a:xfrm>
            <a:custGeom>
              <a:avLst/>
              <a:gdLst/>
              <a:ahLst/>
              <a:cxnLst/>
              <a:rect l="0" t="0" r="0" b="0"/>
              <a:pathLst>
                <a:path w="305327" h="20656">
                  <a:moveTo>
                    <a:pt x="305326" y="10126"/>
                  </a:moveTo>
                  <a:lnTo>
                    <a:pt x="293590" y="7259"/>
                  </a:lnTo>
                  <a:lnTo>
                    <a:pt x="282462" y="5117"/>
                  </a:lnTo>
                  <a:lnTo>
                    <a:pt x="270855" y="3514"/>
                  </a:lnTo>
                  <a:lnTo>
                    <a:pt x="258348" y="2334"/>
                  </a:lnTo>
                  <a:lnTo>
                    <a:pt x="244391" y="1485"/>
                  </a:lnTo>
                  <a:lnTo>
                    <a:pt x="228829" y="888"/>
                  </a:lnTo>
                  <a:lnTo>
                    <a:pt x="211826" y="473"/>
                  </a:lnTo>
                  <a:lnTo>
                    <a:pt x="193668" y="189"/>
                  </a:lnTo>
                  <a:lnTo>
                    <a:pt x="174654" y="0"/>
                  </a:lnTo>
                  <a:lnTo>
                    <a:pt x="155517" y="42"/>
                  </a:lnTo>
                  <a:lnTo>
                    <a:pt x="137363" y="602"/>
                  </a:lnTo>
                  <a:lnTo>
                    <a:pt x="120711" y="1792"/>
                  </a:lnTo>
                  <a:lnTo>
                    <a:pt x="105397" y="3405"/>
                  </a:lnTo>
                  <a:lnTo>
                    <a:pt x="90877" y="5026"/>
                  </a:lnTo>
                  <a:lnTo>
                    <a:pt x="76742" y="6416"/>
                  </a:lnTo>
                  <a:lnTo>
                    <a:pt x="62988" y="7701"/>
                  </a:lnTo>
                  <a:lnTo>
                    <a:pt x="48376" y="9522"/>
                  </a:lnTo>
                  <a:lnTo>
                    <a:pt x="29382" y="13151"/>
                  </a:lnTo>
                  <a:lnTo>
                    <a:pt x="0" y="206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32707" y="3786573"/>
              <a:ext cx="126453" cy="120055"/>
            </a:xfrm>
            <a:custGeom>
              <a:avLst/>
              <a:gdLst/>
              <a:ahLst/>
              <a:cxnLst/>
              <a:rect l="0" t="0" r="0" b="0"/>
              <a:pathLst>
                <a:path w="126453" h="120055">
                  <a:moveTo>
                    <a:pt x="75582" y="10529"/>
                  </a:moveTo>
                  <a:lnTo>
                    <a:pt x="66780" y="7729"/>
                  </a:lnTo>
                  <a:lnTo>
                    <a:pt x="58435" y="6228"/>
                  </a:lnTo>
                  <a:lnTo>
                    <a:pt x="49745" y="5930"/>
                  </a:lnTo>
                  <a:lnTo>
                    <a:pt x="40970" y="6955"/>
                  </a:lnTo>
                  <a:lnTo>
                    <a:pt x="32771" y="9720"/>
                  </a:lnTo>
                  <a:lnTo>
                    <a:pt x="25486" y="14295"/>
                  </a:lnTo>
                  <a:lnTo>
                    <a:pt x="19123" y="20455"/>
                  </a:lnTo>
                  <a:lnTo>
                    <a:pt x="13542" y="27871"/>
                  </a:lnTo>
                  <a:lnTo>
                    <a:pt x="8576" y="36225"/>
                  </a:lnTo>
                  <a:lnTo>
                    <a:pt x="4395" y="45255"/>
                  </a:lnTo>
                  <a:lnTo>
                    <a:pt x="1482" y="54760"/>
                  </a:lnTo>
                  <a:lnTo>
                    <a:pt x="8" y="64590"/>
                  </a:lnTo>
                  <a:lnTo>
                    <a:pt x="0" y="74477"/>
                  </a:lnTo>
                  <a:lnTo>
                    <a:pt x="1514" y="84041"/>
                  </a:lnTo>
                  <a:lnTo>
                    <a:pt x="4433" y="93096"/>
                  </a:lnTo>
                  <a:lnTo>
                    <a:pt x="8834" y="101312"/>
                  </a:lnTo>
                  <a:lnTo>
                    <a:pt x="15061" y="108152"/>
                  </a:lnTo>
                  <a:lnTo>
                    <a:pt x="23133" y="113450"/>
                  </a:lnTo>
                  <a:lnTo>
                    <a:pt x="32637" y="117194"/>
                  </a:lnTo>
                  <a:lnTo>
                    <a:pt x="42925" y="119349"/>
                  </a:lnTo>
                  <a:lnTo>
                    <a:pt x="53542" y="120054"/>
                  </a:lnTo>
                  <a:lnTo>
                    <a:pt x="64091" y="119412"/>
                  </a:lnTo>
                  <a:lnTo>
                    <a:pt x="74167" y="117394"/>
                  </a:lnTo>
                  <a:lnTo>
                    <a:pt x="83607" y="114110"/>
                  </a:lnTo>
                  <a:lnTo>
                    <a:pt x="92435" y="109618"/>
                  </a:lnTo>
                  <a:lnTo>
                    <a:pt x="100759" y="103855"/>
                  </a:lnTo>
                  <a:lnTo>
                    <a:pt x="108683" y="96900"/>
                  </a:lnTo>
                  <a:lnTo>
                    <a:pt x="115820" y="88788"/>
                  </a:lnTo>
                  <a:lnTo>
                    <a:pt x="121331" y="79441"/>
                  </a:lnTo>
                  <a:lnTo>
                    <a:pt x="124882" y="68939"/>
                  </a:lnTo>
                  <a:lnTo>
                    <a:pt x="126452" y="57803"/>
                  </a:lnTo>
                  <a:lnTo>
                    <a:pt x="126069" y="46869"/>
                  </a:lnTo>
                  <a:lnTo>
                    <a:pt x="123957" y="36602"/>
                  </a:lnTo>
                  <a:lnTo>
                    <a:pt x="120381" y="27393"/>
                  </a:lnTo>
                  <a:lnTo>
                    <a:pt x="114984" y="18829"/>
                  </a:lnTo>
                  <a:lnTo>
                    <a:pt x="105063" y="10165"/>
                  </a:lnTo>
                  <a:lnTo>
                    <a:pt x="861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13616" y="3710521"/>
              <a:ext cx="139343" cy="194847"/>
            </a:xfrm>
            <a:custGeom>
              <a:avLst/>
              <a:gdLst/>
              <a:ahLst/>
              <a:cxnLst/>
              <a:rect l="0" t="0" r="0" b="0"/>
              <a:pathLst>
                <a:path w="139343" h="194847">
                  <a:moveTo>
                    <a:pt x="0" y="76053"/>
                  </a:moveTo>
                  <a:lnTo>
                    <a:pt x="3135" y="84653"/>
                  </a:lnTo>
                  <a:lnTo>
                    <a:pt x="7838" y="91079"/>
                  </a:lnTo>
                  <a:lnTo>
                    <a:pt x="14626" y="95883"/>
                  </a:lnTo>
                  <a:lnTo>
                    <a:pt x="23246" y="99252"/>
                  </a:lnTo>
                  <a:lnTo>
                    <a:pt x="33361" y="101150"/>
                  </a:lnTo>
                  <a:lnTo>
                    <a:pt x="44619" y="101685"/>
                  </a:lnTo>
                  <a:lnTo>
                    <a:pt x="56555" y="100929"/>
                  </a:lnTo>
                  <a:lnTo>
                    <a:pt x="68619" y="98837"/>
                  </a:lnTo>
                  <a:lnTo>
                    <a:pt x="80497" y="95507"/>
                  </a:lnTo>
                  <a:lnTo>
                    <a:pt x="91925" y="91157"/>
                  </a:lnTo>
                  <a:lnTo>
                    <a:pt x="102606" y="86020"/>
                  </a:lnTo>
                  <a:lnTo>
                    <a:pt x="112448" y="80298"/>
                  </a:lnTo>
                  <a:lnTo>
                    <a:pt x="121211" y="73830"/>
                  </a:lnTo>
                  <a:lnTo>
                    <a:pt x="128427" y="66125"/>
                  </a:lnTo>
                  <a:lnTo>
                    <a:pt x="133976" y="57022"/>
                  </a:lnTo>
                  <a:lnTo>
                    <a:pt x="137719" y="46976"/>
                  </a:lnTo>
                  <a:lnTo>
                    <a:pt x="139342" y="36847"/>
                  </a:lnTo>
                  <a:lnTo>
                    <a:pt x="138869" y="27158"/>
                  </a:lnTo>
                  <a:lnTo>
                    <a:pt x="136280" y="18383"/>
                  </a:lnTo>
                  <a:lnTo>
                    <a:pt x="131352" y="11101"/>
                  </a:lnTo>
                  <a:lnTo>
                    <a:pt x="124191" y="5479"/>
                  </a:lnTo>
                  <a:lnTo>
                    <a:pt x="115318" y="1672"/>
                  </a:lnTo>
                  <a:lnTo>
                    <a:pt x="105461" y="0"/>
                  </a:lnTo>
                  <a:lnTo>
                    <a:pt x="95138" y="428"/>
                  </a:lnTo>
                  <a:lnTo>
                    <a:pt x="84787" y="2645"/>
                  </a:lnTo>
                  <a:lnTo>
                    <a:pt x="74844" y="6258"/>
                  </a:lnTo>
                  <a:lnTo>
                    <a:pt x="65499" y="10909"/>
                  </a:lnTo>
                  <a:lnTo>
                    <a:pt x="56903" y="16469"/>
                  </a:lnTo>
                  <a:lnTo>
                    <a:pt x="49267" y="23023"/>
                  </a:lnTo>
                  <a:lnTo>
                    <a:pt x="42609" y="30542"/>
                  </a:lnTo>
                  <a:lnTo>
                    <a:pt x="36798" y="38878"/>
                  </a:lnTo>
                  <a:lnTo>
                    <a:pt x="31651" y="47851"/>
                  </a:lnTo>
                  <a:lnTo>
                    <a:pt x="27003" y="57301"/>
                  </a:lnTo>
                  <a:lnTo>
                    <a:pt x="22880" y="67258"/>
                  </a:lnTo>
                  <a:lnTo>
                    <a:pt x="19482" y="77927"/>
                  </a:lnTo>
                  <a:lnTo>
                    <a:pt x="16867" y="89360"/>
                  </a:lnTo>
                  <a:lnTo>
                    <a:pt x="15110" y="101309"/>
                  </a:lnTo>
                  <a:lnTo>
                    <a:pt x="14380" y="113330"/>
                  </a:lnTo>
                  <a:lnTo>
                    <a:pt x="14673" y="125156"/>
                  </a:lnTo>
                  <a:lnTo>
                    <a:pt x="16006" y="136707"/>
                  </a:lnTo>
                  <a:lnTo>
                    <a:pt x="18496" y="147997"/>
                  </a:lnTo>
                  <a:lnTo>
                    <a:pt x="22106" y="159059"/>
                  </a:lnTo>
                  <a:lnTo>
                    <a:pt x="26987" y="169453"/>
                  </a:lnTo>
                  <a:lnTo>
                    <a:pt x="33545" y="178302"/>
                  </a:lnTo>
                  <a:lnTo>
                    <a:pt x="41843" y="185248"/>
                  </a:lnTo>
                  <a:lnTo>
                    <a:pt x="51499" y="190250"/>
                  </a:lnTo>
                  <a:lnTo>
                    <a:pt x="61890" y="193324"/>
                  </a:lnTo>
                  <a:lnTo>
                    <a:pt x="72571" y="194692"/>
                  </a:lnTo>
                  <a:lnTo>
                    <a:pt x="83060" y="194846"/>
                  </a:lnTo>
                  <a:lnTo>
                    <a:pt x="93890" y="194459"/>
                  </a:lnTo>
                  <a:lnTo>
                    <a:pt x="107121" y="193503"/>
                  </a:lnTo>
                  <a:lnTo>
                    <a:pt x="126342" y="1918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97301" y="3757947"/>
              <a:ext cx="195342" cy="133912"/>
            </a:xfrm>
            <a:custGeom>
              <a:avLst/>
              <a:gdLst/>
              <a:ahLst/>
              <a:cxnLst/>
              <a:rect l="0" t="0" r="0" b="0"/>
              <a:pathLst>
                <a:path w="195342" h="133912">
                  <a:moveTo>
                    <a:pt x="90056" y="112854"/>
                  </a:moveTo>
                  <a:lnTo>
                    <a:pt x="95789" y="106786"/>
                  </a:lnTo>
                  <a:lnTo>
                    <a:pt x="100073" y="99301"/>
                  </a:lnTo>
                  <a:lnTo>
                    <a:pt x="103270" y="89621"/>
                  </a:lnTo>
                  <a:lnTo>
                    <a:pt x="105286" y="78307"/>
                  </a:lnTo>
                  <a:lnTo>
                    <a:pt x="105686" y="66324"/>
                  </a:lnTo>
                  <a:lnTo>
                    <a:pt x="104374" y="54308"/>
                  </a:lnTo>
                  <a:lnTo>
                    <a:pt x="101552" y="42685"/>
                  </a:lnTo>
                  <a:lnTo>
                    <a:pt x="97528" y="31822"/>
                  </a:lnTo>
                  <a:lnTo>
                    <a:pt x="92593" y="21837"/>
                  </a:lnTo>
                  <a:lnTo>
                    <a:pt x="86672" y="13137"/>
                  </a:lnTo>
                  <a:lnTo>
                    <a:pt x="79343" y="6489"/>
                  </a:lnTo>
                  <a:lnTo>
                    <a:pt x="70496" y="2132"/>
                  </a:lnTo>
                  <a:lnTo>
                    <a:pt x="60624" y="1"/>
                  </a:lnTo>
                  <a:lnTo>
                    <a:pt x="50613" y="0"/>
                  </a:lnTo>
                  <a:lnTo>
                    <a:pt x="40997" y="1854"/>
                  </a:lnTo>
                  <a:lnTo>
                    <a:pt x="32102" y="5350"/>
                  </a:lnTo>
                  <a:lnTo>
                    <a:pt x="24207" y="10429"/>
                  </a:lnTo>
                  <a:lnTo>
                    <a:pt x="17351" y="16918"/>
                  </a:lnTo>
                  <a:lnTo>
                    <a:pt x="11561" y="24713"/>
                  </a:lnTo>
                  <a:lnTo>
                    <a:pt x="6956" y="33847"/>
                  </a:lnTo>
                  <a:lnTo>
                    <a:pt x="3486" y="44210"/>
                  </a:lnTo>
                  <a:lnTo>
                    <a:pt x="1137" y="55423"/>
                  </a:lnTo>
                  <a:lnTo>
                    <a:pt x="0" y="66941"/>
                  </a:lnTo>
                  <a:lnTo>
                    <a:pt x="20" y="78418"/>
                  </a:lnTo>
                  <a:lnTo>
                    <a:pt x="1338" y="89394"/>
                  </a:lnTo>
                  <a:lnTo>
                    <a:pt x="4351" y="99232"/>
                  </a:lnTo>
                  <a:lnTo>
                    <a:pt x="9120" y="107688"/>
                  </a:lnTo>
                  <a:lnTo>
                    <a:pt x="15424" y="114535"/>
                  </a:lnTo>
                  <a:lnTo>
                    <a:pt x="22943" y="119393"/>
                  </a:lnTo>
                  <a:lnTo>
                    <a:pt x="31364" y="122244"/>
                  </a:lnTo>
                  <a:lnTo>
                    <a:pt x="40271" y="123042"/>
                  </a:lnTo>
                  <a:lnTo>
                    <a:pt x="49163" y="121541"/>
                  </a:lnTo>
                  <a:lnTo>
                    <a:pt x="57762" y="117830"/>
                  </a:lnTo>
                  <a:lnTo>
                    <a:pt x="65839" y="112256"/>
                  </a:lnTo>
                  <a:lnTo>
                    <a:pt x="73118" y="105235"/>
                  </a:lnTo>
                  <a:lnTo>
                    <a:pt x="79529" y="97143"/>
                  </a:lnTo>
                  <a:lnTo>
                    <a:pt x="85003" y="88119"/>
                  </a:lnTo>
                  <a:lnTo>
                    <a:pt x="89390" y="78085"/>
                  </a:lnTo>
                  <a:lnTo>
                    <a:pt x="92724" y="67176"/>
                  </a:lnTo>
                  <a:lnTo>
                    <a:pt x="95503" y="58985"/>
                  </a:lnTo>
                  <a:lnTo>
                    <a:pt x="98218" y="57530"/>
                  </a:lnTo>
                  <a:lnTo>
                    <a:pt x="100813" y="60938"/>
                  </a:lnTo>
                  <a:lnTo>
                    <a:pt x="103423" y="67213"/>
                  </a:lnTo>
                  <a:lnTo>
                    <a:pt x="106165" y="75158"/>
                  </a:lnTo>
                  <a:lnTo>
                    <a:pt x="109082" y="84086"/>
                  </a:lnTo>
                  <a:lnTo>
                    <a:pt x="112492" y="93440"/>
                  </a:lnTo>
                  <a:lnTo>
                    <a:pt x="116978" y="102684"/>
                  </a:lnTo>
                  <a:lnTo>
                    <a:pt x="122774" y="111536"/>
                  </a:lnTo>
                  <a:lnTo>
                    <a:pt x="129953" y="119455"/>
                  </a:lnTo>
                  <a:lnTo>
                    <a:pt x="138598" y="125569"/>
                  </a:lnTo>
                  <a:lnTo>
                    <a:pt x="148582" y="129573"/>
                  </a:lnTo>
                  <a:lnTo>
                    <a:pt x="159057" y="131804"/>
                  </a:lnTo>
                  <a:lnTo>
                    <a:pt x="169580" y="133186"/>
                  </a:lnTo>
                  <a:lnTo>
                    <a:pt x="181073" y="133837"/>
                  </a:lnTo>
                  <a:lnTo>
                    <a:pt x="195341" y="133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69787" y="3721299"/>
              <a:ext cx="170254" cy="161396"/>
            </a:xfrm>
            <a:custGeom>
              <a:avLst/>
              <a:gdLst/>
              <a:ahLst/>
              <a:cxnLst/>
              <a:rect l="0" t="0" r="0" b="0"/>
              <a:pathLst>
                <a:path w="170254" h="161396">
                  <a:moveTo>
                    <a:pt x="128139" y="23160"/>
                  </a:moveTo>
                  <a:lnTo>
                    <a:pt x="122205" y="17360"/>
                  </a:lnTo>
                  <a:lnTo>
                    <a:pt x="116000" y="12436"/>
                  </a:lnTo>
                  <a:lnTo>
                    <a:pt x="108904" y="7942"/>
                  </a:lnTo>
                  <a:lnTo>
                    <a:pt x="100964" y="4067"/>
                  </a:lnTo>
                  <a:lnTo>
                    <a:pt x="92317" y="1350"/>
                  </a:lnTo>
                  <a:lnTo>
                    <a:pt x="83123" y="0"/>
                  </a:lnTo>
                  <a:lnTo>
                    <a:pt x="73524" y="71"/>
                  </a:lnTo>
                  <a:lnTo>
                    <a:pt x="63633" y="1637"/>
                  </a:lnTo>
                  <a:lnTo>
                    <a:pt x="53550" y="4585"/>
                  </a:lnTo>
                  <a:lnTo>
                    <a:pt x="43662" y="8834"/>
                  </a:lnTo>
                  <a:lnTo>
                    <a:pt x="34630" y="14427"/>
                  </a:lnTo>
                  <a:lnTo>
                    <a:pt x="26742" y="21261"/>
                  </a:lnTo>
                  <a:lnTo>
                    <a:pt x="19954" y="29118"/>
                  </a:lnTo>
                  <a:lnTo>
                    <a:pt x="14079" y="37763"/>
                  </a:lnTo>
                  <a:lnTo>
                    <a:pt x="8912" y="46983"/>
                  </a:lnTo>
                  <a:lnTo>
                    <a:pt x="4592" y="56614"/>
                  </a:lnTo>
                  <a:lnTo>
                    <a:pt x="1587" y="66532"/>
                  </a:lnTo>
                  <a:lnTo>
                    <a:pt x="50" y="76643"/>
                  </a:lnTo>
                  <a:lnTo>
                    <a:pt x="0" y="86720"/>
                  </a:lnTo>
                  <a:lnTo>
                    <a:pt x="1486" y="96413"/>
                  </a:lnTo>
                  <a:lnTo>
                    <a:pt x="4381" y="105563"/>
                  </a:lnTo>
                  <a:lnTo>
                    <a:pt x="8596" y="114182"/>
                  </a:lnTo>
                  <a:lnTo>
                    <a:pt x="14166" y="122357"/>
                  </a:lnTo>
                  <a:lnTo>
                    <a:pt x="20984" y="130188"/>
                  </a:lnTo>
                  <a:lnTo>
                    <a:pt x="28832" y="137600"/>
                  </a:lnTo>
                  <a:lnTo>
                    <a:pt x="37470" y="144359"/>
                  </a:lnTo>
                  <a:lnTo>
                    <a:pt x="46687" y="150380"/>
                  </a:lnTo>
                  <a:lnTo>
                    <a:pt x="56315" y="155407"/>
                  </a:lnTo>
                  <a:lnTo>
                    <a:pt x="66231" y="158953"/>
                  </a:lnTo>
                  <a:lnTo>
                    <a:pt x="76344" y="160890"/>
                  </a:lnTo>
                  <a:lnTo>
                    <a:pt x="86593" y="161395"/>
                  </a:lnTo>
                  <a:lnTo>
                    <a:pt x="96934" y="160752"/>
                  </a:lnTo>
                  <a:lnTo>
                    <a:pt x="107331" y="159249"/>
                  </a:lnTo>
                  <a:lnTo>
                    <a:pt x="117697" y="157086"/>
                  </a:lnTo>
                  <a:lnTo>
                    <a:pt x="129109" y="154058"/>
                  </a:lnTo>
                  <a:lnTo>
                    <a:pt x="144806" y="148788"/>
                  </a:lnTo>
                  <a:lnTo>
                    <a:pt x="170253" y="1389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24904" y="3470719"/>
              <a:ext cx="246765" cy="431669"/>
            </a:xfrm>
            <a:custGeom>
              <a:avLst/>
              <a:gdLst/>
              <a:ahLst/>
              <a:cxnLst/>
              <a:rect l="0" t="0" r="0" b="0"/>
              <a:pathLst>
                <a:path w="246765" h="431669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59"/>
                  </a:lnTo>
                  <a:lnTo>
                    <a:pt x="679" y="39186"/>
                  </a:lnTo>
                  <a:lnTo>
                    <a:pt x="2147" y="52294"/>
                  </a:lnTo>
                  <a:lnTo>
                    <a:pt x="4211" y="67249"/>
                  </a:lnTo>
                  <a:lnTo>
                    <a:pt x="6548" y="83493"/>
                  </a:lnTo>
                  <a:lnTo>
                    <a:pt x="8722" y="100070"/>
                  </a:lnTo>
                  <a:lnTo>
                    <a:pt x="10516" y="116393"/>
                  </a:lnTo>
                  <a:lnTo>
                    <a:pt x="12056" y="132094"/>
                  </a:lnTo>
                  <a:lnTo>
                    <a:pt x="13704" y="146863"/>
                  </a:lnTo>
                  <a:lnTo>
                    <a:pt x="15668" y="160646"/>
                  </a:lnTo>
                  <a:lnTo>
                    <a:pt x="17988" y="173561"/>
                  </a:lnTo>
                  <a:lnTo>
                    <a:pt x="20626" y="185791"/>
                  </a:lnTo>
                  <a:lnTo>
                    <a:pt x="23514" y="197507"/>
                  </a:lnTo>
                  <a:lnTo>
                    <a:pt x="26589" y="208854"/>
                  </a:lnTo>
                  <a:lnTo>
                    <a:pt x="29801" y="219942"/>
                  </a:lnTo>
                  <a:lnTo>
                    <a:pt x="33106" y="230858"/>
                  </a:lnTo>
                  <a:lnTo>
                    <a:pt x="36477" y="241989"/>
                  </a:lnTo>
                  <a:lnTo>
                    <a:pt x="39893" y="253986"/>
                  </a:lnTo>
                  <a:lnTo>
                    <a:pt x="43340" y="267136"/>
                  </a:lnTo>
                  <a:lnTo>
                    <a:pt x="46806" y="281393"/>
                  </a:lnTo>
                  <a:lnTo>
                    <a:pt x="50288" y="296567"/>
                  </a:lnTo>
                  <a:lnTo>
                    <a:pt x="53779" y="312433"/>
                  </a:lnTo>
                  <a:lnTo>
                    <a:pt x="57276" y="328476"/>
                  </a:lnTo>
                  <a:lnTo>
                    <a:pt x="60777" y="343932"/>
                  </a:lnTo>
                  <a:lnTo>
                    <a:pt x="64287" y="358345"/>
                  </a:lnTo>
                  <a:lnTo>
                    <a:pt x="67983" y="368649"/>
                  </a:lnTo>
                  <a:lnTo>
                    <a:pt x="71524" y="371275"/>
                  </a:lnTo>
                  <a:lnTo>
                    <a:pt x="74065" y="367787"/>
                  </a:lnTo>
                  <a:lnTo>
                    <a:pt x="75676" y="360346"/>
                  </a:lnTo>
                  <a:lnTo>
                    <a:pt x="76662" y="350457"/>
                  </a:lnTo>
                  <a:lnTo>
                    <a:pt x="77268" y="339054"/>
                  </a:lnTo>
                  <a:lnTo>
                    <a:pt x="77643" y="326706"/>
                  </a:lnTo>
                  <a:lnTo>
                    <a:pt x="77879" y="313762"/>
                  </a:lnTo>
                  <a:lnTo>
                    <a:pt x="78029" y="300438"/>
                  </a:lnTo>
                  <a:lnTo>
                    <a:pt x="78139" y="286876"/>
                  </a:lnTo>
                  <a:lnTo>
                    <a:pt x="78720" y="273491"/>
                  </a:lnTo>
                  <a:lnTo>
                    <a:pt x="80706" y="260953"/>
                  </a:lnTo>
                  <a:lnTo>
                    <a:pt x="84492" y="249575"/>
                  </a:lnTo>
                  <a:lnTo>
                    <a:pt x="89986" y="239968"/>
                  </a:lnTo>
                  <a:lnTo>
                    <a:pt x="96888" y="233176"/>
                  </a:lnTo>
                  <a:lnTo>
                    <a:pt x="104858" y="229502"/>
                  </a:lnTo>
                  <a:lnTo>
                    <a:pt x="113446" y="228629"/>
                  </a:lnTo>
                  <a:lnTo>
                    <a:pt x="122115" y="230003"/>
                  </a:lnTo>
                  <a:lnTo>
                    <a:pt x="130566" y="233074"/>
                  </a:lnTo>
                  <a:lnTo>
                    <a:pt x="138711" y="237536"/>
                  </a:lnTo>
                  <a:lnTo>
                    <a:pt x="146568" y="243338"/>
                  </a:lnTo>
                  <a:lnTo>
                    <a:pt x="154184" y="250348"/>
                  </a:lnTo>
                  <a:lnTo>
                    <a:pt x="161453" y="258509"/>
                  </a:lnTo>
                  <a:lnTo>
                    <a:pt x="168115" y="267897"/>
                  </a:lnTo>
                  <a:lnTo>
                    <a:pt x="174080" y="278434"/>
                  </a:lnTo>
                  <a:lnTo>
                    <a:pt x="179410" y="289765"/>
                  </a:lnTo>
                  <a:lnTo>
                    <a:pt x="184223" y="301363"/>
                  </a:lnTo>
                  <a:lnTo>
                    <a:pt x="188652" y="312903"/>
                  </a:lnTo>
                  <a:lnTo>
                    <a:pt x="192968" y="324261"/>
                  </a:lnTo>
                  <a:lnTo>
                    <a:pt x="197558" y="335420"/>
                  </a:lnTo>
                  <a:lnTo>
                    <a:pt x="202615" y="346408"/>
                  </a:lnTo>
                  <a:lnTo>
                    <a:pt x="208149" y="357262"/>
                  </a:lnTo>
                  <a:lnTo>
                    <a:pt x="214088" y="368017"/>
                  </a:lnTo>
                  <a:lnTo>
                    <a:pt x="220335" y="378692"/>
                  </a:lnTo>
                  <a:lnTo>
                    <a:pt x="226501" y="389046"/>
                  </a:lnTo>
                  <a:lnTo>
                    <a:pt x="232527" y="399706"/>
                  </a:lnTo>
                  <a:lnTo>
                    <a:pt x="238942" y="412726"/>
                  </a:lnTo>
                  <a:lnTo>
                    <a:pt x="246764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97743" y="3732916"/>
              <a:ext cx="132930" cy="152401"/>
            </a:xfrm>
            <a:custGeom>
              <a:avLst/>
              <a:gdLst/>
              <a:ahLst/>
              <a:cxnLst/>
              <a:rect l="0" t="0" r="0" b="0"/>
              <a:pathLst>
                <a:path w="132930" h="152401">
                  <a:moveTo>
                    <a:pt x="89779" y="11543"/>
                  </a:moveTo>
                  <a:lnTo>
                    <a:pt x="83845" y="5877"/>
                  </a:lnTo>
                  <a:lnTo>
                    <a:pt x="77640" y="2233"/>
                  </a:lnTo>
                  <a:lnTo>
                    <a:pt x="70544" y="328"/>
                  </a:lnTo>
                  <a:lnTo>
                    <a:pt x="62604" y="0"/>
                  </a:lnTo>
                  <a:lnTo>
                    <a:pt x="53958" y="1267"/>
                  </a:lnTo>
                  <a:lnTo>
                    <a:pt x="44772" y="3996"/>
                  </a:lnTo>
                  <a:lnTo>
                    <a:pt x="35518" y="8090"/>
                  </a:lnTo>
                  <a:lnTo>
                    <a:pt x="26925" y="13573"/>
                  </a:lnTo>
                  <a:lnTo>
                    <a:pt x="19343" y="20340"/>
                  </a:lnTo>
                  <a:lnTo>
                    <a:pt x="12934" y="28492"/>
                  </a:lnTo>
                  <a:lnTo>
                    <a:pt x="7846" y="38398"/>
                  </a:lnTo>
                  <a:lnTo>
                    <a:pt x="4020" y="50092"/>
                  </a:lnTo>
                  <a:lnTo>
                    <a:pt x="1417" y="63013"/>
                  </a:lnTo>
                  <a:lnTo>
                    <a:pt x="102" y="76216"/>
                  </a:lnTo>
                  <a:lnTo>
                    <a:pt x="0" y="89125"/>
                  </a:lnTo>
                  <a:lnTo>
                    <a:pt x="1234" y="101383"/>
                  </a:lnTo>
                  <a:lnTo>
                    <a:pt x="4190" y="112689"/>
                  </a:lnTo>
                  <a:lnTo>
                    <a:pt x="8925" y="122983"/>
                  </a:lnTo>
                  <a:lnTo>
                    <a:pt x="15376" y="132065"/>
                  </a:lnTo>
                  <a:lnTo>
                    <a:pt x="23525" y="139502"/>
                  </a:lnTo>
                  <a:lnTo>
                    <a:pt x="33189" y="145208"/>
                  </a:lnTo>
                  <a:lnTo>
                    <a:pt x="43914" y="149228"/>
                  </a:lnTo>
                  <a:lnTo>
                    <a:pt x="55097" y="151569"/>
                  </a:lnTo>
                  <a:lnTo>
                    <a:pt x="66350" y="152400"/>
                  </a:lnTo>
                  <a:lnTo>
                    <a:pt x="77343" y="151842"/>
                  </a:lnTo>
                  <a:lnTo>
                    <a:pt x="87724" y="149881"/>
                  </a:lnTo>
                  <a:lnTo>
                    <a:pt x="97367" y="146634"/>
                  </a:lnTo>
                  <a:lnTo>
                    <a:pt x="106165" y="142168"/>
                  </a:lnTo>
                  <a:lnTo>
                    <a:pt x="113936" y="136422"/>
                  </a:lnTo>
                  <a:lnTo>
                    <a:pt x="120676" y="129477"/>
                  </a:lnTo>
                  <a:lnTo>
                    <a:pt x="126204" y="121374"/>
                  </a:lnTo>
                  <a:lnTo>
                    <a:pt x="130094" y="112031"/>
                  </a:lnTo>
                  <a:lnTo>
                    <a:pt x="132267" y="101529"/>
                  </a:lnTo>
                  <a:lnTo>
                    <a:pt x="132929" y="90222"/>
                  </a:lnTo>
                  <a:lnTo>
                    <a:pt x="132395" y="78641"/>
                  </a:lnTo>
                  <a:lnTo>
                    <a:pt x="130956" y="67117"/>
                  </a:lnTo>
                  <a:lnTo>
                    <a:pt x="128534" y="55940"/>
                  </a:lnTo>
                  <a:lnTo>
                    <a:pt x="124706" y="45435"/>
                  </a:lnTo>
                  <a:lnTo>
                    <a:pt x="119359" y="35713"/>
                  </a:lnTo>
                  <a:lnTo>
                    <a:pt x="112734" y="27004"/>
                  </a:lnTo>
                  <a:lnTo>
                    <a:pt x="104403" y="18896"/>
                  </a:lnTo>
                  <a:lnTo>
                    <a:pt x="91400" y="10677"/>
                  </a:lnTo>
                  <a:lnTo>
                    <a:pt x="68722" y="1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92806" y="3544418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1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5" y="36471"/>
                  </a:lnTo>
                  <a:lnTo>
                    <a:pt x="178" y="50664"/>
                  </a:lnTo>
                  <a:lnTo>
                    <a:pt x="827" y="66289"/>
                  </a:lnTo>
                  <a:lnTo>
                    <a:pt x="2080" y="83269"/>
                  </a:lnTo>
                  <a:lnTo>
                    <a:pt x="3905" y="101543"/>
                  </a:lnTo>
                  <a:lnTo>
                    <a:pt x="6202" y="121161"/>
                  </a:lnTo>
                  <a:lnTo>
                    <a:pt x="8858" y="142002"/>
                  </a:lnTo>
                  <a:lnTo>
                    <a:pt x="11777" y="163198"/>
                  </a:lnTo>
                  <a:lnTo>
                    <a:pt x="14882" y="183280"/>
                  </a:lnTo>
                  <a:lnTo>
                    <a:pt x="18117" y="201530"/>
                  </a:lnTo>
                  <a:lnTo>
                    <a:pt x="21439" y="218239"/>
                  </a:lnTo>
                  <a:lnTo>
                    <a:pt x="24823" y="234304"/>
                  </a:lnTo>
                  <a:lnTo>
                    <a:pt x="28249" y="250329"/>
                  </a:lnTo>
                  <a:lnTo>
                    <a:pt x="31701" y="266247"/>
                  </a:lnTo>
                  <a:lnTo>
                    <a:pt x="35172" y="281505"/>
                  </a:lnTo>
                  <a:lnTo>
                    <a:pt x="38652" y="295800"/>
                  </a:lnTo>
                  <a:lnTo>
                    <a:pt x="41984" y="308699"/>
                  </a:lnTo>
                  <a:lnTo>
                    <a:pt x="45196" y="320748"/>
                  </a:lnTo>
                  <a:lnTo>
                    <a:pt x="48569" y="333002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08579" y="3712874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79" y="0"/>
                  </a:lnTo>
                  <a:lnTo>
                    <a:pt x="153418" y="0"/>
                  </a:lnTo>
                  <a:lnTo>
                    <a:pt x="140758" y="0"/>
                  </a:lnTo>
                  <a:lnTo>
                    <a:pt x="127698" y="0"/>
                  </a:lnTo>
                  <a:lnTo>
                    <a:pt x="114172" y="0"/>
                  </a:lnTo>
                  <a:lnTo>
                    <a:pt x="99958" y="0"/>
                  </a:lnTo>
                  <a:lnTo>
                    <a:pt x="85004" y="0"/>
                  </a:lnTo>
                  <a:lnTo>
                    <a:pt x="69763" y="0"/>
                  </a:lnTo>
                  <a:lnTo>
                    <a:pt x="53406" y="0"/>
                  </a:lnTo>
                  <a:lnTo>
                    <a:pt x="3225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98092" y="3533890"/>
              <a:ext cx="324244" cy="347441"/>
            </a:xfrm>
            <a:custGeom>
              <a:avLst/>
              <a:gdLst/>
              <a:ahLst/>
              <a:cxnLst/>
              <a:rect l="0" t="0" r="0" b="0"/>
              <a:pathLst>
                <a:path w="324244" h="347441">
                  <a:moveTo>
                    <a:pt x="0" y="0"/>
                  </a:moveTo>
                  <a:lnTo>
                    <a:pt x="67" y="14534"/>
                  </a:lnTo>
                  <a:lnTo>
                    <a:pt x="707" y="27165"/>
                  </a:lnTo>
                  <a:lnTo>
                    <a:pt x="1998" y="39084"/>
                  </a:lnTo>
                  <a:lnTo>
                    <a:pt x="3685" y="51084"/>
                  </a:lnTo>
                  <a:lnTo>
                    <a:pt x="5354" y="64221"/>
                  </a:lnTo>
                  <a:lnTo>
                    <a:pt x="6772" y="78954"/>
                  </a:lnTo>
                  <a:lnTo>
                    <a:pt x="8043" y="94755"/>
                  </a:lnTo>
                  <a:lnTo>
                    <a:pt x="9502" y="110442"/>
                  </a:lnTo>
                  <a:lnTo>
                    <a:pt x="11335" y="125333"/>
                  </a:lnTo>
                  <a:lnTo>
                    <a:pt x="13566" y="139583"/>
                  </a:lnTo>
                  <a:lnTo>
                    <a:pt x="16141" y="153897"/>
                  </a:lnTo>
                  <a:lnTo>
                    <a:pt x="18985" y="168715"/>
                  </a:lnTo>
                  <a:lnTo>
                    <a:pt x="21861" y="184311"/>
                  </a:lnTo>
                  <a:lnTo>
                    <a:pt x="24404" y="200940"/>
                  </a:lnTo>
                  <a:lnTo>
                    <a:pt x="26448" y="218606"/>
                  </a:lnTo>
                  <a:lnTo>
                    <a:pt x="28159" y="236676"/>
                  </a:lnTo>
                  <a:lnTo>
                    <a:pt x="29921" y="254034"/>
                  </a:lnTo>
                  <a:lnTo>
                    <a:pt x="31957" y="270113"/>
                  </a:lnTo>
                  <a:lnTo>
                    <a:pt x="34156" y="285023"/>
                  </a:lnTo>
                  <a:lnTo>
                    <a:pt x="36179" y="299265"/>
                  </a:lnTo>
                  <a:lnTo>
                    <a:pt x="37817" y="313123"/>
                  </a:lnTo>
                  <a:lnTo>
                    <a:pt x="38336" y="323485"/>
                  </a:lnTo>
                  <a:lnTo>
                    <a:pt x="37705" y="326588"/>
                  </a:lnTo>
                  <a:lnTo>
                    <a:pt x="37473" y="324222"/>
                  </a:lnTo>
                  <a:lnTo>
                    <a:pt x="38121" y="318212"/>
                  </a:lnTo>
                  <a:lnTo>
                    <a:pt x="39576" y="309313"/>
                  </a:lnTo>
                  <a:lnTo>
                    <a:pt x="41655" y="298077"/>
                  </a:lnTo>
                  <a:lnTo>
                    <a:pt x="44350" y="285355"/>
                  </a:lnTo>
                  <a:lnTo>
                    <a:pt x="47836" y="272232"/>
                  </a:lnTo>
                  <a:lnTo>
                    <a:pt x="52143" y="259350"/>
                  </a:lnTo>
                  <a:lnTo>
                    <a:pt x="57171" y="247098"/>
                  </a:lnTo>
                  <a:lnTo>
                    <a:pt x="62770" y="235790"/>
                  </a:lnTo>
                  <a:lnTo>
                    <a:pt x="68802" y="225499"/>
                  </a:lnTo>
                  <a:lnTo>
                    <a:pt x="75311" y="216759"/>
                  </a:lnTo>
                  <a:lnTo>
                    <a:pt x="82511" y="210614"/>
                  </a:lnTo>
                  <a:lnTo>
                    <a:pt x="90461" y="207412"/>
                  </a:lnTo>
                  <a:lnTo>
                    <a:pt x="98919" y="207041"/>
                  </a:lnTo>
                  <a:lnTo>
                    <a:pt x="107443" y="209291"/>
                  </a:lnTo>
                  <a:lnTo>
                    <a:pt x="115764" y="213771"/>
                  </a:lnTo>
                  <a:lnTo>
                    <a:pt x="123638" y="220165"/>
                  </a:lnTo>
                  <a:lnTo>
                    <a:pt x="130772" y="228335"/>
                  </a:lnTo>
                  <a:lnTo>
                    <a:pt x="137083" y="238045"/>
                  </a:lnTo>
                  <a:lnTo>
                    <a:pt x="142489" y="248985"/>
                  </a:lnTo>
                  <a:lnTo>
                    <a:pt x="146830" y="260850"/>
                  </a:lnTo>
                  <a:lnTo>
                    <a:pt x="150127" y="273383"/>
                  </a:lnTo>
                  <a:lnTo>
                    <a:pt x="152699" y="286221"/>
                  </a:lnTo>
                  <a:lnTo>
                    <a:pt x="155049" y="298914"/>
                  </a:lnTo>
                  <a:lnTo>
                    <a:pt x="157492" y="311159"/>
                  </a:lnTo>
                  <a:lnTo>
                    <a:pt x="160258" y="320518"/>
                  </a:lnTo>
                  <a:lnTo>
                    <a:pt x="163025" y="323740"/>
                  </a:lnTo>
                  <a:lnTo>
                    <a:pt x="165040" y="321382"/>
                  </a:lnTo>
                  <a:lnTo>
                    <a:pt x="166341" y="315059"/>
                  </a:lnTo>
                  <a:lnTo>
                    <a:pt x="167654" y="306591"/>
                  </a:lnTo>
                  <a:lnTo>
                    <a:pt x="170088" y="297817"/>
                  </a:lnTo>
                  <a:lnTo>
                    <a:pt x="174160" y="289729"/>
                  </a:lnTo>
                  <a:lnTo>
                    <a:pt x="180174" y="282784"/>
                  </a:lnTo>
                  <a:lnTo>
                    <a:pt x="188484" y="277240"/>
                  </a:lnTo>
                  <a:lnTo>
                    <a:pt x="199032" y="273057"/>
                  </a:lnTo>
                  <a:lnTo>
                    <a:pt x="211316" y="270020"/>
                  </a:lnTo>
                  <a:lnTo>
                    <a:pt x="224608" y="267872"/>
                  </a:lnTo>
                  <a:lnTo>
                    <a:pt x="238381" y="266369"/>
                  </a:lnTo>
                  <a:lnTo>
                    <a:pt x="252030" y="264997"/>
                  </a:lnTo>
                  <a:lnTo>
                    <a:pt x="264808" y="263002"/>
                  </a:lnTo>
                  <a:lnTo>
                    <a:pt x="276396" y="260022"/>
                  </a:lnTo>
                  <a:lnTo>
                    <a:pt x="286836" y="256052"/>
                  </a:lnTo>
                  <a:lnTo>
                    <a:pt x="296324" y="251244"/>
                  </a:lnTo>
                  <a:lnTo>
                    <a:pt x="305070" y="245784"/>
                  </a:lnTo>
                  <a:lnTo>
                    <a:pt x="312776" y="239678"/>
                  </a:lnTo>
                  <a:lnTo>
                    <a:pt x="318677" y="232756"/>
                  </a:lnTo>
                  <a:lnTo>
                    <a:pt x="322494" y="224996"/>
                  </a:lnTo>
                  <a:lnTo>
                    <a:pt x="324243" y="216668"/>
                  </a:lnTo>
                  <a:lnTo>
                    <a:pt x="323981" y="208233"/>
                  </a:lnTo>
                  <a:lnTo>
                    <a:pt x="321947" y="199972"/>
                  </a:lnTo>
                  <a:lnTo>
                    <a:pt x="318329" y="192137"/>
                  </a:lnTo>
                  <a:lnTo>
                    <a:pt x="313166" y="185028"/>
                  </a:lnTo>
                  <a:lnTo>
                    <a:pt x="306621" y="178740"/>
                  </a:lnTo>
                  <a:lnTo>
                    <a:pt x="298787" y="173519"/>
                  </a:lnTo>
                  <a:lnTo>
                    <a:pt x="289628" y="169834"/>
                  </a:lnTo>
                  <a:lnTo>
                    <a:pt x="279253" y="167805"/>
                  </a:lnTo>
                  <a:lnTo>
                    <a:pt x="268201" y="167408"/>
                  </a:lnTo>
                  <a:lnTo>
                    <a:pt x="257324" y="168653"/>
                  </a:lnTo>
                  <a:lnTo>
                    <a:pt x="247090" y="171383"/>
                  </a:lnTo>
                  <a:lnTo>
                    <a:pt x="237764" y="175486"/>
                  </a:lnTo>
                  <a:lnTo>
                    <a:pt x="229572" y="180980"/>
                  </a:lnTo>
                  <a:lnTo>
                    <a:pt x="222512" y="187756"/>
                  </a:lnTo>
                  <a:lnTo>
                    <a:pt x="216586" y="195915"/>
                  </a:lnTo>
                  <a:lnTo>
                    <a:pt x="211887" y="205826"/>
                  </a:lnTo>
                  <a:lnTo>
                    <a:pt x="208355" y="217524"/>
                  </a:lnTo>
                  <a:lnTo>
                    <a:pt x="205963" y="230448"/>
                  </a:lnTo>
                  <a:lnTo>
                    <a:pt x="204799" y="243653"/>
                  </a:lnTo>
                  <a:lnTo>
                    <a:pt x="204796" y="256568"/>
                  </a:lnTo>
                  <a:lnTo>
                    <a:pt x="205928" y="268999"/>
                  </a:lnTo>
                  <a:lnTo>
                    <a:pt x="208284" y="280954"/>
                  </a:lnTo>
                  <a:lnTo>
                    <a:pt x="211799" y="292502"/>
                  </a:lnTo>
                  <a:lnTo>
                    <a:pt x="216446" y="303409"/>
                  </a:lnTo>
                  <a:lnTo>
                    <a:pt x="222314" y="313143"/>
                  </a:lnTo>
                  <a:lnTo>
                    <a:pt x="229340" y="321505"/>
                  </a:lnTo>
                  <a:lnTo>
                    <a:pt x="237499" y="328444"/>
                  </a:lnTo>
                  <a:lnTo>
                    <a:pt x="246878" y="333889"/>
                  </a:lnTo>
                  <a:lnTo>
                    <a:pt x="257397" y="337959"/>
                  </a:lnTo>
                  <a:lnTo>
                    <a:pt x="268447" y="340903"/>
                  </a:lnTo>
                  <a:lnTo>
                    <a:pt x="280171" y="343297"/>
                  </a:lnTo>
                  <a:lnTo>
                    <a:pt x="294714" y="345356"/>
                  </a:lnTo>
                  <a:lnTo>
                    <a:pt x="31585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56061" y="3739124"/>
              <a:ext cx="162956" cy="152296"/>
            </a:xfrm>
            <a:custGeom>
              <a:avLst/>
              <a:gdLst/>
              <a:ahLst/>
              <a:cxnLst/>
              <a:rect l="0" t="0" r="0" b="0"/>
              <a:pathLst>
                <a:path w="162956" h="152296">
                  <a:moveTo>
                    <a:pt x="0" y="68507"/>
                  </a:moveTo>
                  <a:lnTo>
                    <a:pt x="5801" y="74441"/>
                  </a:lnTo>
                  <a:lnTo>
                    <a:pt x="10724" y="80646"/>
                  </a:lnTo>
                  <a:lnTo>
                    <a:pt x="15227" y="87742"/>
                  </a:lnTo>
                  <a:lnTo>
                    <a:pt x="19448" y="95682"/>
                  </a:lnTo>
                  <a:lnTo>
                    <a:pt x="23462" y="104328"/>
                  </a:lnTo>
                  <a:lnTo>
                    <a:pt x="27323" y="113523"/>
                  </a:lnTo>
                  <a:lnTo>
                    <a:pt x="31076" y="123122"/>
                  </a:lnTo>
                  <a:lnTo>
                    <a:pt x="34751" y="133012"/>
                  </a:lnTo>
                  <a:lnTo>
                    <a:pt x="38349" y="143031"/>
                  </a:lnTo>
                  <a:lnTo>
                    <a:pt x="41029" y="150512"/>
                  </a:lnTo>
                  <a:lnTo>
                    <a:pt x="41761" y="152295"/>
                  </a:lnTo>
                  <a:lnTo>
                    <a:pt x="40946" y="149563"/>
                  </a:lnTo>
                  <a:lnTo>
                    <a:pt x="39293" y="143764"/>
                  </a:lnTo>
                  <a:lnTo>
                    <a:pt x="37496" y="135691"/>
                  </a:lnTo>
                  <a:lnTo>
                    <a:pt x="35921" y="125892"/>
                  </a:lnTo>
                  <a:lnTo>
                    <a:pt x="34844" y="114816"/>
                  </a:lnTo>
                  <a:lnTo>
                    <a:pt x="34562" y="102822"/>
                  </a:lnTo>
                  <a:lnTo>
                    <a:pt x="35145" y="90185"/>
                  </a:lnTo>
                  <a:lnTo>
                    <a:pt x="36500" y="77267"/>
                  </a:lnTo>
                  <a:lnTo>
                    <a:pt x="38472" y="64518"/>
                  </a:lnTo>
                  <a:lnTo>
                    <a:pt x="40914" y="52173"/>
                  </a:lnTo>
                  <a:lnTo>
                    <a:pt x="44027" y="40596"/>
                  </a:lnTo>
                  <a:lnTo>
                    <a:pt x="48325" y="30345"/>
                  </a:lnTo>
                  <a:lnTo>
                    <a:pt x="54002" y="21604"/>
                  </a:lnTo>
                  <a:lnTo>
                    <a:pt x="61103" y="14394"/>
                  </a:lnTo>
                  <a:lnTo>
                    <a:pt x="69697" y="8760"/>
                  </a:lnTo>
                  <a:lnTo>
                    <a:pt x="79662" y="4565"/>
                  </a:lnTo>
                  <a:lnTo>
                    <a:pt x="90591" y="1711"/>
                  </a:lnTo>
                  <a:lnTo>
                    <a:pt x="101910" y="228"/>
                  </a:lnTo>
                  <a:lnTo>
                    <a:pt x="113250" y="0"/>
                  </a:lnTo>
                  <a:lnTo>
                    <a:pt x="124200" y="646"/>
                  </a:lnTo>
                  <a:lnTo>
                    <a:pt x="135395" y="1674"/>
                  </a:lnTo>
                  <a:lnTo>
                    <a:pt x="148933" y="3166"/>
                  </a:lnTo>
                  <a:lnTo>
                    <a:pt x="162955" y="4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3095378" y="802142"/>
            <a:ext cx="5822260" cy="566563"/>
            <a:chOff x="3095378" y="802142"/>
            <a:chExt cx="5822260" cy="566563"/>
          </a:xfrm>
        </p:grpSpPr>
        <p:sp>
          <p:nvSpPr>
            <p:cNvPr id="97" name="Freeform 96"/>
            <p:cNvSpPr/>
            <p:nvPr/>
          </p:nvSpPr>
          <p:spPr>
            <a:xfrm>
              <a:off x="3095378" y="1105492"/>
              <a:ext cx="21303" cy="105286"/>
            </a:xfrm>
            <a:custGeom>
              <a:avLst/>
              <a:gdLst/>
              <a:ahLst/>
              <a:cxnLst/>
              <a:rect l="0" t="0" r="0" b="0"/>
              <a:pathLst>
                <a:path w="21303" h="105286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06" y="23847"/>
                  </a:lnTo>
                  <a:lnTo>
                    <a:pt x="14987" y="31281"/>
                  </a:lnTo>
                  <a:lnTo>
                    <a:pt x="18524" y="39108"/>
                  </a:lnTo>
                  <a:lnTo>
                    <a:pt x="20690" y="47482"/>
                  </a:lnTo>
                  <a:lnTo>
                    <a:pt x="21302" y="56225"/>
                  </a:lnTo>
                  <a:lnTo>
                    <a:pt x="20262" y="64941"/>
                  </a:lnTo>
                  <a:lnTo>
                    <a:pt x="17687" y="73425"/>
                  </a:lnTo>
                  <a:lnTo>
                    <a:pt x="13965" y="82127"/>
                  </a:lnTo>
                  <a:lnTo>
                    <a:pt x="8431" y="9213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86420" y="1003602"/>
              <a:ext cx="109849" cy="311602"/>
            </a:xfrm>
            <a:custGeom>
              <a:avLst/>
              <a:gdLst/>
              <a:ahLst/>
              <a:cxnLst/>
              <a:rect l="0" t="0" r="0" b="0"/>
              <a:pathLst>
                <a:path w="109849" h="311602">
                  <a:moveTo>
                    <a:pt x="24813" y="165061"/>
                  </a:moveTo>
                  <a:lnTo>
                    <a:pt x="24817" y="173735"/>
                  </a:lnTo>
                  <a:lnTo>
                    <a:pt x="24990" y="186082"/>
                  </a:lnTo>
                  <a:lnTo>
                    <a:pt x="25638" y="200260"/>
                  </a:lnTo>
                  <a:lnTo>
                    <a:pt x="26892" y="215515"/>
                  </a:lnTo>
                  <a:lnTo>
                    <a:pt x="28717" y="231154"/>
                  </a:lnTo>
                  <a:lnTo>
                    <a:pt x="31014" y="246339"/>
                  </a:lnTo>
                  <a:lnTo>
                    <a:pt x="33665" y="260661"/>
                  </a:lnTo>
                  <a:lnTo>
                    <a:pt x="36410" y="274241"/>
                  </a:lnTo>
                  <a:lnTo>
                    <a:pt x="38867" y="287514"/>
                  </a:lnTo>
                  <a:lnTo>
                    <a:pt x="40818" y="300677"/>
                  </a:lnTo>
                  <a:lnTo>
                    <a:pt x="41242" y="310183"/>
                  </a:lnTo>
                  <a:lnTo>
                    <a:pt x="39510" y="311601"/>
                  </a:lnTo>
                  <a:lnTo>
                    <a:pt x="36892" y="306489"/>
                  </a:lnTo>
                  <a:lnTo>
                    <a:pt x="33791" y="297028"/>
                  </a:lnTo>
                  <a:lnTo>
                    <a:pt x="30046" y="284751"/>
                  </a:lnTo>
                  <a:lnTo>
                    <a:pt x="25588" y="270655"/>
                  </a:lnTo>
                  <a:lnTo>
                    <a:pt x="20808" y="255376"/>
                  </a:lnTo>
                  <a:lnTo>
                    <a:pt x="16444" y="239324"/>
                  </a:lnTo>
                  <a:lnTo>
                    <a:pt x="12881" y="222766"/>
                  </a:lnTo>
                  <a:lnTo>
                    <a:pt x="9999" y="205875"/>
                  </a:lnTo>
                  <a:lnTo>
                    <a:pt x="7376" y="188762"/>
                  </a:lnTo>
                  <a:lnTo>
                    <a:pt x="4731" y="171513"/>
                  </a:lnTo>
                  <a:lnTo>
                    <a:pt x="2277" y="154504"/>
                  </a:lnTo>
                  <a:lnTo>
                    <a:pt x="606" y="138381"/>
                  </a:lnTo>
                  <a:lnTo>
                    <a:pt x="0" y="123420"/>
                  </a:lnTo>
                  <a:lnTo>
                    <a:pt x="423" y="109408"/>
                  </a:lnTo>
                  <a:lnTo>
                    <a:pt x="1703" y="95843"/>
                  </a:lnTo>
                  <a:lnTo>
                    <a:pt x="3640" y="82384"/>
                  </a:lnTo>
                  <a:lnTo>
                    <a:pt x="6060" y="69037"/>
                  </a:lnTo>
                  <a:lnTo>
                    <a:pt x="8821" y="56062"/>
                  </a:lnTo>
                  <a:lnTo>
                    <a:pt x="11831" y="43596"/>
                  </a:lnTo>
                  <a:lnTo>
                    <a:pt x="15342" y="31953"/>
                  </a:lnTo>
                  <a:lnTo>
                    <a:pt x="19916" y="21666"/>
                  </a:lnTo>
                  <a:lnTo>
                    <a:pt x="25777" y="12913"/>
                  </a:lnTo>
                  <a:lnTo>
                    <a:pt x="32832" y="6037"/>
                  </a:lnTo>
                  <a:lnTo>
                    <a:pt x="40865" y="1693"/>
                  </a:lnTo>
                  <a:lnTo>
                    <a:pt x="49635" y="0"/>
                  </a:lnTo>
                  <a:lnTo>
                    <a:pt x="58777" y="794"/>
                  </a:lnTo>
                  <a:lnTo>
                    <a:pt x="67826" y="3902"/>
                  </a:lnTo>
                  <a:lnTo>
                    <a:pt x="76532" y="8989"/>
                  </a:lnTo>
                  <a:lnTo>
                    <a:pt x="84681" y="15638"/>
                  </a:lnTo>
                  <a:lnTo>
                    <a:pt x="92007" y="23455"/>
                  </a:lnTo>
                  <a:lnTo>
                    <a:pt x="98445" y="32122"/>
                  </a:lnTo>
                  <a:lnTo>
                    <a:pt x="103768" y="41718"/>
                  </a:lnTo>
                  <a:lnTo>
                    <a:pt x="107522" y="52677"/>
                  </a:lnTo>
                  <a:lnTo>
                    <a:pt x="109592" y="65108"/>
                  </a:lnTo>
                  <a:lnTo>
                    <a:pt x="109848" y="78202"/>
                  </a:lnTo>
                  <a:lnTo>
                    <a:pt x="107975" y="90466"/>
                  </a:lnTo>
                  <a:lnTo>
                    <a:pt x="104011" y="101116"/>
                  </a:lnTo>
                  <a:lnTo>
                    <a:pt x="98264" y="110061"/>
                  </a:lnTo>
                  <a:lnTo>
                    <a:pt x="91128" y="117533"/>
                  </a:lnTo>
                  <a:lnTo>
                    <a:pt x="82972" y="123853"/>
                  </a:lnTo>
                  <a:lnTo>
                    <a:pt x="74352" y="129364"/>
                  </a:lnTo>
                  <a:lnTo>
                    <a:pt x="65063" y="135051"/>
                  </a:lnTo>
                  <a:lnTo>
                    <a:pt x="53177" y="142540"/>
                  </a:lnTo>
                  <a:lnTo>
                    <a:pt x="35341" y="1545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87785" y="1009553"/>
              <a:ext cx="149832" cy="138054"/>
            </a:xfrm>
            <a:custGeom>
              <a:avLst/>
              <a:gdLst/>
              <a:ahLst/>
              <a:cxnLst/>
              <a:rect l="0" t="0" r="0" b="0"/>
              <a:pathLst>
                <a:path w="149832" h="138054">
                  <a:moveTo>
                    <a:pt x="86660" y="116996"/>
                  </a:moveTo>
                  <a:lnTo>
                    <a:pt x="92394" y="110994"/>
                  </a:lnTo>
                  <a:lnTo>
                    <a:pt x="96678" y="104149"/>
                  </a:lnTo>
                  <a:lnTo>
                    <a:pt x="99879" y="95757"/>
                  </a:lnTo>
                  <a:lnTo>
                    <a:pt x="102068" y="85957"/>
                  </a:lnTo>
                  <a:lnTo>
                    <a:pt x="103116" y="74994"/>
                  </a:lnTo>
                  <a:lnTo>
                    <a:pt x="103049" y="63142"/>
                  </a:lnTo>
                  <a:lnTo>
                    <a:pt x="101707" y="50965"/>
                  </a:lnTo>
                  <a:lnTo>
                    <a:pt x="98682" y="39264"/>
                  </a:lnTo>
                  <a:lnTo>
                    <a:pt x="93902" y="28452"/>
                  </a:lnTo>
                  <a:lnTo>
                    <a:pt x="87422" y="18891"/>
                  </a:lnTo>
                  <a:lnTo>
                    <a:pt x="79252" y="11067"/>
                  </a:lnTo>
                  <a:lnTo>
                    <a:pt x="69585" y="5079"/>
                  </a:lnTo>
                  <a:lnTo>
                    <a:pt x="59197" y="1194"/>
                  </a:lnTo>
                  <a:lnTo>
                    <a:pt x="49306" y="0"/>
                  </a:lnTo>
                  <a:lnTo>
                    <a:pt x="40551" y="1568"/>
                  </a:lnTo>
                  <a:lnTo>
                    <a:pt x="33034" y="5533"/>
                  </a:lnTo>
                  <a:lnTo>
                    <a:pt x="26595" y="11391"/>
                  </a:lnTo>
                  <a:lnTo>
                    <a:pt x="21005" y="18659"/>
                  </a:lnTo>
                  <a:lnTo>
                    <a:pt x="16045" y="26942"/>
                  </a:lnTo>
                  <a:lnTo>
                    <a:pt x="11537" y="35937"/>
                  </a:lnTo>
                  <a:lnTo>
                    <a:pt x="7357" y="45431"/>
                  </a:lnTo>
                  <a:lnTo>
                    <a:pt x="3731" y="55431"/>
                  </a:lnTo>
                  <a:lnTo>
                    <a:pt x="1207" y="66135"/>
                  </a:lnTo>
                  <a:lnTo>
                    <a:pt x="0" y="77591"/>
                  </a:lnTo>
                  <a:lnTo>
                    <a:pt x="174" y="89387"/>
                  </a:lnTo>
                  <a:lnTo>
                    <a:pt x="1811" y="100774"/>
                  </a:lnTo>
                  <a:lnTo>
                    <a:pt x="4809" y="111343"/>
                  </a:lnTo>
                  <a:lnTo>
                    <a:pt x="9092" y="120557"/>
                  </a:lnTo>
                  <a:lnTo>
                    <a:pt x="14709" y="127610"/>
                  </a:lnTo>
                  <a:lnTo>
                    <a:pt x="21553" y="132268"/>
                  </a:lnTo>
                  <a:lnTo>
                    <a:pt x="29248" y="134615"/>
                  </a:lnTo>
                  <a:lnTo>
                    <a:pt x="37251" y="134768"/>
                  </a:lnTo>
                  <a:lnTo>
                    <a:pt x="45219" y="133019"/>
                  </a:lnTo>
                  <a:lnTo>
                    <a:pt x="52855" y="129595"/>
                  </a:lnTo>
                  <a:lnTo>
                    <a:pt x="59830" y="124565"/>
                  </a:lnTo>
                  <a:lnTo>
                    <a:pt x="66037" y="118113"/>
                  </a:lnTo>
                  <a:lnTo>
                    <a:pt x="71544" y="110513"/>
                  </a:lnTo>
                  <a:lnTo>
                    <a:pt x="76485" y="102042"/>
                  </a:lnTo>
                  <a:lnTo>
                    <a:pt x="81006" y="93010"/>
                  </a:lnTo>
                  <a:lnTo>
                    <a:pt x="85446" y="86132"/>
                  </a:lnTo>
                  <a:lnTo>
                    <a:pt x="89880" y="84668"/>
                  </a:lnTo>
                  <a:lnTo>
                    <a:pt x="94072" y="87650"/>
                  </a:lnTo>
                  <a:lnTo>
                    <a:pt x="98405" y="93493"/>
                  </a:lnTo>
                  <a:lnTo>
                    <a:pt x="103340" y="100763"/>
                  </a:lnTo>
                  <a:lnTo>
                    <a:pt x="109261" y="108161"/>
                  </a:lnTo>
                  <a:lnTo>
                    <a:pt x="116231" y="115009"/>
                  </a:lnTo>
                  <a:lnTo>
                    <a:pt x="123669" y="120981"/>
                  </a:lnTo>
                  <a:lnTo>
                    <a:pt x="131200" y="126431"/>
                  </a:lnTo>
                  <a:lnTo>
                    <a:pt x="139488" y="131830"/>
                  </a:lnTo>
                  <a:lnTo>
                    <a:pt x="149831" y="1380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69202" y="1010735"/>
              <a:ext cx="84229" cy="134639"/>
            </a:xfrm>
            <a:custGeom>
              <a:avLst/>
              <a:gdLst/>
              <a:ahLst/>
              <a:cxnLst/>
              <a:rect l="0" t="0" r="0" b="0"/>
              <a:pathLst>
                <a:path w="84229" h="134639">
                  <a:moveTo>
                    <a:pt x="0" y="52643"/>
                  </a:moveTo>
                  <a:lnTo>
                    <a:pt x="2933" y="64378"/>
                  </a:lnTo>
                  <a:lnTo>
                    <a:pt x="5716" y="75507"/>
                  </a:lnTo>
                  <a:lnTo>
                    <a:pt x="8615" y="87101"/>
                  </a:lnTo>
                  <a:lnTo>
                    <a:pt x="11655" y="99089"/>
                  </a:lnTo>
                  <a:lnTo>
                    <a:pt x="14821" y="111101"/>
                  </a:lnTo>
                  <a:lnTo>
                    <a:pt x="18060" y="122832"/>
                  </a:lnTo>
                  <a:lnTo>
                    <a:pt x="20475" y="131714"/>
                  </a:lnTo>
                  <a:lnTo>
                    <a:pt x="21006" y="134638"/>
                  </a:lnTo>
                  <a:lnTo>
                    <a:pt x="20057" y="132660"/>
                  </a:lnTo>
                  <a:lnTo>
                    <a:pt x="18157" y="127476"/>
                  </a:lnTo>
                  <a:lnTo>
                    <a:pt x="15669" y="120301"/>
                  </a:lnTo>
                  <a:lnTo>
                    <a:pt x="12818" y="111893"/>
                  </a:lnTo>
                  <a:lnTo>
                    <a:pt x="9903" y="102552"/>
                  </a:lnTo>
                  <a:lnTo>
                    <a:pt x="7316" y="92255"/>
                  </a:lnTo>
                  <a:lnTo>
                    <a:pt x="5249" y="81054"/>
                  </a:lnTo>
                  <a:lnTo>
                    <a:pt x="4028" y="69421"/>
                  </a:lnTo>
                  <a:lnTo>
                    <a:pt x="4189" y="58139"/>
                  </a:lnTo>
                  <a:lnTo>
                    <a:pt x="5903" y="47628"/>
                  </a:lnTo>
                  <a:lnTo>
                    <a:pt x="9342" y="38112"/>
                  </a:lnTo>
                  <a:lnTo>
                    <a:pt x="14850" y="29792"/>
                  </a:lnTo>
                  <a:lnTo>
                    <a:pt x="22399" y="22647"/>
                  </a:lnTo>
                  <a:lnTo>
                    <a:pt x="31462" y="16644"/>
                  </a:lnTo>
                  <a:lnTo>
                    <a:pt x="42290" y="11251"/>
                  </a:lnTo>
                  <a:lnTo>
                    <a:pt x="58067" y="599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93013" y="884393"/>
              <a:ext cx="18345" cy="273742"/>
            </a:xfrm>
            <a:custGeom>
              <a:avLst/>
              <a:gdLst/>
              <a:ahLst/>
              <a:cxnLst/>
              <a:rect l="0" t="0" r="0" b="0"/>
              <a:pathLst>
                <a:path w="18345" h="273742">
                  <a:moveTo>
                    <a:pt x="7816" y="0"/>
                  </a:moveTo>
                  <a:lnTo>
                    <a:pt x="4949" y="11802"/>
                  </a:lnTo>
                  <a:lnTo>
                    <a:pt x="2807" y="23572"/>
                  </a:lnTo>
                  <a:lnTo>
                    <a:pt x="1208" y="36457"/>
                  </a:lnTo>
                  <a:lnTo>
                    <a:pt x="201" y="50133"/>
                  </a:lnTo>
                  <a:lnTo>
                    <a:pt x="0" y="63812"/>
                  </a:lnTo>
                  <a:lnTo>
                    <a:pt x="651" y="77038"/>
                  </a:lnTo>
                  <a:lnTo>
                    <a:pt x="1890" y="90008"/>
                  </a:lnTo>
                  <a:lnTo>
                    <a:pt x="3254" y="103384"/>
                  </a:lnTo>
                  <a:lnTo>
                    <a:pt x="4463" y="117529"/>
                  </a:lnTo>
                  <a:lnTo>
                    <a:pt x="5425" y="132486"/>
                  </a:lnTo>
                  <a:lnTo>
                    <a:pt x="6145" y="148145"/>
                  </a:lnTo>
                  <a:lnTo>
                    <a:pt x="6668" y="164343"/>
                  </a:lnTo>
                  <a:lnTo>
                    <a:pt x="7206" y="180612"/>
                  </a:lnTo>
                  <a:lnTo>
                    <a:pt x="8107" y="196221"/>
                  </a:lnTo>
                  <a:lnTo>
                    <a:pt x="9529" y="210816"/>
                  </a:lnTo>
                  <a:lnTo>
                    <a:pt x="11308" y="224142"/>
                  </a:lnTo>
                  <a:lnTo>
                    <a:pt x="13228" y="237282"/>
                  </a:lnTo>
                  <a:lnTo>
                    <a:pt x="15459" y="252503"/>
                  </a:lnTo>
                  <a:lnTo>
                    <a:pt x="18344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95544" y="968621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183" y="0"/>
                  </a:lnTo>
                  <a:lnTo>
                    <a:pt x="155413" y="0"/>
                  </a:lnTo>
                  <a:lnTo>
                    <a:pt x="142523" y="5"/>
                  </a:lnTo>
                  <a:lnTo>
                    <a:pt x="128674" y="178"/>
                  </a:lnTo>
                  <a:lnTo>
                    <a:pt x="114346" y="826"/>
                  </a:lnTo>
                  <a:lnTo>
                    <a:pt x="99877" y="2075"/>
                  </a:lnTo>
                  <a:lnTo>
                    <a:pt x="85427" y="3727"/>
                  </a:lnTo>
                  <a:lnTo>
                    <a:pt x="71051" y="5375"/>
                  </a:lnTo>
                  <a:lnTo>
                    <a:pt x="56775" y="6778"/>
                  </a:lnTo>
                  <a:lnTo>
                    <a:pt x="43192" y="7874"/>
                  </a:lnTo>
                  <a:lnTo>
                    <a:pt x="30140" y="8802"/>
                  </a:lnTo>
                  <a:lnTo>
                    <a:pt x="16472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24406" y="1052849"/>
              <a:ext cx="119250" cy="120190"/>
            </a:xfrm>
            <a:custGeom>
              <a:avLst/>
              <a:gdLst/>
              <a:ahLst/>
              <a:cxnLst/>
              <a:rect l="0" t="0" r="0" b="0"/>
              <a:pathLst>
                <a:path w="119250" h="120190">
                  <a:moveTo>
                    <a:pt x="55449" y="0"/>
                  </a:moveTo>
                  <a:lnTo>
                    <a:pt x="43848" y="3068"/>
                  </a:lnTo>
                  <a:lnTo>
                    <a:pt x="33999" y="7131"/>
                  </a:lnTo>
                  <a:lnTo>
                    <a:pt x="25003" y="12628"/>
                  </a:lnTo>
                  <a:lnTo>
                    <a:pt x="16907" y="19561"/>
                  </a:lnTo>
                  <a:lnTo>
                    <a:pt x="10177" y="28007"/>
                  </a:lnTo>
                  <a:lnTo>
                    <a:pt x="4970" y="37852"/>
                  </a:lnTo>
                  <a:lnTo>
                    <a:pt x="1462" y="48690"/>
                  </a:lnTo>
                  <a:lnTo>
                    <a:pt x="0" y="59944"/>
                  </a:lnTo>
                  <a:lnTo>
                    <a:pt x="583" y="71238"/>
                  </a:lnTo>
                  <a:lnTo>
                    <a:pt x="3245" y="82087"/>
                  </a:lnTo>
                  <a:lnTo>
                    <a:pt x="8222" y="91840"/>
                  </a:lnTo>
                  <a:lnTo>
                    <a:pt x="15421" y="100242"/>
                  </a:lnTo>
                  <a:lnTo>
                    <a:pt x="24490" y="107222"/>
                  </a:lnTo>
                  <a:lnTo>
                    <a:pt x="35011" y="112702"/>
                  </a:lnTo>
                  <a:lnTo>
                    <a:pt x="46593" y="116789"/>
                  </a:lnTo>
                  <a:lnTo>
                    <a:pt x="58603" y="119401"/>
                  </a:lnTo>
                  <a:lnTo>
                    <a:pt x="70199" y="120189"/>
                  </a:lnTo>
                  <a:lnTo>
                    <a:pt x="80950" y="119124"/>
                  </a:lnTo>
                  <a:lnTo>
                    <a:pt x="90641" y="116292"/>
                  </a:lnTo>
                  <a:lnTo>
                    <a:pt x="99086" y="111725"/>
                  </a:lnTo>
                  <a:lnTo>
                    <a:pt x="106313" y="105617"/>
                  </a:lnTo>
                  <a:lnTo>
                    <a:pt x="112185" y="98262"/>
                  </a:lnTo>
                  <a:lnTo>
                    <a:pt x="116315" y="89963"/>
                  </a:lnTo>
                  <a:lnTo>
                    <a:pt x="118647" y="80978"/>
                  </a:lnTo>
                  <a:lnTo>
                    <a:pt x="119249" y="71506"/>
                  </a:lnTo>
                  <a:lnTo>
                    <a:pt x="118142" y="61695"/>
                  </a:lnTo>
                  <a:lnTo>
                    <a:pt x="115504" y="51661"/>
                  </a:lnTo>
                  <a:lnTo>
                    <a:pt x="111464" y="41806"/>
                  </a:lnTo>
                  <a:lnTo>
                    <a:pt x="106011" y="32793"/>
                  </a:lnTo>
                  <a:lnTo>
                    <a:pt x="99286" y="24923"/>
                  </a:lnTo>
                  <a:lnTo>
                    <a:pt x="91979" y="18298"/>
                  </a:lnTo>
                  <a:lnTo>
                    <a:pt x="84532" y="12353"/>
                  </a:lnTo>
                  <a:lnTo>
                    <a:pt x="76293" y="6571"/>
                  </a:lnTo>
                  <a:lnTo>
                    <a:pt x="6597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36931" y="802142"/>
              <a:ext cx="100852" cy="387579"/>
            </a:xfrm>
            <a:custGeom>
              <a:avLst/>
              <a:gdLst/>
              <a:ahLst/>
              <a:cxnLst/>
              <a:rect l="0" t="0" r="0" b="0"/>
              <a:pathLst>
                <a:path w="100852" h="387579">
                  <a:moveTo>
                    <a:pt x="58737" y="387578"/>
                  </a:moveTo>
                  <a:lnTo>
                    <a:pt x="61537" y="375910"/>
                  </a:lnTo>
                  <a:lnTo>
                    <a:pt x="63039" y="365421"/>
                  </a:lnTo>
                  <a:lnTo>
                    <a:pt x="63350" y="355115"/>
                  </a:lnTo>
                  <a:lnTo>
                    <a:pt x="62843" y="344640"/>
                  </a:lnTo>
                  <a:lnTo>
                    <a:pt x="62024" y="333649"/>
                  </a:lnTo>
                  <a:lnTo>
                    <a:pt x="61204" y="322010"/>
                  </a:lnTo>
                  <a:lnTo>
                    <a:pt x="60347" y="309929"/>
                  </a:lnTo>
                  <a:lnTo>
                    <a:pt x="59172" y="297823"/>
                  </a:lnTo>
                  <a:lnTo>
                    <a:pt x="57533" y="285936"/>
                  </a:lnTo>
                  <a:lnTo>
                    <a:pt x="55433" y="274175"/>
                  </a:lnTo>
                  <a:lnTo>
                    <a:pt x="52944" y="262213"/>
                  </a:lnTo>
                  <a:lnTo>
                    <a:pt x="50156" y="249873"/>
                  </a:lnTo>
                  <a:lnTo>
                    <a:pt x="47148" y="237297"/>
                  </a:lnTo>
                  <a:lnTo>
                    <a:pt x="43983" y="224848"/>
                  </a:lnTo>
                  <a:lnTo>
                    <a:pt x="40707" y="212726"/>
                  </a:lnTo>
                  <a:lnTo>
                    <a:pt x="37357" y="200805"/>
                  </a:lnTo>
                  <a:lnTo>
                    <a:pt x="33954" y="188735"/>
                  </a:lnTo>
                  <a:lnTo>
                    <a:pt x="30516" y="176322"/>
                  </a:lnTo>
                  <a:lnTo>
                    <a:pt x="27054" y="163697"/>
                  </a:lnTo>
                  <a:lnTo>
                    <a:pt x="23577" y="151215"/>
                  </a:lnTo>
                  <a:lnTo>
                    <a:pt x="20089" y="139071"/>
                  </a:lnTo>
                  <a:lnTo>
                    <a:pt x="16594" y="127135"/>
                  </a:lnTo>
                  <a:lnTo>
                    <a:pt x="13095" y="115055"/>
                  </a:lnTo>
                  <a:lnTo>
                    <a:pt x="9596" y="102626"/>
                  </a:lnTo>
                  <a:lnTo>
                    <a:pt x="6264" y="89652"/>
                  </a:lnTo>
                  <a:lnTo>
                    <a:pt x="3405" y="75870"/>
                  </a:lnTo>
                  <a:lnTo>
                    <a:pt x="1165" y="61240"/>
                  </a:lnTo>
                  <a:lnTo>
                    <a:pt x="0" y="46516"/>
                  </a:lnTo>
                  <a:lnTo>
                    <a:pt x="734" y="33084"/>
                  </a:lnTo>
                  <a:lnTo>
                    <a:pt x="3645" y="21623"/>
                  </a:lnTo>
                  <a:lnTo>
                    <a:pt x="8703" y="12457"/>
                  </a:lnTo>
                  <a:lnTo>
                    <a:pt x="15837" y="5893"/>
                  </a:lnTo>
                  <a:lnTo>
                    <a:pt x="24778" y="1821"/>
                  </a:lnTo>
                  <a:lnTo>
                    <a:pt x="34999" y="0"/>
                  </a:lnTo>
                  <a:lnTo>
                    <a:pt x="45835" y="267"/>
                  </a:lnTo>
                  <a:lnTo>
                    <a:pt x="56843" y="2316"/>
                  </a:lnTo>
                  <a:lnTo>
                    <a:pt x="67368" y="5465"/>
                  </a:lnTo>
                  <a:lnTo>
                    <a:pt x="77489" y="9047"/>
                  </a:lnTo>
                  <a:lnTo>
                    <a:pt x="88087" y="13369"/>
                  </a:lnTo>
                  <a:lnTo>
                    <a:pt x="100851" y="190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69326" y="1010735"/>
              <a:ext cx="168457" cy="7817"/>
            </a:xfrm>
            <a:custGeom>
              <a:avLst/>
              <a:gdLst/>
              <a:ahLst/>
              <a:cxnLst/>
              <a:rect l="0" t="0" r="0" b="0"/>
              <a:pathLst>
                <a:path w="168457" h="7817">
                  <a:moveTo>
                    <a:pt x="168456" y="0"/>
                  </a:moveTo>
                  <a:lnTo>
                    <a:pt x="159587" y="2867"/>
                  </a:lnTo>
                  <a:lnTo>
                    <a:pt x="150601" y="5009"/>
                  </a:lnTo>
                  <a:lnTo>
                    <a:pt x="140605" y="6608"/>
                  </a:lnTo>
                  <a:lnTo>
                    <a:pt x="129625" y="7615"/>
                  </a:lnTo>
                  <a:lnTo>
                    <a:pt x="117814" y="7816"/>
                  </a:lnTo>
                  <a:lnTo>
                    <a:pt x="105355" y="7164"/>
                  </a:lnTo>
                  <a:lnTo>
                    <a:pt x="92418" y="5926"/>
                  </a:lnTo>
                  <a:lnTo>
                    <a:pt x="79136" y="4562"/>
                  </a:lnTo>
                  <a:lnTo>
                    <a:pt x="65628" y="3353"/>
                  </a:lnTo>
                  <a:lnTo>
                    <a:pt x="52382" y="2388"/>
                  </a:lnTo>
                  <a:lnTo>
                    <a:pt x="38855" y="1563"/>
                  </a:lnTo>
                  <a:lnTo>
                    <a:pt x="22744" y="8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851450" y="1003291"/>
              <a:ext cx="160116" cy="145538"/>
            </a:xfrm>
            <a:custGeom>
              <a:avLst/>
              <a:gdLst/>
              <a:ahLst/>
              <a:cxnLst/>
              <a:rect l="0" t="0" r="0" b="0"/>
              <a:pathLst>
                <a:path w="160116" h="145538">
                  <a:moveTo>
                    <a:pt x="107472" y="81144"/>
                  </a:moveTo>
                  <a:lnTo>
                    <a:pt x="104538" y="72275"/>
                  </a:lnTo>
                  <a:lnTo>
                    <a:pt x="101756" y="63289"/>
                  </a:lnTo>
                  <a:lnTo>
                    <a:pt x="98852" y="53302"/>
                  </a:lnTo>
                  <a:lnTo>
                    <a:pt x="95639" y="42667"/>
                  </a:lnTo>
                  <a:lnTo>
                    <a:pt x="91826" y="32153"/>
                  </a:lnTo>
                  <a:lnTo>
                    <a:pt x="87304" y="22214"/>
                  </a:lnTo>
                  <a:lnTo>
                    <a:pt x="81968" y="13446"/>
                  </a:lnTo>
                  <a:lnTo>
                    <a:pt x="75631" y="6703"/>
                  </a:lnTo>
                  <a:lnTo>
                    <a:pt x="68298" y="2258"/>
                  </a:lnTo>
                  <a:lnTo>
                    <a:pt x="60272" y="56"/>
                  </a:lnTo>
                  <a:lnTo>
                    <a:pt x="52047" y="0"/>
                  </a:lnTo>
                  <a:lnTo>
                    <a:pt x="43930" y="1820"/>
                  </a:lnTo>
                  <a:lnTo>
                    <a:pt x="36193" y="5461"/>
                  </a:lnTo>
                  <a:lnTo>
                    <a:pt x="29152" y="11169"/>
                  </a:lnTo>
                  <a:lnTo>
                    <a:pt x="22899" y="18889"/>
                  </a:lnTo>
                  <a:lnTo>
                    <a:pt x="17363" y="28155"/>
                  </a:lnTo>
                  <a:lnTo>
                    <a:pt x="12403" y="38283"/>
                  </a:lnTo>
                  <a:lnTo>
                    <a:pt x="7884" y="48801"/>
                  </a:lnTo>
                  <a:lnTo>
                    <a:pt x="4018" y="59624"/>
                  </a:lnTo>
                  <a:lnTo>
                    <a:pt x="1325" y="70949"/>
                  </a:lnTo>
                  <a:lnTo>
                    <a:pt x="0" y="82853"/>
                  </a:lnTo>
                  <a:lnTo>
                    <a:pt x="94" y="94966"/>
                  </a:lnTo>
                  <a:lnTo>
                    <a:pt x="1677" y="106572"/>
                  </a:lnTo>
                  <a:lnTo>
                    <a:pt x="4643" y="117296"/>
                  </a:lnTo>
                  <a:lnTo>
                    <a:pt x="9075" y="126786"/>
                  </a:lnTo>
                  <a:lnTo>
                    <a:pt x="15322" y="134556"/>
                  </a:lnTo>
                  <a:lnTo>
                    <a:pt x="23405" y="140505"/>
                  </a:lnTo>
                  <a:lnTo>
                    <a:pt x="32745" y="144363"/>
                  </a:lnTo>
                  <a:lnTo>
                    <a:pt x="42391" y="145537"/>
                  </a:lnTo>
                  <a:lnTo>
                    <a:pt x="51763" y="143956"/>
                  </a:lnTo>
                  <a:lnTo>
                    <a:pt x="60663" y="139982"/>
                  </a:lnTo>
                  <a:lnTo>
                    <a:pt x="69093" y="134118"/>
                  </a:lnTo>
                  <a:lnTo>
                    <a:pt x="77126" y="126841"/>
                  </a:lnTo>
                  <a:lnTo>
                    <a:pt x="84690" y="118383"/>
                  </a:lnTo>
                  <a:lnTo>
                    <a:pt x="91558" y="108738"/>
                  </a:lnTo>
                  <a:lnTo>
                    <a:pt x="97659" y="98094"/>
                  </a:lnTo>
                  <a:lnTo>
                    <a:pt x="102881" y="90127"/>
                  </a:lnTo>
                  <a:lnTo>
                    <a:pt x="107063" y="88872"/>
                  </a:lnTo>
                  <a:lnTo>
                    <a:pt x="110599" y="92224"/>
                  </a:lnTo>
                  <a:lnTo>
                    <a:pt x="114248" y="97896"/>
                  </a:lnTo>
                  <a:lnTo>
                    <a:pt x="118440" y="104591"/>
                  </a:lnTo>
                  <a:lnTo>
                    <a:pt x="123349" y="111574"/>
                  </a:lnTo>
                  <a:lnTo>
                    <a:pt x="129754" y="119135"/>
                  </a:lnTo>
                  <a:lnTo>
                    <a:pt x="140456" y="129036"/>
                  </a:lnTo>
                  <a:lnTo>
                    <a:pt x="160115" y="1443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13636" y="981256"/>
              <a:ext cx="180297" cy="200013"/>
            </a:xfrm>
            <a:custGeom>
              <a:avLst/>
              <a:gdLst/>
              <a:ahLst/>
              <a:cxnLst/>
              <a:rect l="0" t="0" r="0" b="0"/>
              <a:pathLst>
                <a:path w="180297" h="200013">
                  <a:moveTo>
                    <a:pt x="161182" y="18951"/>
                  </a:moveTo>
                  <a:lnTo>
                    <a:pt x="152314" y="13217"/>
                  </a:lnTo>
                  <a:lnTo>
                    <a:pt x="143327" y="8933"/>
                  </a:lnTo>
                  <a:lnTo>
                    <a:pt x="133328" y="5727"/>
                  </a:lnTo>
                  <a:lnTo>
                    <a:pt x="122174" y="3366"/>
                  </a:lnTo>
                  <a:lnTo>
                    <a:pt x="109714" y="1669"/>
                  </a:lnTo>
                  <a:lnTo>
                    <a:pt x="96011" y="483"/>
                  </a:lnTo>
                  <a:lnTo>
                    <a:pt x="81594" y="0"/>
                  </a:lnTo>
                  <a:lnTo>
                    <a:pt x="67313" y="728"/>
                  </a:lnTo>
                  <a:lnTo>
                    <a:pt x="53646" y="2853"/>
                  </a:lnTo>
                  <a:lnTo>
                    <a:pt x="40864" y="6415"/>
                  </a:lnTo>
                  <a:lnTo>
                    <a:pt x="29198" y="11480"/>
                  </a:lnTo>
                  <a:lnTo>
                    <a:pt x="18668" y="17926"/>
                  </a:lnTo>
                  <a:lnTo>
                    <a:pt x="9767" y="25509"/>
                  </a:lnTo>
                  <a:lnTo>
                    <a:pt x="3515" y="33962"/>
                  </a:lnTo>
                  <a:lnTo>
                    <a:pt x="246" y="43036"/>
                  </a:lnTo>
                  <a:lnTo>
                    <a:pt x="0" y="52059"/>
                  </a:lnTo>
                  <a:lnTo>
                    <a:pt x="2867" y="59971"/>
                  </a:lnTo>
                  <a:lnTo>
                    <a:pt x="8574" y="66285"/>
                  </a:lnTo>
                  <a:lnTo>
                    <a:pt x="16606" y="71031"/>
                  </a:lnTo>
                  <a:lnTo>
                    <a:pt x="26415" y="74464"/>
                  </a:lnTo>
                  <a:lnTo>
                    <a:pt x="37517" y="76891"/>
                  </a:lnTo>
                  <a:lnTo>
                    <a:pt x="49372" y="78745"/>
                  </a:lnTo>
                  <a:lnTo>
                    <a:pt x="61394" y="80546"/>
                  </a:lnTo>
                  <a:lnTo>
                    <a:pt x="73254" y="82589"/>
                  </a:lnTo>
                  <a:lnTo>
                    <a:pt x="84844" y="85118"/>
                  </a:lnTo>
                  <a:lnTo>
                    <a:pt x="96167" y="88421"/>
                  </a:lnTo>
                  <a:lnTo>
                    <a:pt x="107263" y="92571"/>
                  </a:lnTo>
                  <a:lnTo>
                    <a:pt x="118022" y="97476"/>
                  </a:lnTo>
                  <a:lnTo>
                    <a:pt x="128182" y="102985"/>
                  </a:lnTo>
                  <a:lnTo>
                    <a:pt x="137649" y="108948"/>
                  </a:lnTo>
                  <a:lnTo>
                    <a:pt x="146482" y="115237"/>
                  </a:lnTo>
                  <a:lnTo>
                    <a:pt x="154802" y="121758"/>
                  </a:lnTo>
                  <a:lnTo>
                    <a:pt x="162720" y="128444"/>
                  </a:lnTo>
                  <a:lnTo>
                    <a:pt x="169851" y="135407"/>
                  </a:lnTo>
                  <a:lnTo>
                    <a:pt x="175356" y="142921"/>
                  </a:lnTo>
                  <a:lnTo>
                    <a:pt x="178900" y="151081"/>
                  </a:lnTo>
                  <a:lnTo>
                    <a:pt x="180296" y="159510"/>
                  </a:lnTo>
                  <a:lnTo>
                    <a:pt x="179262" y="167483"/>
                  </a:lnTo>
                  <a:lnTo>
                    <a:pt x="175896" y="174621"/>
                  </a:lnTo>
                  <a:lnTo>
                    <a:pt x="170569" y="180886"/>
                  </a:lnTo>
                  <a:lnTo>
                    <a:pt x="163721" y="186403"/>
                  </a:lnTo>
                  <a:lnTo>
                    <a:pt x="155753" y="191326"/>
                  </a:lnTo>
                  <a:lnTo>
                    <a:pt x="146984" y="195479"/>
                  </a:lnTo>
                  <a:lnTo>
                    <a:pt x="137653" y="198373"/>
                  </a:lnTo>
                  <a:lnTo>
                    <a:pt x="127936" y="199839"/>
                  </a:lnTo>
                  <a:lnTo>
                    <a:pt x="117955" y="200012"/>
                  </a:lnTo>
                  <a:lnTo>
                    <a:pt x="107795" y="199140"/>
                  </a:lnTo>
                  <a:lnTo>
                    <a:pt x="97527" y="197485"/>
                  </a:lnTo>
                  <a:lnTo>
                    <a:pt x="87646" y="195416"/>
                  </a:lnTo>
                  <a:lnTo>
                    <a:pt x="78100" y="193206"/>
                  </a:lnTo>
                  <a:lnTo>
                    <a:pt x="68052" y="190665"/>
                  </a:lnTo>
                  <a:lnTo>
                    <a:pt x="55897" y="18740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48518" y="1030373"/>
              <a:ext cx="126343" cy="190933"/>
            </a:xfrm>
            <a:custGeom>
              <a:avLst/>
              <a:gdLst/>
              <a:ahLst/>
              <a:cxnLst/>
              <a:rect l="0" t="0" r="0" b="0"/>
              <a:pathLst>
                <a:path w="126343" h="190933">
                  <a:moveTo>
                    <a:pt x="0" y="64590"/>
                  </a:moveTo>
                  <a:lnTo>
                    <a:pt x="11668" y="64523"/>
                  </a:lnTo>
                  <a:lnTo>
                    <a:pt x="22157" y="63883"/>
                  </a:lnTo>
                  <a:lnTo>
                    <a:pt x="32458" y="62587"/>
                  </a:lnTo>
                  <a:lnTo>
                    <a:pt x="42759" y="60727"/>
                  </a:lnTo>
                  <a:lnTo>
                    <a:pt x="53103" y="58410"/>
                  </a:lnTo>
                  <a:lnTo>
                    <a:pt x="63488" y="55739"/>
                  </a:lnTo>
                  <a:lnTo>
                    <a:pt x="73744" y="52643"/>
                  </a:lnTo>
                  <a:lnTo>
                    <a:pt x="83553" y="48887"/>
                  </a:lnTo>
                  <a:lnTo>
                    <a:pt x="92762" y="44399"/>
                  </a:lnTo>
                  <a:lnTo>
                    <a:pt x="100740" y="39249"/>
                  </a:lnTo>
                  <a:lnTo>
                    <a:pt x="106356" y="33568"/>
                  </a:lnTo>
                  <a:lnTo>
                    <a:pt x="109195" y="27492"/>
                  </a:lnTo>
                  <a:lnTo>
                    <a:pt x="109321" y="21293"/>
                  </a:lnTo>
                  <a:lnTo>
                    <a:pt x="106903" y="15365"/>
                  </a:lnTo>
                  <a:lnTo>
                    <a:pt x="102316" y="9909"/>
                  </a:lnTo>
                  <a:lnTo>
                    <a:pt x="96019" y="5264"/>
                  </a:lnTo>
                  <a:lnTo>
                    <a:pt x="88448" y="1976"/>
                  </a:lnTo>
                  <a:lnTo>
                    <a:pt x="79957" y="215"/>
                  </a:lnTo>
                  <a:lnTo>
                    <a:pt x="70820" y="0"/>
                  </a:lnTo>
                  <a:lnTo>
                    <a:pt x="61235" y="1368"/>
                  </a:lnTo>
                  <a:lnTo>
                    <a:pt x="51353" y="4180"/>
                  </a:lnTo>
                  <a:lnTo>
                    <a:pt x="41599" y="8338"/>
                  </a:lnTo>
                  <a:lnTo>
                    <a:pt x="32656" y="13869"/>
                  </a:lnTo>
                  <a:lnTo>
                    <a:pt x="24831" y="20666"/>
                  </a:lnTo>
                  <a:lnTo>
                    <a:pt x="18256" y="28668"/>
                  </a:lnTo>
                  <a:lnTo>
                    <a:pt x="13054" y="37942"/>
                  </a:lnTo>
                  <a:lnTo>
                    <a:pt x="9154" y="48408"/>
                  </a:lnTo>
                  <a:lnTo>
                    <a:pt x="6498" y="60029"/>
                  </a:lnTo>
                  <a:lnTo>
                    <a:pt x="5149" y="72886"/>
                  </a:lnTo>
                  <a:lnTo>
                    <a:pt x="5020" y="86893"/>
                  </a:lnTo>
                  <a:lnTo>
                    <a:pt x="6066" y="101366"/>
                  </a:lnTo>
                  <a:lnTo>
                    <a:pt x="8363" y="115162"/>
                  </a:lnTo>
                  <a:lnTo>
                    <a:pt x="11838" y="127694"/>
                  </a:lnTo>
                  <a:lnTo>
                    <a:pt x="16458" y="138903"/>
                  </a:lnTo>
                  <a:lnTo>
                    <a:pt x="22309" y="148973"/>
                  </a:lnTo>
                  <a:lnTo>
                    <a:pt x="29324" y="158146"/>
                  </a:lnTo>
                  <a:lnTo>
                    <a:pt x="37474" y="166325"/>
                  </a:lnTo>
                  <a:lnTo>
                    <a:pt x="46848" y="173082"/>
                  </a:lnTo>
                  <a:lnTo>
                    <a:pt x="57367" y="178300"/>
                  </a:lnTo>
                  <a:lnTo>
                    <a:pt x="68617" y="182154"/>
                  </a:lnTo>
                  <a:lnTo>
                    <a:pt x="81240" y="185325"/>
                  </a:lnTo>
                  <a:lnTo>
                    <a:pt x="98581" y="188092"/>
                  </a:lnTo>
                  <a:lnTo>
                    <a:pt x="126342" y="1909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780144" y="958093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" y="0"/>
                  </a:moveTo>
                  <a:lnTo>
                    <a:pt x="1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7"/>
                  </a:lnTo>
                  <a:lnTo>
                    <a:pt x="0" y="70175"/>
                  </a:lnTo>
                  <a:lnTo>
                    <a:pt x="0" y="88305"/>
                  </a:lnTo>
                  <a:lnTo>
                    <a:pt x="0" y="106531"/>
                  </a:lnTo>
                  <a:lnTo>
                    <a:pt x="0" y="124682"/>
                  </a:lnTo>
                  <a:lnTo>
                    <a:pt x="0" y="142708"/>
                  </a:lnTo>
                  <a:lnTo>
                    <a:pt x="5" y="160604"/>
                  </a:lnTo>
                  <a:lnTo>
                    <a:pt x="178" y="178062"/>
                  </a:lnTo>
                  <a:lnTo>
                    <a:pt x="826" y="194493"/>
                  </a:lnTo>
                  <a:lnTo>
                    <a:pt x="2075" y="209654"/>
                  </a:lnTo>
                  <a:lnTo>
                    <a:pt x="3736" y="223565"/>
                  </a:lnTo>
                  <a:lnTo>
                    <a:pt x="5563" y="237906"/>
                  </a:lnTo>
                  <a:lnTo>
                    <a:pt x="7717" y="256172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53803" y="1042321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31585"/>
                  </a:moveTo>
                  <a:lnTo>
                    <a:pt x="206429" y="31518"/>
                  </a:lnTo>
                  <a:lnTo>
                    <a:pt x="192518" y="30878"/>
                  </a:lnTo>
                  <a:lnTo>
                    <a:pt x="178020" y="29581"/>
                  </a:lnTo>
                  <a:lnTo>
                    <a:pt x="162819" y="27722"/>
                  </a:lnTo>
                  <a:lnTo>
                    <a:pt x="146994" y="25405"/>
                  </a:lnTo>
                  <a:lnTo>
                    <a:pt x="130674" y="22739"/>
                  </a:lnTo>
                  <a:lnTo>
                    <a:pt x="113984" y="19815"/>
                  </a:lnTo>
                  <a:lnTo>
                    <a:pt x="97027" y="16708"/>
                  </a:lnTo>
                  <a:lnTo>
                    <a:pt x="79902" y="13477"/>
                  </a:lnTo>
                  <a:lnTo>
                    <a:pt x="63229" y="10314"/>
                  </a:lnTo>
                  <a:lnTo>
                    <a:pt x="46419" y="7235"/>
                  </a:lnTo>
                  <a:lnTo>
                    <a:pt x="26875" y="3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59129" y="1221305"/>
              <a:ext cx="45521" cy="147400"/>
            </a:xfrm>
            <a:custGeom>
              <a:avLst/>
              <a:gdLst/>
              <a:ahLst/>
              <a:cxnLst/>
              <a:rect l="0" t="0" r="0" b="0"/>
              <a:pathLst>
                <a:path w="45521" h="147400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33" y="19235"/>
                  </a:lnTo>
                  <a:lnTo>
                    <a:pt x="19626" y="27176"/>
                  </a:lnTo>
                  <a:lnTo>
                    <a:pt x="24288" y="35822"/>
                  </a:lnTo>
                  <a:lnTo>
                    <a:pt x="29393" y="45021"/>
                  </a:lnTo>
                  <a:lnTo>
                    <a:pt x="34626" y="54793"/>
                  </a:lnTo>
                  <a:lnTo>
                    <a:pt x="39301" y="65332"/>
                  </a:lnTo>
                  <a:lnTo>
                    <a:pt x="43059" y="76669"/>
                  </a:lnTo>
                  <a:lnTo>
                    <a:pt x="45393" y="88382"/>
                  </a:lnTo>
                  <a:lnTo>
                    <a:pt x="45520" y="99711"/>
                  </a:lnTo>
                  <a:lnTo>
                    <a:pt x="43241" y="110246"/>
                  </a:lnTo>
                  <a:lnTo>
                    <a:pt x="39278" y="119637"/>
                  </a:lnTo>
                  <a:lnTo>
                    <a:pt x="34610" y="128343"/>
                  </a:lnTo>
                  <a:lnTo>
                    <a:pt x="28826" y="13712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52124" y="1073906"/>
              <a:ext cx="137351" cy="152446"/>
            </a:xfrm>
            <a:custGeom>
              <a:avLst/>
              <a:gdLst/>
              <a:ahLst/>
              <a:cxnLst/>
              <a:rect l="0" t="0" r="0" b="0"/>
              <a:pathLst>
                <a:path w="137351" h="152446">
                  <a:moveTo>
                    <a:pt x="86031" y="0"/>
                  </a:moveTo>
                  <a:lnTo>
                    <a:pt x="74363" y="134"/>
                  </a:lnTo>
                  <a:lnTo>
                    <a:pt x="63874" y="1415"/>
                  </a:lnTo>
                  <a:lnTo>
                    <a:pt x="53582" y="4012"/>
                  </a:lnTo>
                  <a:lnTo>
                    <a:pt x="43626" y="7905"/>
                  </a:lnTo>
                  <a:lnTo>
                    <a:pt x="34579" y="13186"/>
                  </a:lnTo>
                  <a:lnTo>
                    <a:pt x="26696" y="19777"/>
                  </a:lnTo>
                  <a:lnTo>
                    <a:pt x="19919" y="27622"/>
                  </a:lnTo>
                  <a:lnTo>
                    <a:pt x="14053" y="36781"/>
                  </a:lnTo>
                  <a:lnTo>
                    <a:pt x="8895" y="47157"/>
                  </a:lnTo>
                  <a:lnTo>
                    <a:pt x="4582" y="58376"/>
                  </a:lnTo>
                  <a:lnTo>
                    <a:pt x="1582" y="69897"/>
                  </a:lnTo>
                  <a:lnTo>
                    <a:pt x="48" y="81380"/>
                  </a:lnTo>
                  <a:lnTo>
                    <a:pt x="0" y="92530"/>
                  </a:lnTo>
                  <a:lnTo>
                    <a:pt x="1488" y="103017"/>
                  </a:lnTo>
                  <a:lnTo>
                    <a:pt x="4385" y="112731"/>
                  </a:lnTo>
                  <a:lnTo>
                    <a:pt x="8600" y="121575"/>
                  </a:lnTo>
                  <a:lnTo>
                    <a:pt x="14171" y="129378"/>
                  </a:lnTo>
                  <a:lnTo>
                    <a:pt x="20995" y="136144"/>
                  </a:lnTo>
                  <a:lnTo>
                    <a:pt x="29015" y="141858"/>
                  </a:lnTo>
                  <a:lnTo>
                    <a:pt x="38301" y="146407"/>
                  </a:lnTo>
                  <a:lnTo>
                    <a:pt x="48761" y="149830"/>
                  </a:lnTo>
                  <a:lnTo>
                    <a:pt x="59869" y="151977"/>
                  </a:lnTo>
                  <a:lnTo>
                    <a:pt x="70785" y="152445"/>
                  </a:lnTo>
                  <a:lnTo>
                    <a:pt x="81048" y="151166"/>
                  </a:lnTo>
                  <a:lnTo>
                    <a:pt x="90565" y="148359"/>
                  </a:lnTo>
                  <a:lnTo>
                    <a:pt x="99417" y="144340"/>
                  </a:lnTo>
                  <a:lnTo>
                    <a:pt x="107737" y="139413"/>
                  </a:lnTo>
                  <a:lnTo>
                    <a:pt x="115495" y="133666"/>
                  </a:lnTo>
                  <a:lnTo>
                    <a:pt x="122494" y="126985"/>
                  </a:lnTo>
                  <a:lnTo>
                    <a:pt x="128675" y="119382"/>
                  </a:lnTo>
                  <a:lnTo>
                    <a:pt x="133641" y="110989"/>
                  </a:lnTo>
                  <a:lnTo>
                    <a:pt x="136615" y="101978"/>
                  </a:lnTo>
                  <a:lnTo>
                    <a:pt x="137350" y="92511"/>
                  </a:lnTo>
                  <a:lnTo>
                    <a:pt x="136063" y="82883"/>
                  </a:lnTo>
                  <a:lnTo>
                    <a:pt x="133147" y="73500"/>
                  </a:lnTo>
                  <a:lnTo>
                    <a:pt x="129004" y="64566"/>
                  </a:lnTo>
                  <a:lnTo>
                    <a:pt x="123893" y="56206"/>
                  </a:lnTo>
                  <a:lnTo>
                    <a:pt x="117217" y="47634"/>
                  </a:lnTo>
                  <a:lnTo>
                    <a:pt x="106162" y="36982"/>
                  </a:lnTo>
                  <a:lnTo>
                    <a:pt x="86031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57994" y="1063378"/>
              <a:ext cx="69675" cy="125134"/>
            </a:xfrm>
            <a:custGeom>
              <a:avLst/>
              <a:gdLst/>
              <a:ahLst/>
              <a:cxnLst/>
              <a:rect l="0" t="0" r="0" b="0"/>
              <a:pathLst>
                <a:path w="69675" h="125134">
                  <a:moveTo>
                    <a:pt x="6503" y="115813"/>
                  </a:moveTo>
                  <a:lnTo>
                    <a:pt x="8879" y="123796"/>
                  </a:lnTo>
                  <a:lnTo>
                    <a:pt x="7621" y="125133"/>
                  </a:lnTo>
                  <a:lnTo>
                    <a:pt x="4991" y="121403"/>
                  </a:lnTo>
                  <a:lnTo>
                    <a:pt x="2534" y="114472"/>
                  </a:lnTo>
                  <a:lnTo>
                    <a:pt x="772" y="105350"/>
                  </a:lnTo>
                  <a:lnTo>
                    <a:pt x="0" y="94692"/>
                  </a:lnTo>
                  <a:lnTo>
                    <a:pt x="249" y="82970"/>
                  </a:lnTo>
                  <a:lnTo>
                    <a:pt x="1545" y="70843"/>
                  </a:lnTo>
                  <a:lnTo>
                    <a:pt x="4008" y="59159"/>
                  </a:lnTo>
                  <a:lnTo>
                    <a:pt x="7593" y="48343"/>
                  </a:lnTo>
                  <a:lnTo>
                    <a:pt x="12287" y="38607"/>
                  </a:lnTo>
                  <a:lnTo>
                    <a:pt x="18187" y="30130"/>
                  </a:lnTo>
                  <a:lnTo>
                    <a:pt x="25220" y="22876"/>
                  </a:lnTo>
                  <a:lnTo>
                    <a:pt x="32934" y="16799"/>
                  </a:lnTo>
                  <a:lnTo>
                    <a:pt x="41443" y="11347"/>
                  </a:lnTo>
                  <a:lnTo>
                    <a:pt x="52611" y="6039"/>
                  </a:lnTo>
                  <a:lnTo>
                    <a:pt x="6967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14652" y="968621"/>
              <a:ext cx="18344" cy="284271"/>
            </a:xfrm>
            <a:custGeom>
              <a:avLst/>
              <a:gdLst/>
              <a:ahLst/>
              <a:cxnLst/>
              <a:rect l="0" t="0" r="0" b="0"/>
              <a:pathLst>
                <a:path w="18344" h="284271">
                  <a:moveTo>
                    <a:pt x="7814" y="0"/>
                  </a:moveTo>
                  <a:lnTo>
                    <a:pt x="4948" y="8936"/>
                  </a:lnTo>
                  <a:lnTo>
                    <a:pt x="2805" y="18563"/>
                  </a:lnTo>
                  <a:lnTo>
                    <a:pt x="1207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0" y="67799"/>
                  </a:lnTo>
                  <a:lnTo>
                    <a:pt x="1889" y="80355"/>
                  </a:lnTo>
                  <a:lnTo>
                    <a:pt x="3252" y="93447"/>
                  </a:lnTo>
                  <a:lnTo>
                    <a:pt x="4462" y="107398"/>
                  </a:lnTo>
                  <a:lnTo>
                    <a:pt x="5423" y="122225"/>
                  </a:lnTo>
                  <a:lnTo>
                    <a:pt x="6144" y="137795"/>
                  </a:lnTo>
                  <a:lnTo>
                    <a:pt x="6663" y="153939"/>
                  </a:lnTo>
                  <a:lnTo>
                    <a:pt x="7028" y="170341"/>
                  </a:lnTo>
                  <a:lnTo>
                    <a:pt x="7281" y="186572"/>
                  </a:lnTo>
                  <a:lnTo>
                    <a:pt x="7458" y="202402"/>
                  </a:lnTo>
                  <a:lnTo>
                    <a:pt x="7778" y="217580"/>
                  </a:lnTo>
                  <a:lnTo>
                    <a:pt x="8773" y="233439"/>
                  </a:lnTo>
                  <a:lnTo>
                    <a:pt x="11647" y="253605"/>
                  </a:lnTo>
                  <a:lnTo>
                    <a:pt x="18343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94883" y="1112426"/>
              <a:ext cx="128245" cy="134178"/>
            </a:xfrm>
            <a:custGeom>
              <a:avLst/>
              <a:gdLst/>
              <a:ahLst/>
              <a:cxnLst/>
              <a:rect l="0" t="0" r="0" b="0"/>
              <a:pathLst>
                <a:path w="128245" h="134178">
                  <a:moveTo>
                    <a:pt x="74982" y="3594"/>
                  </a:moveTo>
                  <a:lnTo>
                    <a:pt x="66248" y="862"/>
                  </a:lnTo>
                  <a:lnTo>
                    <a:pt x="58542" y="0"/>
                  </a:lnTo>
                  <a:lnTo>
                    <a:pt x="51139" y="990"/>
                  </a:lnTo>
                  <a:lnTo>
                    <a:pt x="43878" y="3529"/>
                  </a:lnTo>
                  <a:lnTo>
                    <a:pt x="36700" y="7313"/>
                  </a:lnTo>
                  <a:lnTo>
                    <a:pt x="29578" y="12053"/>
                  </a:lnTo>
                  <a:lnTo>
                    <a:pt x="22661" y="17659"/>
                  </a:lnTo>
                  <a:lnTo>
                    <a:pt x="16242" y="24238"/>
                  </a:lnTo>
                  <a:lnTo>
                    <a:pt x="10455" y="31773"/>
                  </a:lnTo>
                  <a:lnTo>
                    <a:pt x="5585" y="40288"/>
                  </a:lnTo>
                  <a:lnTo>
                    <a:pt x="2145" y="49913"/>
                  </a:lnTo>
                  <a:lnTo>
                    <a:pt x="284" y="60605"/>
                  </a:lnTo>
                  <a:lnTo>
                    <a:pt x="0" y="71870"/>
                  </a:lnTo>
                  <a:lnTo>
                    <a:pt x="1323" y="82891"/>
                  </a:lnTo>
                  <a:lnTo>
                    <a:pt x="4110" y="93221"/>
                  </a:lnTo>
                  <a:lnTo>
                    <a:pt x="8420" y="102612"/>
                  </a:lnTo>
                  <a:lnTo>
                    <a:pt x="14585" y="110847"/>
                  </a:lnTo>
                  <a:lnTo>
                    <a:pt x="22621" y="117935"/>
                  </a:lnTo>
                  <a:lnTo>
                    <a:pt x="32270" y="123882"/>
                  </a:lnTo>
                  <a:lnTo>
                    <a:pt x="43188" y="128594"/>
                  </a:lnTo>
                  <a:lnTo>
                    <a:pt x="55041" y="132125"/>
                  </a:lnTo>
                  <a:lnTo>
                    <a:pt x="67235" y="134177"/>
                  </a:lnTo>
                  <a:lnTo>
                    <a:pt x="78954" y="134049"/>
                  </a:lnTo>
                  <a:lnTo>
                    <a:pt x="89787" y="131552"/>
                  </a:lnTo>
                  <a:lnTo>
                    <a:pt x="99533" y="126943"/>
                  </a:lnTo>
                  <a:lnTo>
                    <a:pt x="108015" y="120644"/>
                  </a:lnTo>
                  <a:lnTo>
                    <a:pt x="115268" y="113076"/>
                  </a:lnTo>
                  <a:lnTo>
                    <a:pt x="121156" y="104591"/>
                  </a:lnTo>
                  <a:lnTo>
                    <a:pt x="125297" y="95458"/>
                  </a:lnTo>
                  <a:lnTo>
                    <a:pt x="127637" y="85882"/>
                  </a:lnTo>
                  <a:lnTo>
                    <a:pt x="128244" y="76167"/>
                  </a:lnTo>
                  <a:lnTo>
                    <a:pt x="127140" y="66717"/>
                  </a:lnTo>
                  <a:lnTo>
                    <a:pt x="124505" y="57736"/>
                  </a:lnTo>
                  <a:lnTo>
                    <a:pt x="120466" y="49400"/>
                  </a:lnTo>
                  <a:lnTo>
                    <a:pt x="115014" y="41946"/>
                  </a:lnTo>
                  <a:lnTo>
                    <a:pt x="108289" y="35418"/>
                  </a:lnTo>
                  <a:lnTo>
                    <a:pt x="100983" y="29847"/>
                  </a:lnTo>
                  <a:lnTo>
                    <a:pt x="93536" y="24799"/>
                  </a:lnTo>
                  <a:lnTo>
                    <a:pt x="85297" y="19829"/>
                  </a:lnTo>
                  <a:lnTo>
                    <a:pt x="74982" y="141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84752" y="1098054"/>
              <a:ext cx="116741" cy="158535"/>
            </a:xfrm>
            <a:custGeom>
              <a:avLst/>
              <a:gdLst/>
              <a:ahLst/>
              <a:cxnLst/>
              <a:rect l="0" t="0" r="0" b="0"/>
              <a:pathLst>
                <a:path w="116741" h="158535">
                  <a:moveTo>
                    <a:pt x="95683" y="7438"/>
                  </a:moveTo>
                  <a:lnTo>
                    <a:pt x="86814" y="4571"/>
                  </a:lnTo>
                  <a:lnTo>
                    <a:pt x="77827" y="2429"/>
                  </a:lnTo>
                  <a:lnTo>
                    <a:pt x="67841" y="835"/>
                  </a:lnTo>
                  <a:lnTo>
                    <a:pt x="57206" y="0"/>
                  </a:lnTo>
                  <a:lnTo>
                    <a:pt x="46691" y="448"/>
                  </a:lnTo>
                  <a:lnTo>
                    <a:pt x="36744" y="2362"/>
                  </a:lnTo>
                  <a:lnTo>
                    <a:pt x="27630" y="5771"/>
                  </a:lnTo>
                  <a:lnTo>
                    <a:pt x="19591" y="10728"/>
                  </a:lnTo>
                  <a:lnTo>
                    <a:pt x="12644" y="17100"/>
                  </a:lnTo>
                  <a:lnTo>
                    <a:pt x="6963" y="24632"/>
                  </a:lnTo>
                  <a:lnTo>
                    <a:pt x="2963" y="33049"/>
                  </a:lnTo>
                  <a:lnTo>
                    <a:pt x="715" y="42114"/>
                  </a:lnTo>
                  <a:lnTo>
                    <a:pt x="0" y="51639"/>
                  </a:lnTo>
                  <a:lnTo>
                    <a:pt x="499" y="61485"/>
                  </a:lnTo>
                  <a:lnTo>
                    <a:pt x="1910" y="71552"/>
                  </a:lnTo>
                  <a:lnTo>
                    <a:pt x="4141" y="81769"/>
                  </a:lnTo>
                  <a:lnTo>
                    <a:pt x="7309" y="92089"/>
                  </a:lnTo>
                  <a:lnTo>
                    <a:pt x="11401" y="102472"/>
                  </a:lnTo>
                  <a:lnTo>
                    <a:pt x="16283" y="112734"/>
                  </a:lnTo>
                  <a:lnTo>
                    <a:pt x="21784" y="122552"/>
                  </a:lnTo>
                  <a:lnTo>
                    <a:pt x="27754" y="131776"/>
                  </a:lnTo>
                  <a:lnTo>
                    <a:pt x="34390" y="140105"/>
                  </a:lnTo>
                  <a:lnTo>
                    <a:pt x="42209" y="147022"/>
                  </a:lnTo>
                  <a:lnTo>
                    <a:pt x="51389" y="152371"/>
                  </a:lnTo>
                  <a:lnTo>
                    <a:pt x="61586" y="156128"/>
                  </a:lnTo>
                  <a:lnTo>
                    <a:pt x="73314" y="158486"/>
                  </a:lnTo>
                  <a:lnTo>
                    <a:pt x="89842" y="158534"/>
                  </a:lnTo>
                  <a:lnTo>
                    <a:pt x="116740" y="1548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70601" y="1108299"/>
              <a:ext cx="204633" cy="165650"/>
            </a:xfrm>
            <a:custGeom>
              <a:avLst/>
              <a:gdLst/>
              <a:ahLst/>
              <a:cxnLst/>
              <a:rect l="0" t="0" r="0" b="0"/>
              <a:pathLst>
                <a:path w="204633" h="165650">
                  <a:moveTo>
                    <a:pt x="109875" y="91949"/>
                  </a:moveTo>
                  <a:lnTo>
                    <a:pt x="109741" y="77414"/>
                  </a:lnTo>
                  <a:lnTo>
                    <a:pt x="108460" y="64784"/>
                  </a:lnTo>
                  <a:lnTo>
                    <a:pt x="105867" y="52883"/>
                  </a:lnTo>
                  <a:lnTo>
                    <a:pt x="102148" y="41574"/>
                  </a:lnTo>
                  <a:lnTo>
                    <a:pt x="97515" y="31030"/>
                  </a:lnTo>
                  <a:lnTo>
                    <a:pt x="92178" y="21310"/>
                  </a:lnTo>
                  <a:lnTo>
                    <a:pt x="86158" y="12812"/>
                  </a:lnTo>
                  <a:lnTo>
                    <a:pt x="79295" y="6311"/>
                  </a:lnTo>
                  <a:lnTo>
                    <a:pt x="71570" y="2058"/>
                  </a:lnTo>
                  <a:lnTo>
                    <a:pt x="63097" y="0"/>
                  </a:lnTo>
                  <a:lnTo>
                    <a:pt x="54032" y="48"/>
                  </a:lnTo>
                  <a:lnTo>
                    <a:pt x="44535" y="1940"/>
                  </a:lnTo>
                  <a:lnTo>
                    <a:pt x="35056" y="5632"/>
                  </a:lnTo>
                  <a:lnTo>
                    <a:pt x="26305" y="11375"/>
                  </a:lnTo>
                  <a:lnTo>
                    <a:pt x="18613" y="19127"/>
                  </a:lnTo>
                  <a:lnTo>
                    <a:pt x="12129" y="28755"/>
                  </a:lnTo>
                  <a:lnTo>
                    <a:pt x="6991" y="40190"/>
                  </a:lnTo>
                  <a:lnTo>
                    <a:pt x="3135" y="53208"/>
                  </a:lnTo>
                  <a:lnTo>
                    <a:pt x="681" y="67168"/>
                  </a:lnTo>
                  <a:lnTo>
                    <a:pt x="0" y="81144"/>
                  </a:lnTo>
                  <a:lnTo>
                    <a:pt x="1135" y="94603"/>
                  </a:lnTo>
                  <a:lnTo>
                    <a:pt x="4016" y="107077"/>
                  </a:lnTo>
                  <a:lnTo>
                    <a:pt x="8615" y="118003"/>
                  </a:lnTo>
                  <a:lnTo>
                    <a:pt x="14745" y="127224"/>
                  </a:lnTo>
                  <a:lnTo>
                    <a:pt x="22115" y="134433"/>
                  </a:lnTo>
                  <a:lnTo>
                    <a:pt x="30422" y="139010"/>
                  </a:lnTo>
                  <a:lnTo>
                    <a:pt x="39406" y="140858"/>
                  </a:lnTo>
                  <a:lnTo>
                    <a:pt x="48535" y="140000"/>
                  </a:lnTo>
                  <a:lnTo>
                    <a:pt x="57052" y="136317"/>
                  </a:lnTo>
                  <a:lnTo>
                    <a:pt x="64590" y="130031"/>
                  </a:lnTo>
                  <a:lnTo>
                    <a:pt x="71142" y="121763"/>
                  </a:lnTo>
                  <a:lnTo>
                    <a:pt x="76859" y="112321"/>
                  </a:lnTo>
                  <a:lnTo>
                    <a:pt x="81944" y="102307"/>
                  </a:lnTo>
                  <a:lnTo>
                    <a:pt x="87087" y="93207"/>
                  </a:lnTo>
                  <a:lnTo>
                    <a:pt x="93182" y="88339"/>
                  </a:lnTo>
                  <a:lnTo>
                    <a:pt x="99857" y="89067"/>
                  </a:lnTo>
                  <a:lnTo>
                    <a:pt x="106340" y="93396"/>
                  </a:lnTo>
                  <a:lnTo>
                    <a:pt x="112656" y="99890"/>
                  </a:lnTo>
                  <a:lnTo>
                    <a:pt x="118989" y="107757"/>
                  </a:lnTo>
                  <a:lnTo>
                    <a:pt x="125436" y="116511"/>
                  </a:lnTo>
                  <a:lnTo>
                    <a:pt x="132182" y="125520"/>
                  </a:lnTo>
                  <a:lnTo>
                    <a:pt x="139524" y="133971"/>
                  </a:lnTo>
                  <a:lnTo>
                    <a:pt x="147557" y="141468"/>
                  </a:lnTo>
                  <a:lnTo>
                    <a:pt x="156156" y="147845"/>
                  </a:lnTo>
                  <a:lnTo>
                    <a:pt x="166104" y="153597"/>
                  </a:lnTo>
                  <a:lnTo>
                    <a:pt x="180515" y="159224"/>
                  </a:lnTo>
                  <a:lnTo>
                    <a:pt x="204632" y="1656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77946" y="947564"/>
              <a:ext cx="39402" cy="315856"/>
            </a:xfrm>
            <a:custGeom>
              <a:avLst/>
              <a:gdLst/>
              <a:ahLst/>
              <a:cxnLst/>
              <a:rect l="0" t="0" r="0" b="0"/>
              <a:pathLst>
                <a:path w="39402" h="315856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46"/>
                  </a:lnTo>
                  <a:lnTo>
                    <a:pt x="199" y="42340"/>
                  </a:lnTo>
                  <a:lnTo>
                    <a:pt x="0" y="55171"/>
                  </a:lnTo>
                  <a:lnTo>
                    <a:pt x="656" y="67804"/>
                  </a:lnTo>
                  <a:lnTo>
                    <a:pt x="2066" y="80533"/>
                  </a:lnTo>
                  <a:lnTo>
                    <a:pt x="4079" y="94273"/>
                  </a:lnTo>
                  <a:lnTo>
                    <a:pt x="6538" y="109473"/>
                  </a:lnTo>
                  <a:lnTo>
                    <a:pt x="9152" y="125952"/>
                  </a:lnTo>
                  <a:lnTo>
                    <a:pt x="11520" y="143170"/>
                  </a:lnTo>
                  <a:lnTo>
                    <a:pt x="13447" y="160717"/>
                  </a:lnTo>
                  <a:lnTo>
                    <a:pt x="15078" y="178212"/>
                  </a:lnTo>
                  <a:lnTo>
                    <a:pt x="16787" y="195251"/>
                  </a:lnTo>
                  <a:lnTo>
                    <a:pt x="18791" y="211663"/>
                  </a:lnTo>
                  <a:lnTo>
                    <a:pt x="21139" y="227309"/>
                  </a:lnTo>
                  <a:lnTo>
                    <a:pt x="23796" y="241983"/>
                  </a:lnTo>
                  <a:lnTo>
                    <a:pt x="26692" y="255664"/>
                  </a:lnTo>
                  <a:lnTo>
                    <a:pt x="29615" y="268228"/>
                  </a:lnTo>
                  <a:lnTo>
                    <a:pt x="32499" y="280701"/>
                  </a:lnTo>
                  <a:lnTo>
                    <a:pt x="35598" y="295299"/>
                  </a:lnTo>
                  <a:lnTo>
                    <a:pt x="39401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48891" y="1063378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240949" y="0"/>
                  </a:lnTo>
                  <a:lnTo>
                    <a:pt x="229820" y="0"/>
                  </a:lnTo>
                  <a:lnTo>
                    <a:pt x="218216" y="0"/>
                  </a:lnTo>
                  <a:lnTo>
                    <a:pt x="205882" y="0"/>
                  </a:lnTo>
                  <a:lnTo>
                    <a:pt x="192574" y="0"/>
                  </a:lnTo>
                  <a:lnTo>
                    <a:pt x="178261" y="0"/>
                  </a:lnTo>
                  <a:lnTo>
                    <a:pt x="162910" y="0"/>
                  </a:lnTo>
                  <a:lnTo>
                    <a:pt x="146401" y="0"/>
                  </a:lnTo>
                  <a:lnTo>
                    <a:pt x="128785" y="0"/>
                  </a:lnTo>
                  <a:lnTo>
                    <a:pt x="110568" y="0"/>
                  </a:lnTo>
                  <a:lnTo>
                    <a:pt x="92574" y="0"/>
                  </a:lnTo>
                  <a:lnTo>
                    <a:pt x="75264" y="0"/>
                  </a:lnTo>
                  <a:lnTo>
                    <a:pt x="59138" y="0"/>
                  </a:lnTo>
                  <a:lnTo>
                    <a:pt x="43209" y="0"/>
                  </a:lnTo>
                  <a:lnTo>
                    <a:pt x="2496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622631" y="1179191"/>
              <a:ext cx="2" cy="94758"/>
            </a:xfrm>
            <a:custGeom>
              <a:avLst/>
              <a:gdLst/>
              <a:ahLst/>
              <a:cxnLst/>
              <a:rect l="0" t="0" r="0" b="0"/>
              <a:pathLst>
                <a:path w="2" h="94758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1" y="58382"/>
                  </a:lnTo>
                  <a:lnTo>
                    <a:pt x="1" y="73295"/>
                  </a:lnTo>
                  <a:lnTo>
                    <a:pt x="1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64746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692866" y="1126549"/>
              <a:ext cx="91986" cy="133652"/>
            </a:xfrm>
            <a:custGeom>
              <a:avLst/>
              <a:gdLst/>
              <a:ahLst/>
              <a:cxnLst/>
              <a:rect l="0" t="0" r="0" b="0"/>
              <a:pathLst>
                <a:path w="91986" h="133652">
                  <a:moveTo>
                    <a:pt x="66637" y="0"/>
                  </a:moveTo>
                  <a:lnTo>
                    <a:pt x="57902" y="3000"/>
                  </a:lnTo>
                  <a:lnTo>
                    <a:pt x="50196" y="6423"/>
                  </a:lnTo>
                  <a:lnTo>
                    <a:pt x="42794" y="10624"/>
                  </a:lnTo>
                  <a:lnTo>
                    <a:pt x="35532" y="15697"/>
                  </a:lnTo>
                  <a:lnTo>
                    <a:pt x="28354" y="21826"/>
                  </a:lnTo>
                  <a:lnTo>
                    <a:pt x="21237" y="29015"/>
                  </a:lnTo>
                  <a:lnTo>
                    <a:pt x="14493" y="37275"/>
                  </a:lnTo>
                  <a:lnTo>
                    <a:pt x="8722" y="46718"/>
                  </a:lnTo>
                  <a:lnTo>
                    <a:pt x="4187" y="57287"/>
                  </a:lnTo>
                  <a:lnTo>
                    <a:pt x="1143" y="68636"/>
                  </a:lnTo>
                  <a:lnTo>
                    <a:pt x="0" y="80246"/>
                  </a:lnTo>
                  <a:lnTo>
                    <a:pt x="794" y="91784"/>
                  </a:lnTo>
                  <a:lnTo>
                    <a:pt x="3430" y="102800"/>
                  </a:lnTo>
                  <a:lnTo>
                    <a:pt x="7857" y="112665"/>
                  </a:lnTo>
                  <a:lnTo>
                    <a:pt x="13869" y="121135"/>
                  </a:lnTo>
                  <a:lnTo>
                    <a:pt x="21156" y="127820"/>
                  </a:lnTo>
                  <a:lnTo>
                    <a:pt x="29410" y="132038"/>
                  </a:lnTo>
                  <a:lnTo>
                    <a:pt x="38361" y="133651"/>
                  </a:lnTo>
                  <a:lnTo>
                    <a:pt x="47639" y="132972"/>
                  </a:lnTo>
                  <a:lnTo>
                    <a:pt x="56787" y="130474"/>
                  </a:lnTo>
                  <a:lnTo>
                    <a:pt x="65558" y="126606"/>
                  </a:lnTo>
                  <a:lnTo>
                    <a:pt x="73582" y="121420"/>
                  </a:lnTo>
                  <a:lnTo>
                    <a:pt x="80294" y="114592"/>
                  </a:lnTo>
                  <a:lnTo>
                    <a:pt x="85505" y="106081"/>
                  </a:lnTo>
                  <a:lnTo>
                    <a:pt x="89191" y="96265"/>
                  </a:lnTo>
                  <a:lnTo>
                    <a:pt x="91306" y="85760"/>
                  </a:lnTo>
                  <a:lnTo>
                    <a:pt x="91985" y="74999"/>
                  </a:lnTo>
                  <a:lnTo>
                    <a:pt x="91262" y="64454"/>
                  </a:lnTo>
                  <a:lnTo>
                    <a:pt x="88695" y="53581"/>
                  </a:lnTo>
                  <a:lnTo>
                    <a:pt x="81828" y="40313"/>
                  </a:lnTo>
                  <a:lnTo>
                    <a:pt x="66637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01616" y="1118929"/>
              <a:ext cx="147400" cy="123434"/>
            </a:xfrm>
            <a:custGeom>
              <a:avLst/>
              <a:gdLst/>
              <a:ahLst/>
              <a:cxnLst/>
              <a:rect l="0" t="0" r="0" b="0"/>
              <a:pathLst>
                <a:path w="147400" h="123434">
                  <a:moveTo>
                    <a:pt x="0" y="18148"/>
                  </a:moveTo>
                  <a:lnTo>
                    <a:pt x="5734" y="27017"/>
                  </a:lnTo>
                  <a:lnTo>
                    <a:pt x="10019" y="36004"/>
                  </a:lnTo>
                  <a:lnTo>
                    <a:pt x="13229" y="45999"/>
                  </a:lnTo>
                  <a:lnTo>
                    <a:pt x="15763" y="56980"/>
                  </a:lnTo>
                  <a:lnTo>
                    <a:pt x="18108" y="68791"/>
                  </a:lnTo>
                  <a:lnTo>
                    <a:pt x="20532" y="81141"/>
                  </a:lnTo>
                  <a:lnTo>
                    <a:pt x="22268" y="90062"/>
                  </a:lnTo>
                  <a:lnTo>
                    <a:pt x="22611" y="91140"/>
                  </a:lnTo>
                  <a:lnTo>
                    <a:pt x="22568" y="86592"/>
                  </a:lnTo>
                  <a:lnTo>
                    <a:pt x="22901" y="78974"/>
                  </a:lnTo>
                  <a:lnTo>
                    <a:pt x="23879" y="69810"/>
                  </a:lnTo>
                  <a:lnTo>
                    <a:pt x="25660" y="59898"/>
                  </a:lnTo>
                  <a:lnTo>
                    <a:pt x="28446" y="49635"/>
                  </a:lnTo>
                  <a:lnTo>
                    <a:pt x="32245" y="39219"/>
                  </a:lnTo>
                  <a:lnTo>
                    <a:pt x="37083" y="29069"/>
                  </a:lnTo>
                  <a:lnTo>
                    <a:pt x="43078" y="19842"/>
                  </a:lnTo>
                  <a:lnTo>
                    <a:pt x="50179" y="11828"/>
                  </a:lnTo>
                  <a:lnTo>
                    <a:pt x="58048" y="5461"/>
                  </a:lnTo>
                  <a:lnTo>
                    <a:pt x="66168" y="1463"/>
                  </a:lnTo>
                  <a:lnTo>
                    <a:pt x="74218" y="0"/>
                  </a:lnTo>
                  <a:lnTo>
                    <a:pt x="82080" y="780"/>
                  </a:lnTo>
                  <a:lnTo>
                    <a:pt x="89738" y="3347"/>
                  </a:lnTo>
                  <a:lnTo>
                    <a:pt x="97218" y="7257"/>
                  </a:lnTo>
                  <a:lnTo>
                    <a:pt x="104393" y="12301"/>
                  </a:lnTo>
                  <a:lnTo>
                    <a:pt x="110994" y="18502"/>
                  </a:lnTo>
                  <a:lnTo>
                    <a:pt x="116916" y="25783"/>
                  </a:lnTo>
                  <a:lnTo>
                    <a:pt x="122217" y="34128"/>
                  </a:lnTo>
                  <a:lnTo>
                    <a:pt x="127011" y="43640"/>
                  </a:lnTo>
                  <a:lnTo>
                    <a:pt x="131419" y="54255"/>
                  </a:lnTo>
                  <a:lnTo>
                    <a:pt x="135393" y="65570"/>
                  </a:lnTo>
                  <a:lnTo>
                    <a:pt x="139114" y="78246"/>
                  </a:lnTo>
                  <a:lnTo>
                    <a:pt x="142911" y="95630"/>
                  </a:lnTo>
                  <a:lnTo>
                    <a:pt x="147399" y="1234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54608" y="1101897"/>
              <a:ext cx="123482" cy="158063"/>
            </a:xfrm>
            <a:custGeom>
              <a:avLst/>
              <a:gdLst/>
              <a:ahLst/>
              <a:cxnLst/>
              <a:rect l="0" t="0" r="0" b="0"/>
              <a:pathLst>
                <a:path w="123482" h="158063">
                  <a:moveTo>
                    <a:pt x="99734" y="3595"/>
                  </a:moveTo>
                  <a:lnTo>
                    <a:pt x="90867" y="862"/>
                  </a:lnTo>
                  <a:lnTo>
                    <a:pt x="81879" y="0"/>
                  </a:lnTo>
                  <a:lnTo>
                    <a:pt x="71892" y="991"/>
                  </a:lnTo>
                  <a:lnTo>
                    <a:pt x="61257" y="3530"/>
                  </a:lnTo>
                  <a:lnTo>
                    <a:pt x="50742" y="7314"/>
                  </a:lnTo>
                  <a:lnTo>
                    <a:pt x="40795" y="12054"/>
                  </a:lnTo>
                  <a:lnTo>
                    <a:pt x="31682" y="17660"/>
                  </a:lnTo>
                  <a:lnTo>
                    <a:pt x="23641" y="24238"/>
                  </a:lnTo>
                  <a:lnTo>
                    <a:pt x="16690" y="31773"/>
                  </a:lnTo>
                  <a:lnTo>
                    <a:pt x="10837" y="40288"/>
                  </a:lnTo>
                  <a:lnTo>
                    <a:pt x="6189" y="49914"/>
                  </a:lnTo>
                  <a:lnTo>
                    <a:pt x="2696" y="60615"/>
                  </a:lnTo>
                  <a:lnTo>
                    <a:pt x="501" y="72225"/>
                  </a:lnTo>
                  <a:lnTo>
                    <a:pt x="0" y="84543"/>
                  </a:lnTo>
                  <a:lnTo>
                    <a:pt x="1260" y="97374"/>
                  </a:lnTo>
                  <a:lnTo>
                    <a:pt x="4226" y="110244"/>
                  </a:lnTo>
                  <a:lnTo>
                    <a:pt x="8882" y="122424"/>
                  </a:lnTo>
                  <a:lnTo>
                    <a:pt x="15052" y="133562"/>
                  </a:lnTo>
                  <a:lnTo>
                    <a:pt x="22447" y="143174"/>
                  </a:lnTo>
                  <a:lnTo>
                    <a:pt x="30773" y="150502"/>
                  </a:lnTo>
                  <a:lnTo>
                    <a:pt x="39776" y="155348"/>
                  </a:lnTo>
                  <a:lnTo>
                    <a:pt x="49261" y="157822"/>
                  </a:lnTo>
                  <a:lnTo>
                    <a:pt x="59079" y="158062"/>
                  </a:lnTo>
                  <a:lnTo>
                    <a:pt x="69123" y="156371"/>
                  </a:lnTo>
                  <a:lnTo>
                    <a:pt x="79156" y="152986"/>
                  </a:lnTo>
                  <a:lnTo>
                    <a:pt x="88819" y="147982"/>
                  </a:lnTo>
                  <a:lnTo>
                    <a:pt x="97939" y="141543"/>
                  </a:lnTo>
                  <a:lnTo>
                    <a:pt x="106199" y="133782"/>
                  </a:lnTo>
                  <a:lnTo>
                    <a:pt x="113069" y="124671"/>
                  </a:lnTo>
                  <a:lnTo>
                    <a:pt x="118382" y="114323"/>
                  </a:lnTo>
                  <a:lnTo>
                    <a:pt x="121966" y="103120"/>
                  </a:lnTo>
                  <a:lnTo>
                    <a:pt x="123481" y="91609"/>
                  </a:lnTo>
                  <a:lnTo>
                    <a:pt x="122944" y="80136"/>
                  </a:lnTo>
                  <a:lnTo>
                    <a:pt x="120581" y="69096"/>
                  </a:lnTo>
                  <a:lnTo>
                    <a:pt x="116204" y="57829"/>
                  </a:lnTo>
                  <a:lnTo>
                    <a:pt x="107196" y="44231"/>
                  </a:lnTo>
                  <a:lnTo>
                    <a:pt x="89205" y="246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96456" y="1116448"/>
              <a:ext cx="168456" cy="146972"/>
            </a:xfrm>
            <a:custGeom>
              <a:avLst/>
              <a:gdLst/>
              <a:ahLst/>
              <a:cxnLst/>
              <a:rect l="0" t="0" r="0" b="0"/>
              <a:pathLst>
                <a:path w="168456" h="146972">
                  <a:moveTo>
                    <a:pt x="0" y="20629"/>
                  </a:moveTo>
                  <a:lnTo>
                    <a:pt x="5868" y="32297"/>
                  </a:lnTo>
                  <a:lnTo>
                    <a:pt x="11432" y="42786"/>
                  </a:lnTo>
                  <a:lnTo>
                    <a:pt x="17231" y="53092"/>
                  </a:lnTo>
                  <a:lnTo>
                    <a:pt x="23312" y="63567"/>
                  </a:lnTo>
                  <a:lnTo>
                    <a:pt x="29641" y="74559"/>
                  </a:lnTo>
                  <a:lnTo>
                    <a:pt x="36164" y="86197"/>
                  </a:lnTo>
                  <a:lnTo>
                    <a:pt x="42668" y="98278"/>
                  </a:lnTo>
                  <a:lnTo>
                    <a:pt x="48802" y="110384"/>
                  </a:lnTo>
                  <a:lnTo>
                    <a:pt x="54361" y="122191"/>
                  </a:lnTo>
                  <a:lnTo>
                    <a:pt x="57810" y="130967"/>
                  </a:lnTo>
                  <a:lnTo>
                    <a:pt x="58108" y="133297"/>
                  </a:lnTo>
                  <a:lnTo>
                    <a:pt x="57177" y="130107"/>
                  </a:lnTo>
                  <a:lnTo>
                    <a:pt x="55903" y="123291"/>
                  </a:lnTo>
                  <a:lnTo>
                    <a:pt x="54304" y="114480"/>
                  </a:lnTo>
                  <a:lnTo>
                    <a:pt x="52325" y="104681"/>
                  </a:lnTo>
                  <a:lnTo>
                    <a:pt x="50307" y="94425"/>
                  </a:lnTo>
                  <a:lnTo>
                    <a:pt x="48925" y="83970"/>
                  </a:lnTo>
                  <a:lnTo>
                    <a:pt x="48509" y="73432"/>
                  </a:lnTo>
                  <a:lnTo>
                    <a:pt x="49059" y="62702"/>
                  </a:lnTo>
                  <a:lnTo>
                    <a:pt x="50422" y="51492"/>
                  </a:lnTo>
                  <a:lnTo>
                    <a:pt x="52428" y="39701"/>
                  </a:lnTo>
                  <a:lnTo>
                    <a:pt x="55403" y="28016"/>
                  </a:lnTo>
                  <a:lnTo>
                    <a:pt x="60135" y="17768"/>
                  </a:lnTo>
                  <a:lnTo>
                    <a:pt x="66903" y="9594"/>
                  </a:lnTo>
                  <a:lnTo>
                    <a:pt x="75210" y="3787"/>
                  </a:lnTo>
                  <a:lnTo>
                    <a:pt x="84088" y="631"/>
                  </a:lnTo>
                  <a:lnTo>
                    <a:pt x="92903" y="0"/>
                  </a:lnTo>
                  <a:lnTo>
                    <a:pt x="101243" y="1643"/>
                  </a:lnTo>
                  <a:lnTo>
                    <a:pt x="108758" y="5388"/>
                  </a:lnTo>
                  <a:lnTo>
                    <a:pt x="115359" y="10934"/>
                  </a:lnTo>
                  <a:lnTo>
                    <a:pt x="121146" y="17907"/>
                  </a:lnTo>
                  <a:lnTo>
                    <a:pt x="126281" y="25948"/>
                  </a:lnTo>
                  <a:lnTo>
                    <a:pt x="130928" y="34760"/>
                  </a:lnTo>
                  <a:lnTo>
                    <a:pt x="135223" y="44116"/>
                  </a:lnTo>
                  <a:lnTo>
                    <a:pt x="139269" y="53848"/>
                  </a:lnTo>
                  <a:lnTo>
                    <a:pt x="143142" y="63839"/>
                  </a:lnTo>
                  <a:lnTo>
                    <a:pt x="146897" y="74005"/>
                  </a:lnTo>
                  <a:lnTo>
                    <a:pt x="150573" y="84291"/>
                  </a:lnTo>
                  <a:lnTo>
                    <a:pt x="154189" y="94648"/>
                  </a:lnTo>
                  <a:lnTo>
                    <a:pt x="157612" y="104787"/>
                  </a:lnTo>
                  <a:lnTo>
                    <a:pt x="160895" y="115278"/>
                  </a:lnTo>
                  <a:lnTo>
                    <a:pt x="164326" y="128161"/>
                  </a:lnTo>
                  <a:lnTo>
                    <a:pt x="168455" y="1469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11571" y="1107764"/>
              <a:ext cx="206067" cy="166185"/>
            </a:xfrm>
            <a:custGeom>
              <a:avLst/>
              <a:gdLst/>
              <a:ahLst/>
              <a:cxnLst/>
              <a:rect l="0" t="0" r="0" b="0"/>
              <a:pathLst>
                <a:path w="206067" h="166185">
                  <a:moveTo>
                    <a:pt x="79724" y="71427"/>
                  </a:moveTo>
                  <a:lnTo>
                    <a:pt x="82524" y="62626"/>
                  </a:lnTo>
                  <a:lnTo>
                    <a:pt x="84025" y="54279"/>
                  </a:lnTo>
                  <a:lnTo>
                    <a:pt x="84326" y="45585"/>
                  </a:lnTo>
                  <a:lnTo>
                    <a:pt x="83476" y="36637"/>
                  </a:lnTo>
                  <a:lnTo>
                    <a:pt x="81359" y="27790"/>
                  </a:lnTo>
                  <a:lnTo>
                    <a:pt x="78032" y="19265"/>
                  </a:lnTo>
                  <a:lnTo>
                    <a:pt x="73525" y="11595"/>
                  </a:lnTo>
                  <a:lnTo>
                    <a:pt x="67757" y="5663"/>
                  </a:lnTo>
                  <a:lnTo>
                    <a:pt x="60810" y="1797"/>
                  </a:lnTo>
                  <a:lnTo>
                    <a:pt x="53046" y="0"/>
                  </a:lnTo>
                  <a:lnTo>
                    <a:pt x="44998" y="225"/>
                  </a:lnTo>
                  <a:lnTo>
                    <a:pt x="36999" y="2231"/>
                  </a:lnTo>
                  <a:lnTo>
                    <a:pt x="29342" y="5829"/>
                  </a:lnTo>
                  <a:lnTo>
                    <a:pt x="22354" y="10977"/>
                  </a:lnTo>
                  <a:lnTo>
                    <a:pt x="16142" y="17512"/>
                  </a:lnTo>
                  <a:lnTo>
                    <a:pt x="10802" y="25338"/>
                  </a:lnTo>
                  <a:lnTo>
                    <a:pt x="6505" y="34492"/>
                  </a:lnTo>
                  <a:lnTo>
                    <a:pt x="3246" y="44874"/>
                  </a:lnTo>
                  <a:lnTo>
                    <a:pt x="1039" y="56269"/>
                  </a:lnTo>
                  <a:lnTo>
                    <a:pt x="0" y="68441"/>
                  </a:lnTo>
                  <a:lnTo>
                    <a:pt x="81" y="81175"/>
                  </a:lnTo>
                  <a:lnTo>
                    <a:pt x="1270" y="93979"/>
                  </a:lnTo>
                  <a:lnTo>
                    <a:pt x="3662" y="106116"/>
                  </a:lnTo>
                  <a:lnTo>
                    <a:pt x="7203" y="117234"/>
                  </a:lnTo>
                  <a:lnTo>
                    <a:pt x="11867" y="127172"/>
                  </a:lnTo>
                  <a:lnTo>
                    <a:pt x="17746" y="135784"/>
                  </a:lnTo>
                  <a:lnTo>
                    <a:pt x="24771" y="143118"/>
                  </a:lnTo>
                  <a:lnTo>
                    <a:pt x="32589" y="148892"/>
                  </a:lnTo>
                  <a:lnTo>
                    <a:pt x="40675" y="152424"/>
                  </a:lnTo>
                  <a:lnTo>
                    <a:pt x="48698" y="153537"/>
                  </a:lnTo>
                  <a:lnTo>
                    <a:pt x="56371" y="152336"/>
                  </a:lnTo>
                  <a:lnTo>
                    <a:pt x="63371" y="148947"/>
                  </a:lnTo>
                  <a:lnTo>
                    <a:pt x="69596" y="143668"/>
                  </a:lnTo>
                  <a:lnTo>
                    <a:pt x="75114" y="136889"/>
                  </a:lnTo>
                  <a:lnTo>
                    <a:pt x="80062" y="128984"/>
                  </a:lnTo>
                  <a:lnTo>
                    <a:pt x="84581" y="120267"/>
                  </a:lnTo>
                  <a:lnTo>
                    <a:pt x="88787" y="110977"/>
                  </a:lnTo>
                  <a:lnTo>
                    <a:pt x="92773" y="101288"/>
                  </a:lnTo>
                  <a:lnTo>
                    <a:pt x="96606" y="91328"/>
                  </a:lnTo>
                  <a:lnTo>
                    <a:pt x="100335" y="81181"/>
                  </a:lnTo>
                  <a:lnTo>
                    <a:pt x="103991" y="70909"/>
                  </a:lnTo>
                  <a:lnTo>
                    <a:pt x="107585" y="60626"/>
                  </a:lnTo>
                  <a:lnTo>
                    <a:pt x="110599" y="52953"/>
                  </a:lnTo>
                  <a:lnTo>
                    <a:pt x="112620" y="51026"/>
                  </a:lnTo>
                  <a:lnTo>
                    <a:pt x="114300" y="53662"/>
                  </a:lnTo>
                  <a:lnTo>
                    <a:pt x="116124" y="59234"/>
                  </a:lnTo>
                  <a:lnTo>
                    <a:pt x="118269" y="66629"/>
                  </a:lnTo>
                  <a:lnTo>
                    <a:pt x="120751" y="75154"/>
                  </a:lnTo>
                  <a:lnTo>
                    <a:pt x="123688" y="84222"/>
                  </a:lnTo>
                  <a:lnTo>
                    <a:pt x="127317" y="93266"/>
                  </a:lnTo>
                  <a:lnTo>
                    <a:pt x="131712" y="101994"/>
                  </a:lnTo>
                  <a:lnTo>
                    <a:pt x="136795" y="110339"/>
                  </a:lnTo>
                  <a:lnTo>
                    <a:pt x="142431" y="118334"/>
                  </a:lnTo>
                  <a:lnTo>
                    <a:pt x="148485" y="126046"/>
                  </a:lnTo>
                  <a:lnTo>
                    <a:pt x="155007" y="133379"/>
                  </a:lnTo>
                  <a:lnTo>
                    <a:pt x="162217" y="140086"/>
                  </a:lnTo>
                  <a:lnTo>
                    <a:pt x="170164" y="146077"/>
                  </a:lnTo>
                  <a:lnTo>
                    <a:pt x="178314" y="151270"/>
                  </a:lnTo>
                  <a:lnTo>
                    <a:pt x="186426" y="156015"/>
                  </a:lnTo>
                  <a:lnTo>
                    <a:pt x="195214" y="160730"/>
                  </a:lnTo>
                  <a:lnTo>
                    <a:pt x="206066" y="1661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1495046" y="1473989"/>
            <a:ext cx="2158343" cy="399102"/>
            <a:chOff x="1495046" y="1473989"/>
            <a:chExt cx="2158343" cy="399102"/>
          </a:xfrm>
        </p:grpSpPr>
        <p:sp>
          <p:nvSpPr>
            <p:cNvPr id="128" name="Freeform 127"/>
            <p:cNvSpPr/>
            <p:nvPr/>
          </p:nvSpPr>
          <p:spPr>
            <a:xfrm>
              <a:off x="1495046" y="1689024"/>
              <a:ext cx="157929" cy="184067"/>
            </a:xfrm>
            <a:custGeom>
              <a:avLst/>
              <a:gdLst/>
              <a:ahLst/>
              <a:cxnLst/>
              <a:rect l="0" t="0" r="0" b="0"/>
              <a:pathLst>
                <a:path w="157929" h="184067">
                  <a:moveTo>
                    <a:pt x="0" y="6064"/>
                  </a:moveTo>
                  <a:lnTo>
                    <a:pt x="67" y="17732"/>
                  </a:lnTo>
                  <a:lnTo>
                    <a:pt x="707" y="28220"/>
                  </a:lnTo>
                  <a:lnTo>
                    <a:pt x="2004" y="38527"/>
                  </a:lnTo>
                  <a:lnTo>
                    <a:pt x="3864" y="49001"/>
                  </a:lnTo>
                  <a:lnTo>
                    <a:pt x="6180" y="59993"/>
                  </a:lnTo>
                  <a:lnTo>
                    <a:pt x="8847" y="71631"/>
                  </a:lnTo>
                  <a:lnTo>
                    <a:pt x="11770" y="83712"/>
                  </a:lnTo>
                  <a:lnTo>
                    <a:pt x="14877" y="95819"/>
                  </a:lnTo>
                  <a:lnTo>
                    <a:pt x="18113" y="107701"/>
                  </a:lnTo>
                  <a:lnTo>
                    <a:pt x="21437" y="119289"/>
                  </a:lnTo>
                  <a:lnTo>
                    <a:pt x="24821" y="130603"/>
                  </a:lnTo>
                  <a:lnTo>
                    <a:pt x="28237" y="141694"/>
                  </a:lnTo>
                  <a:lnTo>
                    <a:pt x="31345" y="152617"/>
                  </a:lnTo>
                  <a:lnTo>
                    <a:pt x="33520" y="163418"/>
                  </a:lnTo>
                  <a:lnTo>
                    <a:pt x="34498" y="174062"/>
                  </a:lnTo>
                  <a:lnTo>
                    <a:pt x="34359" y="182091"/>
                  </a:lnTo>
                  <a:lnTo>
                    <a:pt x="33460" y="184066"/>
                  </a:lnTo>
                  <a:lnTo>
                    <a:pt x="32137" y="180339"/>
                  </a:lnTo>
                  <a:lnTo>
                    <a:pt x="30411" y="172310"/>
                  </a:lnTo>
                  <a:lnTo>
                    <a:pt x="28444" y="161236"/>
                  </a:lnTo>
                  <a:lnTo>
                    <a:pt x="26593" y="148062"/>
                  </a:lnTo>
                  <a:lnTo>
                    <a:pt x="25063" y="133468"/>
                  </a:lnTo>
                  <a:lnTo>
                    <a:pt x="24057" y="118242"/>
                  </a:lnTo>
                  <a:lnTo>
                    <a:pt x="23842" y="103315"/>
                  </a:lnTo>
                  <a:lnTo>
                    <a:pt x="24480" y="89155"/>
                  </a:lnTo>
                  <a:lnTo>
                    <a:pt x="25876" y="75677"/>
                  </a:lnTo>
                  <a:lnTo>
                    <a:pt x="27877" y="62470"/>
                  </a:lnTo>
                  <a:lnTo>
                    <a:pt x="30340" y="49259"/>
                  </a:lnTo>
                  <a:lnTo>
                    <a:pt x="33468" y="36418"/>
                  </a:lnTo>
                  <a:lnTo>
                    <a:pt x="37777" y="24845"/>
                  </a:lnTo>
                  <a:lnTo>
                    <a:pt x="43455" y="14962"/>
                  </a:lnTo>
                  <a:lnTo>
                    <a:pt x="50388" y="7190"/>
                  </a:lnTo>
                  <a:lnTo>
                    <a:pt x="58337" y="2175"/>
                  </a:lnTo>
                  <a:lnTo>
                    <a:pt x="67051" y="0"/>
                  </a:lnTo>
                  <a:lnTo>
                    <a:pt x="76155" y="455"/>
                  </a:lnTo>
                  <a:lnTo>
                    <a:pt x="85179" y="3328"/>
                  </a:lnTo>
                  <a:lnTo>
                    <a:pt x="93868" y="8254"/>
                  </a:lnTo>
                  <a:lnTo>
                    <a:pt x="102005" y="14794"/>
                  </a:lnTo>
                  <a:lnTo>
                    <a:pt x="109324" y="22536"/>
                  </a:lnTo>
                  <a:lnTo>
                    <a:pt x="115765" y="31145"/>
                  </a:lnTo>
                  <a:lnTo>
                    <a:pt x="121431" y="40362"/>
                  </a:lnTo>
                  <a:lnTo>
                    <a:pt x="126479" y="50001"/>
                  </a:lnTo>
                  <a:lnTo>
                    <a:pt x="131064" y="59929"/>
                  </a:lnTo>
                  <a:lnTo>
                    <a:pt x="135315" y="70053"/>
                  </a:lnTo>
                  <a:lnTo>
                    <a:pt x="139331" y="80311"/>
                  </a:lnTo>
                  <a:lnTo>
                    <a:pt x="143180" y="90662"/>
                  </a:lnTo>
                  <a:lnTo>
                    <a:pt x="146749" y="101242"/>
                  </a:lnTo>
                  <a:lnTo>
                    <a:pt x="149766" y="112337"/>
                  </a:lnTo>
                  <a:lnTo>
                    <a:pt x="152127" y="124046"/>
                  </a:lnTo>
                  <a:lnTo>
                    <a:pt x="153885" y="135718"/>
                  </a:lnTo>
                  <a:lnTo>
                    <a:pt x="155338" y="147192"/>
                  </a:lnTo>
                  <a:lnTo>
                    <a:pt x="156613" y="159476"/>
                  </a:lnTo>
                  <a:lnTo>
                    <a:pt x="157928" y="17452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720006" y="1674031"/>
              <a:ext cx="145852" cy="171162"/>
            </a:xfrm>
            <a:custGeom>
              <a:avLst/>
              <a:gdLst/>
              <a:ahLst/>
              <a:cxnLst/>
              <a:rect l="0" t="0" r="0" b="0"/>
              <a:pathLst>
                <a:path w="145852" h="171162">
                  <a:moveTo>
                    <a:pt x="27724" y="0"/>
                  </a:moveTo>
                  <a:lnTo>
                    <a:pt x="21924" y="8801"/>
                  </a:lnTo>
                  <a:lnTo>
                    <a:pt x="16999" y="17148"/>
                  </a:lnTo>
                  <a:lnTo>
                    <a:pt x="12502" y="25855"/>
                  </a:lnTo>
                  <a:lnTo>
                    <a:pt x="8453" y="35322"/>
                  </a:lnTo>
                  <a:lnTo>
                    <a:pt x="5088" y="46114"/>
                  </a:lnTo>
                  <a:lnTo>
                    <a:pt x="2484" y="58403"/>
                  </a:lnTo>
                  <a:lnTo>
                    <a:pt x="730" y="71723"/>
                  </a:lnTo>
                  <a:lnTo>
                    <a:pt x="0" y="85193"/>
                  </a:lnTo>
                  <a:lnTo>
                    <a:pt x="291" y="98285"/>
                  </a:lnTo>
                  <a:lnTo>
                    <a:pt x="1622" y="110835"/>
                  </a:lnTo>
                  <a:lnTo>
                    <a:pt x="4111" y="122868"/>
                  </a:lnTo>
                  <a:lnTo>
                    <a:pt x="7719" y="134465"/>
                  </a:lnTo>
                  <a:lnTo>
                    <a:pt x="12600" y="145234"/>
                  </a:lnTo>
                  <a:lnTo>
                    <a:pt x="19157" y="154343"/>
                  </a:lnTo>
                  <a:lnTo>
                    <a:pt x="27459" y="161467"/>
                  </a:lnTo>
                  <a:lnTo>
                    <a:pt x="37288" y="166591"/>
                  </a:lnTo>
                  <a:lnTo>
                    <a:pt x="48327" y="169747"/>
                  </a:lnTo>
                  <a:lnTo>
                    <a:pt x="60261" y="171161"/>
                  </a:lnTo>
                  <a:lnTo>
                    <a:pt x="72509" y="171011"/>
                  </a:lnTo>
                  <a:lnTo>
                    <a:pt x="84265" y="169331"/>
                  </a:lnTo>
                  <a:lnTo>
                    <a:pt x="95123" y="166277"/>
                  </a:lnTo>
                  <a:lnTo>
                    <a:pt x="104885" y="161941"/>
                  </a:lnTo>
                  <a:lnTo>
                    <a:pt x="113378" y="156283"/>
                  </a:lnTo>
                  <a:lnTo>
                    <a:pt x="120647" y="149403"/>
                  </a:lnTo>
                  <a:lnTo>
                    <a:pt x="126886" y="141512"/>
                  </a:lnTo>
                  <a:lnTo>
                    <a:pt x="132327" y="132845"/>
                  </a:lnTo>
                  <a:lnTo>
                    <a:pt x="137171" y="123608"/>
                  </a:lnTo>
                  <a:lnTo>
                    <a:pt x="141257" y="113967"/>
                  </a:lnTo>
                  <a:lnTo>
                    <a:pt x="144099" y="104041"/>
                  </a:lnTo>
                  <a:lnTo>
                    <a:pt x="145532" y="93917"/>
                  </a:lnTo>
                  <a:lnTo>
                    <a:pt x="145851" y="83491"/>
                  </a:lnTo>
                  <a:lnTo>
                    <a:pt x="145609" y="72499"/>
                  </a:lnTo>
                  <a:lnTo>
                    <a:pt x="145189" y="60860"/>
                  </a:lnTo>
                  <a:lnTo>
                    <a:pt x="144773" y="49235"/>
                  </a:lnTo>
                  <a:lnTo>
                    <a:pt x="144382" y="37798"/>
                  </a:lnTo>
                  <a:lnTo>
                    <a:pt x="143990" y="25544"/>
                  </a:lnTo>
                  <a:lnTo>
                    <a:pt x="143538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905658" y="1677446"/>
              <a:ext cx="252685" cy="175570"/>
            </a:xfrm>
            <a:custGeom>
              <a:avLst/>
              <a:gdLst/>
              <a:ahLst/>
              <a:cxnLst/>
              <a:rect l="0" t="0" r="0" b="0"/>
              <a:pathLst>
                <a:path w="252685" h="175570">
                  <a:moveTo>
                    <a:pt x="0" y="38699"/>
                  </a:moveTo>
                  <a:lnTo>
                    <a:pt x="2933" y="47567"/>
                  </a:lnTo>
                  <a:lnTo>
                    <a:pt x="5716" y="56554"/>
                  </a:lnTo>
                  <a:lnTo>
                    <a:pt x="8620" y="66545"/>
                  </a:lnTo>
                  <a:lnTo>
                    <a:pt x="11833" y="77353"/>
                  </a:lnTo>
                  <a:lnTo>
                    <a:pt x="15646" y="88516"/>
                  </a:lnTo>
                  <a:lnTo>
                    <a:pt x="20154" y="99725"/>
                  </a:lnTo>
                  <a:lnTo>
                    <a:pt x="24972" y="111010"/>
                  </a:lnTo>
                  <a:lnTo>
                    <a:pt x="29364" y="122643"/>
                  </a:lnTo>
                  <a:lnTo>
                    <a:pt x="32948" y="134661"/>
                  </a:lnTo>
                  <a:lnTo>
                    <a:pt x="35899" y="143493"/>
                  </a:lnTo>
                  <a:lnTo>
                    <a:pt x="38313" y="144916"/>
                  </a:lnTo>
                  <a:lnTo>
                    <a:pt x="39901" y="140647"/>
                  </a:lnTo>
                  <a:lnTo>
                    <a:pt x="40835" y="132774"/>
                  </a:lnTo>
                  <a:lnTo>
                    <a:pt x="41366" y="122661"/>
                  </a:lnTo>
                  <a:lnTo>
                    <a:pt x="41669" y="111145"/>
                  </a:lnTo>
                  <a:lnTo>
                    <a:pt x="41844" y="98740"/>
                  </a:lnTo>
                  <a:lnTo>
                    <a:pt x="41947" y="85768"/>
                  </a:lnTo>
                  <a:lnTo>
                    <a:pt x="42014" y="72434"/>
                  </a:lnTo>
                  <a:lnTo>
                    <a:pt x="42225" y="59029"/>
                  </a:lnTo>
                  <a:lnTo>
                    <a:pt x="42897" y="45943"/>
                  </a:lnTo>
                  <a:lnTo>
                    <a:pt x="44179" y="33378"/>
                  </a:lnTo>
                  <a:lnTo>
                    <a:pt x="46532" y="21990"/>
                  </a:lnTo>
                  <a:lnTo>
                    <a:pt x="50780" y="12931"/>
                  </a:lnTo>
                  <a:lnTo>
                    <a:pt x="57190" y="6630"/>
                  </a:lnTo>
                  <a:lnTo>
                    <a:pt x="65242" y="3197"/>
                  </a:lnTo>
                  <a:lnTo>
                    <a:pt x="73941" y="2773"/>
                  </a:lnTo>
                  <a:lnTo>
                    <a:pt x="82634" y="5117"/>
                  </a:lnTo>
                  <a:lnTo>
                    <a:pt x="90889" y="9738"/>
                  </a:lnTo>
                  <a:lnTo>
                    <a:pt x="98346" y="16103"/>
                  </a:lnTo>
                  <a:lnTo>
                    <a:pt x="104908" y="23743"/>
                  </a:lnTo>
                  <a:lnTo>
                    <a:pt x="110669" y="32292"/>
                  </a:lnTo>
                  <a:lnTo>
                    <a:pt x="115787" y="41473"/>
                  </a:lnTo>
                  <a:lnTo>
                    <a:pt x="120430" y="51018"/>
                  </a:lnTo>
                  <a:lnTo>
                    <a:pt x="124954" y="58273"/>
                  </a:lnTo>
                  <a:lnTo>
                    <a:pt x="129280" y="59852"/>
                  </a:lnTo>
                  <a:lnTo>
                    <a:pt x="132866" y="56409"/>
                  </a:lnTo>
                  <a:lnTo>
                    <a:pt x="135970" y="49425"/>
                  </a:lnTo>
                  <a:lnTo>
                    <a:pt x="139095" y="40396"/>
                  </a:lnTo>
                  <a:lnTo>
                    <a:pt x="142727" y="30741"/>
                  </a:lnTo>
                  <a:lnTo>
                    <a:pt x="147065" y="21269"/>
                  </a:lnTo>
                  <a:lnTo>
                    <a:pt x="152247" y="12758"/>
                  </a:lnTo>
                  <a:lnTo>
                    <a:pt x="158465" y="6160"/>
                  </a:lnTo>
                  <a:lnTo>
                    <a:pt x="165712" y="1807"/>
                  </a:lnTo>
                  <a:lnTo>
                    <a:pt x="173676" y="0"/>
                  </a:lnTo>
                  <a:lnTo>
                    <a:pt x="181858" y="1271"/>
                  </a:lnTo>
                  <a:lnTo>
                    <a:pt x="189941" y="5610"/>
                  </a:lnTo>
                  <a:lnTo>
                    <a:pt x="197484" y="12741"/>
                  </a:lnTo>
                  <a:lnTo>
                    <a:pt x="203864" y="22401"/>
                  </a:lnTo>
                  <a:lnTo>
                    <a:pt x="208858" y="34180"/>
                  </a:lnTo>
                  <a:lnTo>
                    <a:pt x="212736" y="47287"/>
                  </a:lnTo>
                  <a:lnTo>
                    <a:pt x="216045" y="60682"/>
                  </a:lnTo>
                  <a:lnTo>
                    <a:pt x="219166" y="73755"/>
                  </a:lnTo>
                  <a:lnTo>
                    <a:pt x="222283" y="86309"/>
                  </a:lnTo>
                  <a:lnTo>
                    <a:pt x="225464" y="98352"/>
                  </a:lnTo>
                  <a:lnTo>
                    <a:pt x="228721" y="109969"/>
                  </a:lnTo>
                  <a:lnTo>
                    <a:pt x="232086" y="121189"/>
                  </a:lnTo>
                  <a:lnTo>
                    <a:pt x="236060" y="133284"/>
                  </a:lnTo>
                  <a:lnTo>
                    <a:pt x="242111" y="149554"/>
                  </a:lnTo>
                  <a:lnTo>
                    <a:pt x="252684" y="1755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206372" y="1526632"/>
              <a:ext cx="167427" cy="320213"/>
            </a:xfrm>
            <a:custGeom>
              <a:avLst/>
              <a:gdLst/>
              <a:ahLst/>
              <a:cxnLst/>
              <a:rect l="0" t="0" r="0" b="0"/>
              <a:pathLst>
                <a:path w="167427" h="320213">
                  <a:moveTo>
                    <a:pt x="4612" y="0"/>
                  </a:moveTo>
                  <a:lnTo>
                    <a:pt x="1812" y="14602"/>
                  </a:lnTo>
                  <a:lnTo>
                    <a:pt x="311" y="27873"/>
                  </a:lnTo>
                  <a:lnTo>
                    <a:pt x="0" y="41078"/>
                  </a:lnTo>
                  <a:lnTo>
                    <a:pt x="506" y="54593"/>
                  </a:lnTo>
                  <a:lnTo>
                    <a:pt x="1326" y="68750"/>
                  </a:lnTo>
                  <a:lnTo>
                    <a:pt x="2141" y="83652"/>
                  </a:lnTo>
                  <a:lnTo>
                    <a:pt x="2825" y="99071"/>
                  </a:lnTo>
                  <a:lnTo>
                    <a:pt x="3352" y="114568"/>
                  </a:lnTo>
                  <a:lnTo>
                    <a:pt x="3742" y="129880"/>
                  </a:lnTo>
                  <a:lnTo>
                    <a:pt x="4189" y="144923"/>
                  </a:lnTo>
                  <a:lnTo>
                    <a:pt x="5030" y="159709"/>
                  </a:lnTo>
                  <a:lnTo>
                    <a:pt x="6410" y="174285"/>
                  </a:lnTo>
                  <a:lnTo>
                    <a:pt x="8153" y="188700"/>
                  </a:lnTo>
                  <a:lnTo>
                    <a:pt x="9862" y="203000"/>
                  </a:lnTo>
                  <a:lnTo>
                    <a:pt x="11314" y="217124"/>
                  </a:lnTo>
                  <a:lnTo>
                    <a:pt x="12705" y="227820"/>
                  </a:lnTo>
                  <a:lnTo>
                    <a:pt x="14363" y="231256"/>
                  </a:lnTo>
                  <a:lnTo>
                    <a:pt x="16284" y="229132"/>
                  </a:lnTo>
                  <a:lnTo>
                    <a:pt x="18503" y="223608"/>
                  </a:lnTo>
                  <a:lnTo>
                    <a:pt x="21025" y="216088"/>
                  </a:lnTo>
                  <a:lnTo>
                    <a:pt x="23814" y="207397"/>
                  </a:lnTo>
                  <a:lnTo>
                    <a:pt x="26979" y="198009"/>
                  </a:lnTo>
                  <a:lnTo>
                    <a:pt x="30775" y="188198"/>
                  </a:lnTo>
                  <a:lnTo>
                    <a:pt x="35298" y="178142"/>
                  </a:lnTo>
                  <a:lnTo>
                    <a:pt x="40809" y="168427"/>
                  </a:lnTo>
                  <a:lnTo>
                    <a:pt x="47796" y="160035"/>
                  </a:lnTo>
                  <a:lnTo>
                    <a:pt x="56390" y="153401"/>
                  </a:lnTo>
                  <a:lnTo>
                    <a:pt x="66416" y="148777"/>
                  </a:lnTo>
                  <a:lnTo>
                    <a:pt x="77588" y="146489"/>
                  </a:lnTo>
                  <a:lnTo>
                    <a:pt x="89611" y="146480"/>
                  </a:lnTo>
                  <a:lnTo>
                    <a:pt x="101919" y="148727"/>
                  </a:lnTo>
                  <a:lnTo>
                    <a:pt x="113715" y="153418"/>
                  </a:lnTo>
                  <a:lnTo>
                    <a:pt x="124599" y="160416"/>
                  </a:lnTo>
                  <a:lnTo>
                    <a:pt x="134380" y="169179"/>
                  </a:lnTo>
                  <a:lnTo>
                    <a:pt x="142885" y="178961"/>
                  </a:lnTo>
                  <a:lnTo>
                    <a:pt x="150157" y="189247"/>
                  </a:lnTo>
                  <a:lnTo>
                    <a:pt x="156229" y="200083"/>
                  </a:lnTo>
                  <a:lnTo>
                    <a:pt x="161025" y="211948"/>
                  </a:lnTo>
                  <a:lnTo>
                    <a:pt x="164618" y="225028"/>
                  </a:lnTo>
                  <a:lnTo>
                    <a:pt x="166881" y="238745"/>
                  </a:lnTo>
                  <a:lnTo>
                    <a:pt x="167426" y="251967"/>
                  </a:lnTo>
                  <a:lnTo>
                    <a:pt x="166200" y="264081"/>
                  </a:lnTo>
                  <a:lnTo>
                    <a:pt x="163428" y="274995"/>
                  </a:lnTo>
                  <a:lnTo>
                    <a:pt x="159433" y="284860"/>
                  </a:lnTo>
                  <a:lnTo>
                    <a:pt x="154517" y="293891"/>
                  </a:lnTo>
                  <a:lnTo>
                    <a:pt x="148608" y="301974"/>
                  </a:lnTo>
                  <a:lnTo>
                    <a:pt x="141286" y="308666"/>
                  </a:lnTo>
                  <a:lnTo>
                    <a:pt x="132429" y="313835"/>
                  </a:lnTo>
                  <a:lnTo>
                    <a:pt x="122042" y="317479"/>
                  </a:lnTo>
                  <a:lnTo>
                    <a:pt x="110087" y="319559"/>
                  </a:lnTo>
                  <a:lnTo>
                    <a:pt x="96722" y="320212"/>
                  </a:lnTo>
                  <a:lnTo>
                    <a:pt x="82697" y="319532"/>
                  </a:lnTo>
                  <a:lnTo>
                    <a:pt x="69209" y="317489"/>
                  </a:lnTo>
                  <a:lnTo>
                    <a:pt x="56897" y="314200"/>
                  </a:lnTo>
                  <a:lnTo>
                    <a:pt x="46143" y="310197"/>
                  </a:lnTo>
                  <a:lnTo>
                    <a:pt x="36293" y="305939"/>
                  </a:lnTo>
                  <a:lnTo>
                    <a:pt x="26490" y="301056"/>
                  </a:lnTo>
                  <a:lnTo>
                    <a:pt x="15141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400497" y="1671009"/>
              <a:ext cx="147400" cy="154882"/>
            </a:xfrm>
            <a:custGeom>
              <a:avLst/>
              <a:gdLst/>
              <a:ahLst/>
              <a:cxnLst/>
              <a:rect l="0" t="0" r="0" b="0"/>
              <a:pathLst>
                <a:path w="147400" h="154882">
                  <a:moveTo>
                    <a:pt x="0" y="66193"/>
                  </a:moveTo>
                  <a:lnTo>
                    <a:pt x="11668" y="66260"/>
                  </a:lnTo>
                  <a:lnTo>
                    <a:pt x="22157" y="66900"/>
                  </a:lnTo>
                  <a:lnTo>
                    <a:pt x="32459" y="68187"/>
                  </a:lnTo>
                  <a:lnTo>
                    <a:pt x="42760" y="69701"/>
                  </a:lnTo>
                  <a:lnTo>
                    <a:pt x="53103" y="70721"/>
                  </a:lnTo>
                  <a:lnTo>
                    <a:pt x="63493" y="70876"/>
                  </a:lnTo>
                  <a:lnTo>
                    <a:pt x="73921" y="69976"/>
                  </a:lnTo>
                  <a:lnTo>
                    <a:pt x="84380" y="67842"/>
                  </a:lnTo>
                  <a:lnTo>
                    <a:pt x="94841" y="64508"/>
                  </a:lnTo>
                  <a:lnTo>
                    <a:pt x="104645" y="59996"/>
                  </a:lnTo>
                  <a:lnTo>
                    <a:pt x="112557" y="54227"/>
                  </a:lnTo>
                  <a:lnTo>
                    <a:pt x="118044" y="47280"/>
                  </a:lnTo>
                  <a:lnTo>
                    <a:pt x="120741" y="39515"/>
                  </a:lnTo>
                  <a:lnTo>
                    <a:pt x="120132" y="31466"/>
                  </a:lnTo>
                  <a:lnTo>
                    <a:pt x="116272" y="23472"/>
                  </a:lnTo>
                  <a:lnTo>
                    <a:pt x="109648" y="15988"/>
                  </a:lnTo>
                  <a:lnTo>
                    <a:pt x="100866" y="9648"/>
                  </a:lnTo>
                  <a:lnTo>
                    <a:pt x="90494" y="4694"/>
                  </a:lnTo>
                  <a:lnTo>
                    <a:pt x="79146" y="1352"/>
                  </a:lnTo>
                  <a:lnTo>
                    <a:pt x="67473" y="0"/>
                  </a:lnTo>
                  <a:lnTo>
                    <a:pt x="55860" y="651"/>
                  </a:lnTo>
                  <a:lnTo>
                    <a:pt x="44778" y="3189"/>
                  </a:lnTo>
                  <a:lnTo>
                    <a:pt x="34860" y="7549"/>
                  </a:lnTo>
                  <a:lnTo>
                    <a:pt x="26343" y="13520"/>
                  </a:lnTo>
                  <a:lnTo>
                    <a:pt x="19285" y="20951"/>
                  </a:lnTo>
                  <a:lnTo>
                    <a:pt x="13751" y="29832"/>
                  </a:lnTo>
                  <a:lnTo>
                    <a:pt x="9623" y="40022"/>
                  </a:lnTo>
                  <a:lnTo>
                    <a:pt x="6814" y="51117"/>
                  </a:lnTo>
                  <a:lnTo>
                    <a:pt x="5361" y="62556"/>
                  </a:lnTo>
                  <a:lnTo>
                    <a:pt x="5161" y="73988"/>
                  </a:lnTo>
                  <a:lnTo>
                    <a:pt x="6161" y="85274"/>
                  </a:lnTo>
                  <a:lnTo>
                    <a:pt x="8426" y="96385"/>
                  </a:lnTo>
                  <a:lnTo>
                    <a:pt x="11880" y="107331"/>
                  </a:lnTo>
                  <a:lnTo>
                    <a:pt x="16486" y="117817"/>
                  </a:lnTo>
                  <a:lnTo>
                    <a:pt x="22328" y="127261"/>
                  </a:lnTo>
                  <a:lnTo>
                    <a:pt x="29336" y="135424"/>
                  </a:lnTo>
                  <a:lnTo>
                    <a:pt x="37483" y="142229"/>
                  </a:lnTo>
                  <a:lnTo>
                    <a:pt x="46853" y="147583"/>
                  </a:lnTo>
                  <a:lnTo>
                    <a:pt x="57375" y="151583"/>
                  </a:lnTo>
                  <a:lnTo>
                    <a:pt x="68695" y="154134"/>
                  </a:lnTo>
                  <a:lnTo>
                    <a:pt x="80285" y="154881"/>
                  </a:lnTo>
                  <a:lnTo>
                    <a:pt x="91809" y="153792"/>
                  </a:lnTo>
                  <a:lnTo>
                    <a:pt x="102885" y="151041"/>
                  </a:lnTo>
                  <a:lnTo>
                    <a:pt x="114179" y="146354"/>
                  </a:lnTo>
                  <a:lnTo>
                    <a:pt x="127798" y="137084"/>
                  </a:lnTo>
                  <a:lnTo>
                    <a:pt x="147399" y="11883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611067" y="1631917"/>
              <a:ext cx="126343" cy="176661"/>
            </a:xfrm>
            <a:custGeom>
              <a:avLst/>
              <a:gdLst/>
              <a:ahLst/>
              <a:cxnLst/>
              <a:rect l="0" t="0" r="0" b="0"/>
              <a:pathLst>
                <a:path w="126343" h="176661">
                  <a:moveTo>
                    <a:pt x="0" y="94756"/>
                  </a:moveTo>
                  <a:lnTo>
                    <a:pt x="67" y="106491"/>
                  </a:lnTo>
                  <a:lnTo>
                    <a:pt x="707" y="117620"/>
                  </a:lnTo>
                  <a:lnTo>
                    <a:pt x="2004" y="129214"/>
                  </a:lnTo>
                  <a:lnTo>
                    <a:pt x="3864" y="141202"/>
                  </a:lnTo>
                  <a:lnTo>
                    <a:pt x="6180" y="153214"/>
                  </a:lnTo>
                  <a:lnTo>
                    <a:pt x="8807" y="164948"/>
                  </a:lnTo>
                  <a:lnTo>
                    <a:pt x="10299" y="173911"/>
                  </a:lnTo>
                  <a:lnTo>
                    <a:pt x="9435" y="176660"/>
                  </a:lnTo>
                  <a:lnTo>
                    <a:pt x="7590" y="173456"/>
                  </a:lnTo>
                  <a:lnTo>
                    <a:pt x="5704" y="165752"/>
                  </a:lnTo>
                  <a:lnTo>
                    <a:pt x="4121" y="155043"/>
                  </a:lnTo>
                  <a:lnTo>
                    <a:pt x="2904" y="142633"/>
                  </a:lnTo>
                  <a:lnTo>
                    <a:pt x="2022" y="129362"/>
                  </a:lnTo>
                  <a:lnTo>
                    <a:pt x="1735" y="116005"/>
                  </a:lnTo>
                  <a:lnTo>
                    <a:pt x="2590" y="103402"/>
                  </a:lnTo>
                  <a:lnTo>
                    <a:pt x="4797" y="91916"/>
                  </a:lnTo>
                  <a:lnTo>
                    <a:pt x="8414" y="81368"/>
                  </a:lnTo>
                  <a:lnTo>
                    <a:pt x="13515" y="71272"/>
                  </a:lnTo>
                  <a:lnTo>
                    <a:pt x="19990" y="61295"/>
                  </a:lnTo>
                  <a:lnTo>
                    <a:pt x="27761" y="51607"/>
                  </a:lnTo>
                  <a:lnTo>
                    <a:pt x="36872" y="42772"/>
                  </a:lnTo>
                  <a:lnTo>
                    <a:pt x="47217" y="35049"/>
                  </a:lnTo>
                  <a:lnTo>
                    <a:pt x="58415" y="28387"/>
                  </a:lnTo>
                  <a:lnTo>
                    <a:pt x="69923" y="22603"/>
                  </a:lnTo>
                  <a:lnTo>
                    <a:pt x="81389" y="17496"/>
                  </a:lnTo>
                  <a:lnTo>
                    <a:pt x="92225" y="13035"/>
                  </a:lnTo>
                  <a:lnTo>
                    <a:pt x="102589" y="8927"/>
                  </a:lnTo>
                  <a:lnTo>
                    <a:pt x="113386" y="480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095378" y="1473989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4" y="8674"/>
                  </a:lnTo>
                  <a:lnTo>
                    <a:pt x="177" y="21022"/>
                  </a:lnTo>
                  <a:lnTo>
                    <a:pt x="825" y="35200"/>
                  </a:lnTo>
                  <a:lnTo>
                    <a:pt x="2074" y="50459"/>
                  </a:lnTo>
                  <a:lnTo>
                    <a:pt x="3727" y="66271"/>
                  </a:lnTo>
                  <a:lnTo>
                    <a:pt x="5375" y="82104"/>
                  </a:lnTo>
                  <a:lnTo>
                    <a:pt x="6782" y="97670"/>
                  </a:lnTo>
                  <a:lnTo>
                    <a:pt x="8048" y="112730"/>
                  </a:lnTo>
                  <a:lnTo>
                    <a:pt x="9504" y="127003"/>
                  </a:lnTo>
                  <a:lnTo>
                    <a:pt x="11331" y="140429"/>
                  </a:lnTo>
                  <a:lnTo>
                    <a:pt x="13388" y="153430"/>
                  </a:lnTo>
                  <a:lnTo>
                    <a:pt x="15316" y="166774"/>
                  </a:lnTo>
                  <a:lnTo>
                    <a:pt x="16910" y="180867"/>
                  </a:lnTo>
                  <a:lnTo>
                    <a:pt x="18133" y="195607"/>
                  </a:lnTo>
                  <a:lnTo>
                    <a:pt x="19028" y="210581"/>
                  </a:lnTo>
                  <a:lnTo>
                    <a:pt x="19670" y="225503"/>
                  </a:lnTo>
                  <a:lnTo>
                    <a:pt x="20288" y="240100"/>
                  </a:lnTo>
                  <a:lnTo>
                    <a:pt x="21242" y="254047"/>
                  </a:lnTo>
                  <a:lnTo>
                    <a:pt x="22699" y="267229"/>
                  </a:lnTo>
                  <a:lnTo>
                    <a:pt x="24502" y="279453"/>
                  </a:lnTo>
                  <a:lnTo>
                    <a:pt x="26440" y="291660"/>
                  </a:lnTo>
                  <a:lnTo>
                    <a:pt x="28686" y="306038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21720" y="1674031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4"/>
                  </a:lnTo>
                  <a:lnTo>
                    <a:pt x="6767" y="81559"/>
                  </a:lnTo>
                  <a:lnTo>
                    <a:pt x="7868" y="94683"/>
                  </a:lnTo>
                  <a:lnTo>
                    <a:pt x="8799" y="107363"/>
                  </a:lnTo>
                  <a:lnTo>
                    <a:pt x="9639" y="120716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211191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316476" y="1590084"/>
              <a:ext cx="336913" cy="222074"/>
            </a:xfrm>
            <a:custGeom>
              <a:avLst/>
              <a:gdLst/>
              <a:ahLst/>
              <a:cxnLst/>
              <a:rect l="0" t="0" r="0" b="0"/>
              <a:pathLst>
                <a:path w="336913" h="222074">
                  <a:moveTo>
                    <a:pt x="0" y="62890"/>
                  </a:moveTo>
                  <a:lnTo>
                    <a:pt x="2934" y="71691"/>
                  </a:lnTo>
                  <a:lnTo>
                    <a:pt x="5716" y="80037"/>
                  </a:lnTo>
                  <a:lnTo>
                    <a:pt x="8616" y="88736"/>
                  </a:lnTo>
                  <a:lnTo>
                    <a:pt x="11656" y="97857"/>
                  </a:lnTo>
                  <a:lnTo>
                    <a:pt x="14821" y="107352"/>
                  </a:lnTo>
                  <a:lnTo>
                    <a:pt x="18085" y="117149"/>
                  </a:lnTo>
                  <a:lnTo>
                    <a:pt x="21423" y="127336"/>
                  </a:lnTo>
                  <a:lnTo>
                    <a:pt x="24815" y="138158"/>
                  </a:lnTo>
                  <a:lnTo>
                    <a:pt x="28243" y="149693"/>
                  </a:lnTo>
                  <a:lnTo>
                    <a:pt x="31698" y="161710"/>
                  </a:lnTo>
                  <a:lnTo>
                    <a:pt x="35171" y="173776"/>
                  </a:lnTo>
                  <a:lnTo>
                    <a:pt x="38639" y="185564"/>
                  </a:lnTo>
                  <a:lnTo>
                    <a:pt x="41522" y="194584"/>
                  </a:lnTo>
                  <a:lnTo>
                    <a:pt x="42907" y="197719"/>
                  </a:lnTo>
                  <a:lnTo>
                    <a:pt x="42750" y="195840"/>
                  </a:lnTo>
                  <a:lnTo>
                    <a:pt x="41449" y="190650"/>
                  </a:lnTo>
                  <a:lnTo>
                    <a:pt x="39548" y="183257"/>
                  </a:lnTo>
                  <a:lnTo>
                    <a:pt x="37624" y="174149"/>
                  </a:lnTo>
                  <a:lnTo>
                    <a:pt x="35977" y="163683"/>
                  </a:lnTo>
                  <a:lnTo>
                    <a:pt x="34523" y="152342"/>
                  </a:lnTo>
                  <a:lnTo>
                    <a:pt x="32928" y="140707"/>
                  </a:lnTo>
                  <a:lnTo>
                    <a:pt x="31006" y="129129"/>
                  </a:lnTo>
                  <a:lnTo>
                    <a:pt x="29052" y="117739"/>
                  </a:lnTo>
                  <a:lnTo>
                    <a:pt x="27724" y="106555"/>
                  </a:lnTo>
                  <a:lnTo>
                    <a:pt x="27355" y="95553"/>
                  </a:lnTo>
                  <a:lnTo>
                    <a:pt x="28109" y="84859"/>
                  </a:lnTo>
                  <a:lnTo>
                    <a:pt x="30143" y="74744"/>
                  </a:lnTo>
                  <a:lnTo>
                    <a:pt x="33414" y="65325"/>
                  </a:lnTo>
                  <a:lnTo>
                    <a:pt x="38052" y="57203"/>
                  </a:lnTo>
                  <a:lnTo>
                    <a:pt x="44439" y="51489"/>
                  </a:lnTo>
                  <a:lnTo>
                    <a:pt x="52614" y="48584"/>
                  </a:lnTo>
                  <a:lnTo>
                    <a:pt x="62018" y="48415"/>
                  </a:lnTo>
                  <a:lnTo>
                    <a:pt x="71706" y="50803"/>
                  </a:lnTo>
                  <a:lnTo>
                    <a:pt x="81106" y="55375"/>
                  </a:lnTo>
                  <a:lnTo>
                    <a:pt x="90024" y="61831"/>
                  </a:lnTo>
                  <a:lnTo>
                    <a:pt x="98466" y="70042"/>
                  </a:lnTo>
                  <a:lnTo>
                    <a:pt x="106512" y="79780"/>
                  </a:lnTo>
                  <a:lnTo>
                    <a:pt x="114254" y="90738"/>
                  </a:lnTo>
                  <a:lnTo>
                    <a:pt x="121775" y="102617"/>
                  </a:lnTo>
                  <a:lnTo>
                    <a:pt x="129133" y="115158"/>
                  </a:lnTo>
                  <a:lnTo>
                    <a:pt x="136212" y="128002"/>
                  </a:lnTo>
                  <a:lnTo>
                    <a:pt x="142741" y="140698"/>
                  </a:lnTo>
                  <a:lnTo>
                    <a:pt x="148622" y="152946"/>
                  </a:lnTo>
                  <a:lnTo>
                    <a:pt x="154194" y="162311"/>
                  </a:lnTo>
                  <a:lnTo>
                    <a:pt x="159380" y="165707"/>
                  </a:lnTo>
                  <a:lnTo>
                    <a:pt x="163546" y="163998"/>
                  </a:lnTo>
                  <a:lnTo>
                    <a:pt x="167006" y="158920"/>
                  </a:lnTo>
                  <a:lnTo>
                    <a:pt x="170343" y="151932"/>
                  </a:lnTo>
                  <a:lnTo>
                    <a:pt x="174103" y="144158"/>
                  </a:lnTo>
                  <a:lnTo>
                    <a:pt x="178523" y="136224"/>
                  </a:lnTo>
                  <a:lnTo>
                    <a:pt x="183926" y="128719"/>
                  </a:lnTo>
                  <a:lnTo>
                    <a:pt x="190822" y="122335"/>
                  </a:lnTo>
                  <a:lnTo>
                    <a:pt x="199346" y="117327"/>
                  </a:lnTo>
                  <a:lnTo>
                    <a:pt x="209321" y="113603"/>
                  </a:lnTo>
                  <a:lnTo>
                    <a:pt x="220456" y="110926"/>
                  </a:lnTo>
                  <a:lnTo>
                    <a:pt x="232458" y="109041"/>
                  </a:lnTo>
                  <a:lnTo>
                    <a:pt x="244921" y="107567"/>
                  </a:lnTo>
                  <a:lnTo>
                    <a:pt x="257352" y="106028"/>
                  </a:lnTo>
                  <a:lnTo>
                    <a:pt x="269482" y="104164"/>
                  </a:lnTo>
                  <a:lnTo>
                    <a:pt x="281082" y="101757"/>
                  </a:lnTo>
                  <a:lnTo>
                    <a:pt x="291880" y="98536"/>
                  </a:lnTo>
                  <a:lnTo>
                    <a:pt x="301806" y="94437"/>
                  </a:lnTo>
                  <a:lnTo>
                    <a:pt x="310794" y="89397"/>
                  </a:lnTo>
                  <a:lnTo>
                    <a:pt x="318694" y="83264"/>
                  </a:lnTo>
                  <a:lnTo>
                    <a:pt x="325516" y="76065"/>
                  </a:lnTo>
                  <a:lnTo>
                    <a:pt x="330928" y="67961"/>
                  </a:lnTo>
                  <a:lnTo>
                    <a:pt x="334210" y="59151"/>
                  </a:lnTo>
                  <a:lnTo>
                    <a:pt x="335146" y="49829"/>
                  </a:lnTo>
                  <a:lnTo>
                    <a:pt x="333655" y="40468"/>
                  </a:lnTo>
                  <a:lnTo>
                    <a:pt x="329539" y="31798"/>
                  </a:lnTo>
                  <a:lnTo>
                    <a:pt x="322958" y="24156"/>
                  </a:lnTo>
                  <a:lnTo>
                    <a:pt x="314491" y="17535"/>
                  </a:lnTo>
                  <a:lnTo>
                    <a:pt x="304914" y="11772"/>
                  </a:lnTo>
                  <a:lnTo>
                    <a:pt x="294778" y="6685"/>
                  </a:lnTo>
                  <a:lnTo>
                    <a:pt x="284384" y="2589"/>
                  </a:lnTo>
                  <a:lnTo>
                    <a:pt x="273881" y="266"/>
                  </a:lnTo>
                  <a:lnTo>
                    <a:pt x="263342" y="0"/>
                  </a:lnTo>
                  <a:lnTo>
                    <a:pt x="252960" y="1617"/>
                  </a:lnTo>
                  <a:lnTo>
                    <a:pt x="243055" y="4762"/>
                  </a:lnTo>
                  <a:lnTo>
                    <a:pt x="233759" y="9067"/>
                  </a:lnTo>
                  <a:lnTo>
                    <a:pt x="225040" y="14379"/>
                  </a:lnTo>
                  <a:lnTo>
                    <a:pt x="216797" y="20760"/>
                  </a:lnTo>
                  <a:lnTo>
                    <a:pt x="208921" y="28159"/>
                  </a:lnTo>
                  <a:lnTo>
                    <a:pt x="201478" y="36413"/>
                  </a:lnTo>
                  <a:lnTo>
                    <a:pt x="194698" y="45331"/>
                  </a:lnTo>
                  <a:lnTo>
                    <a:pt x="188664" y="54743"/>
                  </a:lnTo>
                  <a:lnTo>
                    <a:pt x="183628" y="64674"/>
                  </a:lnTo>
                  <a:lnTo>
                    <a:pt x="180076" y="75326"/>
                  </a:lnTo>
                  <a:lnTo>
                    <a:pt x="178133" y="86753"/>
                  </a:lnTo>
                  <a:lnTo>
                    <a:pt x="177627" y="98867"/>
                  </a:lnTo>
                  <a:lnTo>
                    <a:pt x="178268" y="111531"/>
                  </a:lnTo>
                  <a:lnTo>
                    <a:pt x="179774" y="124598"/>
                  </a:lnTo>
                  <a:lnTo>
                    <a:pt x="182070" y="137627"/>
                  </a:lnTo>
                  <a:lnTo>
                    <a:pt x="185281" y="149915"/>
                  </a:lnTo>
                  <a:lnTo>
                    <a:pt x="189401" y="161138"/>
                  </a:lnTo>
                  <a:lnTo>
                    <a:pt x="194302" y="171317"/>
                  </a:lnTo>
                  <a:lnTo>
                    <a:pt x="199816" y="180623"/>
                  </a:lnTo>
                  <a:lnTo>
                    <a:pt x="205794" y="189250"/>
                  </a:lnTo>
                  <a:lnTo>
                    <a:pt x="212437" y="197216"/>
                  </a:lnTo>
                  <a:lnTo>
                    <a:pt x="220259" y="204354"/>
                  </a:lnTo>
                  <a:lnTo>
                    <a:pt x="229446" y="210634"/>
                  </a:lnTo>
                  <a:lnTo>
                    <a:pt x="239718" y="215835"/>
                  </a:lnTo>
                  <a:lnTo>
                    <a:pt x="250530" y="219499"/>
                  </a:lnTo>
                  <a:lnTo>
                    <a:pt x="261506" y="221516"/>
                  </a:lnTo>
                  <a:lnTo>
                    <a:pt x="272468" y="222073"/>
                  </a:lnTo>
                  <a:lnTo>
                    <a:pt x="283354" y="221467"/>
                  </a:lnTo>
                  <a:lnTo>
                    <a:pt x="294141" y="219992"/>
                  </a:lnTo>
                  <a:lnTo>
                    <a:pt x="304386" y="218046"/>
                  </a:lnTo>
                  <a:lnTo>
                    <a:pt x="314223" y="215933"/>
                  </a:lnTo>
                  <a:lnTo>
                    <a:pt x="324516" y="213471"/>
                  </a:lnTo>
                  <a:lnTo>
                    <a:pt x="336912" y="2102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4351601" y="1463461"/>
            <a:ext cx="3976442" cy="631711"/>
            <a:chOff x="4351601" y="1463461"/>
            <a:chExt cx="3976442" cy="631711"/>
          </a:xfrm>
        </p:grpSpPr>
        <p:sp>
          <p:nvSpPr>
            <p:cNvPr id="139" name="Freeform 138"/>
            <p:cNvSpPr/>
            <p:nvPr/>
          </p:nvSpPr>
          <p:spPr>
            <a:xfrm>
              <a:off x="4351601" y="1463461"/>
              <a:ext cx="259882" cy="231628"/>
            </a:xfrm>
            <a:custGeom>
              <a:avLst/>
              <a:gdLst/>
              <a:ahLst/>
              <a:cxnLst/>
              <a:rect l="0" t="0" r="0" b="0"/>
              <a:pathLst>
                <a:path w="259882" h="231628">
                  <a:moveTo>
                    <a:pt x="186181" y="0"/>
                  </a:moveTo>
                  <a:lnTo>
                    <a:pt x="177380" y="8734"/>
                  </a:lnTo>
                  <a:lnTo>
                    <a:pt x="169033" y="16440"/>
                  </a:lnTo>
                  <a:lnTo>
                    <a:pt x="160330" y="23843"/>
                  </a:lnTo>
                  <a:lnTo>
                    <a:pt x="151036" y="31104"/>
                  </a:lnTo>
                  <a:lnTo>
                    <a:pt x="140893" y="38282"/>
                  </a:lnTo>
                  <a:lnTo>
                    <a:pt x="129852" y="45408"/>
                  </a:lnTo>
                  <a:lnTo>
                    <a:pt x="118186" y="52498"/>
                  </a:lnTo>
                  <a:lnTo>
                    <a:pt x="106364" y="59565"/>
                  </a:lnTo>
                  <a:lnTo>
                    <a:pt x="94670" y="66616"/>
                  </a:lnTo>
                  <a:lnTo>
                    <a:pt x="83040" y="73656"/>
                  </a:lnTo>
                  <a:lnTo>
                    <a:pt x="71166" y="80690"/>
                  </a:lnTo>
                  <a:lnTo>
                    <a:pt x="58885" y="87718"/>
                  </a:lnTo>
                  <a:lnTo>
                    <a:pt x="46349" y="94743"/>
                  </a:lnTo>
                  <a:lnTo>
                    <a:pt x="33927" y="101767"/>
                  </a:lnTo>
                  <a:lnTo>
                    <a:pt x="21854" y="108793"/>
                  </a:lnTo>
                  <a:lnTo>
                    <a:pt x="11155" y="115987"/>
                  </a:lnTo>
                  <a:lnTo>
                    <a:pt x="3631" y="123655"/>
                  </a:lnTo>
                  <a:lnTo>
                    <a:pt x="0" y="131915"/>
                  </a:lnTo>
                  <a:lnTo>
                    <a:pt x="331" y="140241"/>
                  </a:lnTo>
                  <a:lnTo>
                    <a:pt x="4575" y="147612"/>
                  </a:lnTo>
                  <a:lnTo>
                    <a:pt x="12282" y="153533"/>
                  </a:lnTo>
                  <a:lnTo>
                    <a:pt x="22774" y="158166"/>
                  </a:lnTo>
                  <a:lnTo>
                    <a:pt x="35370" y="162048"/>
                  </a:lnTo>
                  <a:lnTo>
                    <a:pt x="49491" y="165587"/>
                  </a:lnTo>
                  <a:lnTo>
                    <a:pt x="64523" y="169000"/>
                  </a:lnTo>
                  <a:lnTo>
                    <a:pt x="79830" y="172386"/>
                  </a:lnTo>
                  <a:lnTo>
                    <a:pt x="95044" y="175784"/>
                  </a:lnTo>
                  <a:lnTo>
                    <a:pt x="109869" y="179204"/>
                  </a:lnTo>
                  <a:lnTo>
                    <a:pt x="123985" y="182647"/>
                  </a:lnTo>
                  <a:lnTo>
                    <a:pt x="137307" y="186114"/>
                  </a:lnTo>
                  <a:lnTo>
                    <a:pt x="150238" y="189762"/>
                  </a:lnTo>
                  <a:lnTo>
                    <a:pt x="163535" y="193897"/>
                  </a:lnTo>
                  <a:lnTo>
                    <a:pt x="177588" y="198639"/>
                  </a:lnTo>
                  <a:lnTo>
                    <a:pt x="192074" y="203840"/>
                  </a:lnTo>
                  <a:lnTo>
                    <a:pt x="207771" y="209785"/>
                  </a:lnTo>
                  <a:lnTo>
                    <a:pt x="228299" y="218115"/>
                  </a:lnTo>
                  <a:lnTo>
                    <a:pt x="25988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90383" y="1600331"/>
              <a:ext cx="621183" cy="21058"/>
            </a:xfrm>
            <a:custGeom>
              <a:avLst/>
              <a:gdLst/>
              <a:ahLst/>
              <a:cxnLst/>
              <a:rect l="0" t="0" r="0" b="0"/>
              <a:pathLst>
                <a:path w="621183" h="21058">
                  <a:moveTo>
                    <a:pt x="0" y="0"/>
                  </a:moveTo>
                  <a:lnTo>
                    <a:pt x="11802" y="0"/>
                  </a:lnTo>
                  <a:lnTo>
                    <a:pt x="23571" y="0"/>
                  </a:lnTo>
                  <a:lnTo>
                    <a:pt x="36466" y="0"/>
                  </a:lnTo>
                  <a:lnTo>
                    <a:pt x="50487" y="0"/>
                  </a:lnTo>
                  <a:lnTo>
                    <a:pt x="65464" y="0"/>
                  </a:lnTo>
                  <a:lnTo>
                    <a:pt x="81191" y="0"/>
                  </a:lnTo>
                  <a:lnTo>
                    <a:pt x="97639" y="0"/>
                  </a:lnTo>
                  <a:lnTo>
                    <a:pt x="114960" y="0"/>
                  </a:lnTo>
                  <a:lnTo>
                    <a:pt x="133163" y="0"/>
                  </a:lnTo>
                  <a:lnTo>
                    <a:pt x="152132" y="0"/>
                  </a:lnTo>
                  <a:lnTo>
                    <a:pt x="171703" y="0"/>
                  </a:lnTo>
                  <a:lnTo>
                    <a:pt x="191714" y="5"/>
                  </a:lnTo>
                  <a:lnTo>
                    <a:pt x="211711" y="177"/>
                  </a:lnTo>
                  <a:lnTo>
                    <a:pt x="230984" y="826"/>
                  </a:lnTo>
                  <a:lnTo>
                    <a:pt x="249204" y="2074"/>
                  </a:lnTo>
                  <a:lnTo>
                    <a:pt x="266387" y="3727"/>
                  </a:lnTo>
                  <a:lnTo>
                    <a:pt x="282701" y="5375"/>
                  </a:lnTo>
                  <a:lnTo>
                    <a:pt x="298359" y="6778"/>
                  </a:lnTo>
                  <a:lnTo>
                    <a:pt x="314030" y="7871"/>
                  </a:lnTo>
                  <a:lnTo>
                    <a:pt x="330777" y="8679"/>
                  </a:lnTo>
                  <a:lnTo>
                    <a:pt x="349082" y="9257"/>
                  </a:lnTo>
                  <a:lnTo>
                    <a:pt x="368430" y="9662"/>
                  </a:lnTo>
                  <a:lnTo>
                    <a:pt x="387650" y="9942"/>
                  </a:lnTo>
                  <a:lnTo>
                    <a:pt x="406070" y="10133"/>
                  </a:lnTo>
                  <a:lnTo>
                    <a:pt x="424012" y="10262"/>
                  </a:lnTo>
                  <a:lnTo>
                    <a:pt x="442490" y="10350"/>
                  </a:lnTo>
                  <a:lnTo>
                    <a:pt x="462061" y="10409"/>
                  </a:lnTo>
                  <a:lnTo>
                    <a:pt x="482477" y="10449"/>
                  </a:lnTo>
                  <a:lnTo>
                    <a:pt x="502968" y="10475"/>
                  </a:lnTo>
                  <a:lnTo>
                    <a:pt x="523042" y="10498"/>
                  </a:lnTo>
                  <a:lnTo>
                    <a:pt x="542188" y="10711"/>
                  </a:lnTo>
                  <a:lnTo>
                    <a:pt x="561813" y="11622"/>
                  </a:lnTo>
                  <a:lnTo>
                    <a:pt x="585874" y="14428"/>
                  </a:lnTo>
                  <a:lnTo>
                    <a:pt x="62118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337948" y="1526632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7" y="50664"/>
                  </a:lnTo>
                  <a:lnTo>
                    <a:pt x="826" y="66289"/>
                  </a:lnTo>
                  <a:lnTo>
                    <a:pt x="2074" y="83260"/>
                  </a:lnTo>
                  <a:lnTo>
                    <a:pt x="3727" y="101188"/>
                  </a:lnTo>
                  <a:lnTo>
                    <a:pt x="5375" y="119509"/>
                  </a:lnTo>
                  <a:lnTo>
                    <a:pt x="6778" y="137862"/>
                  </a:lnTo>
                  <a:lnTo>
                    <a:pt x="7871" y="156098"/>
                  </a:lnTo>
                  <a:lnTo>
                    <a:pt x="8679" y="174180"/>
                  </a:lnTo>
                  <a:lnTo>
                    <a:pt x="9257" y="192118"/>
                  </a:lnTo>
                  <a:lnTo>
                    <a:pt x="9662" y="209774"/>
                  </a:lnTo>
                  <a:lnTo>
                    <a:pt x="9942" y="226871"/>
                  </a:lnTo>
                  <a:lnTo>
                    <a:pt x="10132" y="243291"/>
                  </a:lnTo>
                  <a:lnTo>
                    <a:pt x="10263" y="258871"/>
                  </a:lnTo>
                  <a:lnTo>
                    <a:pt x="10365" y="275045"/>
                  </a:lnTo>
                  <a:lnTo>
                    <a:pt x="10448" y="295469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190549" y="1478377"/>
              <a:ext cx="379992" cy="413172"/>
            </a:xfrm>
            <a:custGeom>
              <a:avLst/>
              <a:gdLst/>
              <a:ahLst/>
              <a:cxnLst/>
              <a:rect l="0" t="0" r="0" b="0"/>
              <a:pathLst>
                <a:path w="379992" h="413172">
                  <a:moveTo>
                    <a:pt x="0" y="58783"/>
                  </a:moveTo>
                  <a:lnTo>
                    <a:pt x="6002" y="50049"/>
                  </a:lnTo>
                  <a:lnTo>
                    <a:pt x="12846" y="42342"/>
                  </a:lnTo>
                  <a:lnTo>
                    <a:pt x="21239" y="34945"/>
                  </a:lnTo>
                  <a:lnTo>
                    <a:pt x="31038" y="27856"/>
                  </a:lnTo>
                  <a:lnTo>
                    <a:pt x="42001" y="21326"/>
                  </a:lnTo>
                  <a:lnTo>
                    <a:pt x="53867" y="15458"/>
                  </a:lnTo>
                  <a:lnTo>
                    <a:pt x="66564" y="10366"/>
                  </a:lnTo>
                  <a:lnTo>
                    <a:pt x="80209" y="6244"/>
                  </a:lnTo>
                  <a:lnTo>
                    <a:pt x="94785" y="3107"/>
                  </a:lnTo>
                  <a:lnTo>
                    <a:pt x="109996" y="984"/>
                  </a:lnTo>
                  <a:lnTo>
                    <a:pt x="125358" y="0"/>
                  </a:lnTo>
                  <a:lnTo>
                    <a:pt x="140581" y="119"/>
                  </a:lnTo>
                  <a:lnTo>
                    <a:pt x="155565" y="1334"/>
                  </a:lnTo>
                  <a:lnTo>
                    <a:pt x="170313" y="3744"/>
                  </a:lnTo>
                  <a:lnTo>
                    <a:pt x="184854" y="7295"/>
                  </a:lnTo>
                  <a:lnTo>
                    <a:pt x="198908" y="11967"/>
                  </a:lnTo>
                  <a:lnTo>
                    <a:pt x="211899" y="17852"/>
                  </a:lnTo>
                  <a:lnTo>
                    <a:pt x="223603" y="24885"/>
                  </a:lnTo>
                  <a:lnTo>
                    <a:pt x="234107" y="32878"/>
                  </a:lnTo>
                  <a:lnTo>
                    <a:pt x="243630" y="41614"/>
                  </a:lnTo>
                  <a:lnTo>
                    <a:pt x="252400" y="50901"/>
                  </a:lnTo>
                  <a:lnTo>
                    <a:pt x="260291" y="60746"/>
                  </a:lnTo>
                  <a:lnTo>
                    <a:pt x="266848" y="71340"/>
                  </a:lnTo>
                  <a:lnTo>
                    <a:pt x="271923" y="82722"/>
                  </a:lnTo>
                  <a:lnTo>
                    <a:pt x="275501" y="94637"/>
                  </a:lnTo>
                  <a:lnTo>
                    <a:pt x="277536" y="106635"/>
                  </a:lnTo>
                  <a:lnTo>
                    <a:pt x="278159" y="118441"/>
                  </a:lnTo>
                  <a:lnTo>
                    <a:pt x="277459" y="129809"/>
                  </a:lnTo>
                  <a:lnTo>
                    <a:pt x="275403" y="140444"/>
                  </a:lnTo>
                  <a:lnTo>
                    <a:pt x="272092" y="150261"/>
                  </a:lnTo>
                  <a:lnTo>
                    <a:pt x="267582" y="159345"/>
                  </a:lnTo>
                  <a:lnTo>
                    <a:pt x="261807" y="167841"/>
                  </a:lnTo>
                  <a:lnTo>
                    <a:pt x="254848" y="175889"/>
                  </a:lnTo>
                  <a:lnTo>
                    <a:pt x="246904" y="183449"/>
                  </a:lnTo>
                  <a:lnTo>
                    <a:pt x="238201" y="190307"/>
                  </a:lnTo>
                  <a:lnTo>
                    <a:pt x="228997" y="196360"/>
                  </a:lnTo>
                  <a:lnTo>
                    <a:pt x="221451" y="200164"/>
                  </a:lnTo>
                  <a:lnTo>
                    <a:pt x="219027" y="200727"/>
                  </a:lnTo>
                  <a:lnTo>
                    <a:pt x="222328" y="199976"/>
                  </a:lnTo>
                  <a:lnTo>
                    <a:pt x="229991" y="199317"/>
                  </a:lnTo>
                  <a:lnTo>
                    <a:pt x="240368" y="199718"/>
                  </a:lnTo>
                  <a:lnTo>
                    <a:pt x="252296" y="201521"/>
                  </a:lnTo>
                  <a:lnTo>
                    <a:pt x="264766" y="204651"/>
                  </a:lnTo>
                  <a:lnTo>
                    <a:pt x="276782" y="208872"/>
                  </a:lnTo>
                  <a:lnTo>
                    <a:pt x="287880" y="213928"/>
                  </a:lnTo>
                  <a:lnTo>
                    <a:pt x="298170" y="219758"/>
                  </a:lnTo>
                  <a:lnTo>
                    <a:pt x="308094" y="226493"/>
                  </a:lnTo>
                  <a:lnTo>
                    <a:pt x="317962" y="234131"/>
                  </a:lnTo>
                  <a:lnTo>
                    <a:pt x="327747" y="242547"/>
                  </a:lnTo>
                  <a:lnTo>
                    <a:pt x="337180" y="251574"/>
                  </a:lnTo>
                  <a:lnTo>
                    <a:pt x="346119" y="261059"/>
                  </a:lnTo>
                  <a:lnTo>
                    <a:pt x="354411" y="271039"/>
                  </a:lnTo>
                  <a:lnTo>
                    <a:pt x="361828" y="281724"/>
                  </a:lnTo>
                  <a:lnTo>
                    <a:pt x="368323" y="293172"/>
                  </a:lnTo>
                  <a:lnTo>
                    <a:pt x="373683" y="305301"/>
                  </a:lnTo>
                  <a:lnTo>
                    <a:pt x="377460" y="317975"/>
                  </a:lnTo>
                  <a:lnTo>
                    <a:pt x="379552" y="331053"/>
                  </a:lnTo>
                  <a:lnTo>
                    <a:pt x="379991" y="344259"/>
                  </a:lnTo>
                  <a:lnTo>
                    <a:pt x="378773" y="357198"/>
                  </a:lnTo>
                  <a:lnTo>
                    <a:pt x="376056" y="369664"/>
                  </a:lnTo>
                  <a:lnTo>
                    <a:pt x="371793" y="381151"/>
                  </a:lnTo>
                  <a:lnTo>
                    <a:pt x="365659" y="390808"/>
                  </a:lnTo>
                  <a:lnTo>
                    <a:pt x="357640" y="398337"/>
                  </a:lnTo>
                  <a:lnTo>
                    <a:pt x="347832" y="403918"/>
                  </a:lnTo>
                  <a:lnTo>
                    <a:pt x="336275" y="407920"/>
                  </a:lnTo>
                  <a:lnTo>
                    <a:pt x="323176" y="410723"/>
                  </a:lnTo>
                  <a:lnTo>
                    <a:pt x="309161" y="412491"/>
                  </a:lnTo>
                  <a:lnTo>
                    <a:pt x="295148" y="413171"/>
                  </a:lnTo>
                  <a:lnTo>
                    <a:pt x="281642" y="412825"/>
                  </a:lnTo>
                  <a:lnTo>
                    <a:pt x="268287" y="411782"/>
                  </a:lnTo>
                  <a:lnTo>
                    <a:pt x="254108" y="410544"/>
                  </a:lnTo>
                  <a:lnTo>
                    <a:pt x="238614" y="409413"/>
                  </a:lnTo>
                  <a:lnTo>
                    <a:pt x="222273" y="408331"/>
                  </a:lnTo>
                  <a:lnTo>
                    <a:pt x="206211" y="406999"/>
                  </a:lnTo>
                  <a:lnTo>
                    <a:pt x="191062" y="405255"/>
                  </a:lnTo>
                  <a:lnTo>
                    <a:pt x="176636" y="403252"/>
                  </a:lnTo>
                  <a:lnTo>
                    <a:pt x="162202" y="401361"/>
                  </a:lnTo>
                  <a:lnTo>
                    <a:pt x="147317" y="399788"/>
                  </a:lnTo>
                  <a:lnTo>
                    <a:pt x="132186" y="398409"/>
                  </a:lnTo>
                  <a:lnTo>
                    <a:pt x="117466" y="396876"/>
                  </a:lnTo>
                  <a:lnTo>
                    <a:pt x="103534" y="394997"/>
                  </a:lnTo>
                  <a:lnTo>
                    <a:pt x="90882" y="392895"/>
                  </a:lnTo>
                  <a:lnTo>
                    <a:pt x="79026" y="390718"/>
                  </a:lnTo>
                  <a:lnTo>
                    <a:pt x="66930" y="388269"/>
                  </a:lnTo>
                  <a:lnTo>
                    <a:pt x="52642" y="385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641252" y="1726673"/>
              <a:ext cx="172367" cy="148930"/>
            </a:xfrm>
            <a:custGeom>
              <a:avLst/>
              <a:gdLst/>
              <a:ahLst/>
              <a:cxnLst/>
              <a:rect l="0" t="0" r="0" b="0"/>
              <a:pathLst>
                <a:path w="172367" h="148930">
                  <a:moveTo>
                    <a:pt x="86250" y="0"/>
                  </a:moveTo>
                  <a:lnTo>
                    <a:pt x="71783" y="3001"/>
                  </a:lnTo>
                  <a:lnTo>
                    <a:pt x="59792" y="6423"/>
                  </a:lnTo>
                  <a:lnTo>
                    <a:pt x="49188" y="10624"/>
                  </a:lnTo>
                  <a:lnTo>
                    <a:pt x="39739" y="15697"/>
                  </a:lnTo>
                  <a:lnTo>
                    <a:pt x="31512" y="21827"/>
                  </a:lnTo>
                  <a:lnTo>
                    <a:pt x="24445" y="29010"/>
                  </a:lnTo>
                  <a:lnTo>
                    <a:pt x="18351" y="37098"/>
                  </a:lnTo>
                  <a:lnTo>
                    <a:pt x="13012" y="45893"/>
                  </a:lnTo>
                  <a:lnTo>
                    <a:pt x="8240" y="55217"/>
                  </a:lnTo>
                  <a:lnTo>
                    <a:pt x="4201" y="65087"/>
                  </a:lnTo>
                  <a:lnTo>
                    <a:pt x="1393" y="75697"/>
                  </a:lnTo>
                  <a:lnTo>
                    <a:pt x="0" y="87080"/>
                  </a:lnTo>
                  <a:lnTo>
                    <a:pt x="388" y="98657"/>
                  </a:lnTo>
                  <a:lnTo>
                    <a:pt x="3234" y="109362"/>
                  </a:lnTo>
                  <a:lnTo>
                    <a:pt x="8669" y="118670"/>
                  </a:lnTo>
                  <a:lnTo>
                    <a:pt x="16218" y="126562"/>
                  </a:lnTo>
                  <a:lnTo>
                    <a:pt x="25103" y="133253"/>
                  </a:lnTo>
                  <a:lnTo>
                    <a:pt x="34745" y="139003"/>
                  </a:lnTo>
                  <a:lnTo>
                    <a:pt x="44960" y="143731"/>
                  </a:lnTo>
                  <a:lnTo>
                    <a:pt x="55867" y="147018"/>
                  </a:lnTo>
                  <a:lnTo>
                    <a:pt x="67497" y="148748"/>
                  </a:lnTo>
                  <a:lnTo>
                    <a:pt x="79763" y="148929"/>
                  </a:lnTo>
                  <a:lnTo>
                    <a:pt x="92536" y="147531"/>
                  </a:lnTo>
                  <a:lnTo>
                    <a:pt x="105680" y="144695"/>
                  </a:lnTo>
                  <a:lnTo>
                    <a:pt x="118762" y="140520"/>
                  </a:lnTo>
                  <a:lnTo>
                    <a:pt x="131086" y="134976"/>
                  </a:lnTo>
                  <a:lnTo>
                    <a:pt x="142325" y="128171"/>
                  </a:lnTo>
                  <a:lnTo>
                    <a:pt x="152175" y="120163"/>
                  </a:lnTo>
                  <a:lnTo>
                    <a:pt x="160195" y="110885"/>
                  </a:lnTo>
                  <a:lnTo>
                    <a:pt x="166319" y="100430"/>
                  </a:lnTo>
                  <a:lnTo>
                    <a:pt x="170466" y="89325"/>
                  </a:lnTo>
                  <a:lnTo>
                    <a:pt x="172366" y="78412"/>
                  </a:lnTo>
                  <a:lnTo>
                    <a:pt x="172087" y="68150"/>
                  </a:lnTo>
                  <a:lnTo>
                    <a:pt x="169801" y="58635"/>
                  </a:lnTo>
                  <a:lnTo>
                    <a:pt x="165610" y="49783"/>
                  </a:lnTo>
                  <a:lnTo>
                    <a:pt x="159756" y="41473"/>
                  </a:lnTo>
                  <a:lnTo>
                    <a:pt x="152574" y="34061"/>
                  </a:lnTo>
                  <a:lnTo>
                    <a:pt x="144392" y="28359"/>
                  </a:lnTo>
                  <a:lnTo>
                    <a:pt x="135493" y="24671"/>
                  </a:lnTo>
                  <a:lnTo>
                    <a:pt x="126356" y="22868"/>
                  </a:lnTo>
                  <a:lnTo>
                    <a:pt x="116655" y="22571"/>
                  </a:lnTo>
                  <a:lnTo>
                    <a:pt x="104425" y="24877"/>
                  </a:lnTo>
                  <a:lnTo>
                    <a:pt x="8625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862936" y="1737202"/>
              <a:ext cx="143356" cy="145230"/>
            </a:xfrm>
            <a:custGeom>
              <a:avLst/>
              <a:gdLst/>
              <a:ahLst/>
              <a:cxnLst/>
              <a:rect l="0" t="0" r="0" b="0"/>
              <a:pathLst>
                <a:path w="143356" h="145230">
                  <a:moveTo>
                    <a:pt x="85665" y="0"/>
                  </a:moveTo>
                  <a:lnTo>
                    <a:pt x="74064" y="3000"/>
                  </a:lnTo>
                  <a:lnTo>
                    <a:pt x="64215" y="6423"/>
                  </a:lnTo>
                  <a:lnTo>
                    <a:pt x="55205" y="10619"/>
                  </a:lnTo>
                  <a:lnTo>
                    <a:pt x="46591" y="15519"/>
                  </a:lnTo>
                  <a:lnTo>
                    <a:pt x="37916" y="21000"/>
                  </a:lnTo>
                  <a:lnTo>
                    <a:pt x="28953" y="26945"/>
                  </a:lnTo>
                  <a:lnTo>
                    <a:pt x="20142" y="33725"/>
                  </a:lnTo>
                  <a:lnTo>
                    <a:pt x="12440" y="42168"/>
                  </a:lnTo>
                  <a:lnTo>
                    <a:pt x="6308" y="52583"/>
                  </a:lnTo>
                  <a:lnTo>
                    <a:pt x="2040" y="64493"/>
                  </a:lnTo>
                  <a:lnTo>
                    <a:pt x="0" y="76942"/>
                  </a:lnTo>
                  <a:lnTo>
                    <a:pt x="157" y="89309"/>
                  </a:lnTo>
                  <a:lnTo>
                    <a:pt x="2348" y="101187"/>
                  </a:lnTo>
                  <a:lnTo>
                    <a:pt x="6469" y="112229"/>
                  </a:lnTo>
                  <a:lnTo>
                    <a:pt x="12276" y="122338"/>
                  </a:lnTo>
                  <a:lnTo>
                    <a:pt x="19595" y="131124"/>
                  </a:lnTo>
                  <a:lnTo>
                    <a:pt x="28401" y="137830"/>
                  </a:lnTo>
                  <a:lnTo>
                    <a:pt x="38540" y="142231"/>
                  </a:lnTo>
                  <a:lnTo>
                    <a:pt x="49601" y="144561"/>
                  </a:lnTo>
                  <a:lnTo>
                    <a:pt x="61017" y="145229"/>
                  </a:lnTo>
                  <a:lnTo>
                    <a:pt x="72429" y="144640"/>
                  </a:lnTo>
                  <a:lnTo>
                    <a:pt x="83532" y="142978"/>
                  </a:lnTo>
                  <a:lnTo>
                    <a:pt x="93987" y="140202"/>
                  </a:lnTo>
                  <a:lnTo>
                    <a:pt x="103681" y="136372"/>
                  </a:lnTo>
                  <a:lnTo>
                    <a:pt x="112512" y="131497"/>
                  </a:lnTo>
                  <a:lnTo>
                    <a:pt x="120305" y="125469"/>
                  </a:lnTo>
                  <a:lnTo>
                    <a:pt x="127065" y="118332"/>
                  </a:lnTo>
                  <a:lnTo>
                    <a:pt x="132775" y="110098"/>
                  </a:lnTo>
                  <a:lnTo>
                    <a:pt x="137321" y="100667"/>
                  </a:lnTo>
                  <a:lnTo>
                    <a:pt x="140742" y="90109"/>
                  </a:lnTo>
                  <a:lnTo>
                    <a:pt x="142888" y="78936"/>
                  </a:lnTo>
                  <a:lnTo>
                    <a:pt x="143355" y="67976"/>
                  </a:lnTo>
                  <a:lnTo>
                    <a:pt x="142071" y="57688"/>
                  </a:lnTo>
                  <a:lnTo>
                    <a:pt x="139090" y="48325"/>
                  </a:lnTo>
                  <a:lnTo>
                    <a:pt x="134423" y="40108"/>
                  </a:lnTo>
                  <a:lnTo>
                    <a:pt x="128251" y="33032"/>
                  </a:lnTo>
                  <a:lnTo>
                    <a:pt x="120936" y="27077"/>
                  </a:lnTo>
                  <a:lnTo>
                    <a:pt x="112002" y="21721"/>
                  </a:lnTo>
                  <a:lnTo>
                    <a:pt x="98433" y="16492"/>
                  </a:lnTo>
                  <a:lnTo>
                    <a:pt x="7513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074942" y="1589803"/>
              <a:ext cx="2" cy="305327"/>
            </a:xfrm>
            <a:custGeom>
              <a:avLst/>
              <a:gdLst/>
              <a:ahLst/>
              <a:cxnLst/>
              <a:rect l="0" t="0" r="0" b="0"/>
              <a:pathLst>
                <a:path w="2" h="305327">
                  <a:moveTo>
                    <a:pt x="1" y="0"/>
                  </a:moveTo>
                  <a:lnTo>
                    <a:pt x="1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66"/>
                  </a:lnTo>
                  <a:lnTo>
                    <a:pt x="0" y="118707"/>
                  </a:lnTo>
                  <a:lnTo>
                    <a:pt x="0" y="138122"/>
                  </a:lnTo>
                  <a:lnTo>
                    <a:pt x="0" y="157243"/>
                  </a:lnTo>
                  <a:lnTo>
                    <a:pt x="0" y="175843"/>
                  </a:lnTo>
                  <a:lnTo>
                    <a:pt x="0" y="193645"/>
                  </a:lnTo>
                  <a:lnTo>
                    <a:pt x="0" y="210580"/>
                  </a:lnTo>
                  <a:lnTo>
                    <a:pt x="0" y="226720"/>
                  </a:lnTo>
                  <a:lnTo>
                    <a:pt x="0" y="244084"/>
                  </a:lnTo>
                  <a:lnTo>
                    <a:pt x="1" y="267549"/>
                  </a:lnTo>
                  <a:lnTo>
                    <a:pt x="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110818" y="1695088"/>
              <a:ext cx="100996" cy="189514"/>
            </a:xfrm>
            <a:custGeom>
              <a:avLst/>
              <a:gdLst/>
              <a:ahLst/>
              <a:cxnLst/>
              <a:rect l="0" t="0" r="0" b="0"/>
              <a:pathLst>
                <a:path w="100996" h="189514">
                  <a:moveTo>
                    <a:pt x="90467" y="0"/>
                  </a:moveTo>
                  <a:lnTo>
                    <a:pt x="84599" y="5867"/>
                  </a:lnTo>
                  <a:lnTo>
                    <a:pt x="79035" y="11432"/>
                  </a:lnTo>
                  <a:lnTo>
                    <a:pt x="73235" y="17231"/>
                  </a:lnTo>
                  <a:lnTo>
                    <a:pt x="67155" y="23311"/>
                  </a:lnTo>
                  <a:lnTo>
                    <a:pt x="60825" y="29641"/>
                  </a:lnTo>
                  <a:lnTo>
                    <a:pt x="54293" y="36169"/>
                  </a:lnTo>
                  <a:lnTo>
                    <a:pt x="47443" y="42845"/>
                  </a:lnTo>
                  <a:lnTo>
                    <a:pt x="40013" y="49628"/>
                  </a:lnTo>
                  <a:lnTo>
                    <a:pt x="31911" y="56495"/>
                  </a:lnTo>
                  <a:lnTo>
                    <a:pt x="23522" y="63750"/>
                  </a:lnTo>
                  <a:lnTo>
                    <a:pt x="15577" y="71992"/>
                  </a:lnTo>
                  <a:lnTo>
                    <a:pt x="8476" y="81458"/>
                  </a:lnTo>
                  <a:lnTo>
                    <a:pt x="2915" y="91749"/>
                  </a:lnTo>
                  <a:lnTo>
                    <a:pt x="0" y="102042"/>
                  </a:lnTo>
                  <a:lnTo>
                    <a:pt x="87" y="111852"/>
                  </a:lnTo>
                  <a:lnTo>
                    <a:pt x="2894" y="121046"/>
                  </a:lnTo>
                  <a:lnTo>
                    <a:pt x="7892" y="129675"/>
                  </a:lnTo>
                  <a:lnTo>
                    <a:pt x="14540" y="137845"/>
                  </a:lnTo>
                  <a:lnTo>
                    <a:pt x="22218" y="145671"/>
                  </a:lnTo>
                  <a:lnTo>
                    <a:pt x="30268" y="153247"/>
                  </a:lnTo>
                  <a:lnTo>
                    <a:pt x="38303" y="160638"/>
                  </a:lnTo>
                  <a:lnTo>
                    <a:pt x="46452" y="167595"/>
                  </a:lnTo>
                  <a:lnTo>
                    <a:pt x="56347" y="174248"/>
                  </a:lnTo>
                  <a:lnTo>
                    <a:pt x="72203" y="181183"/>
                  </a:lnTo>
                  <a:lnTo>
                    <a:pt x="10099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264456" y="1579274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1" y="25833"/>
                  </a:lnTo>
                  <a:lnTo>
                    <a:pt x="11489" y="34469"/>
                  </a:lnTo>
                  <a:lnTo>
                    <a:pt x="14318" y="42955"/>
                  </a:lnTo>
                  <a:lnTo>
                    <a:pt x="17347" y="52042"/>
                  </a:ln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355306" y="1726673"/>
              <a:ext cx="173254" cy="190991"/>
            </a:xfrm>
            <a:custGeom>
              <a:avLst/>
              <a:gdLst/>
              <a:ahLst/>
              <a:cxnLst/>
              <a:rect l="0" t="0" r="0" b="0"/>
              <a:pathLst>
                <a:path w="173254" h="190991">
                  <a:moveTo>
                    <a:pt x="109191" y="0"/>
                  </a:moveTo>
                  <a:lnTo>
                    <a:pt x="97523" y="67"/>
                  </a:lnTo>
                  <a:lnTo>
                    <a:pt x="87035" y="707"/>
                  </a:lnTo>
                  <a:lnTo>
                    <a:pt x="76733" y="2004"/>
                  </a:lnTo>
                  <a:lnTo>
                    <a:pt x="66431" y="3864"/>
                  </a:lnTo>
                  <a:lnTo>
                    <a:pt x="56088" y="6180"/>
                  </a:lnTo>
                  <a:lnTo>
                    <a:pt x="45703" y="8851"/>
                  </a:lnTo>
                  <a:lnTo>
                    <a:pt x="35448" y="11948"/>
                  </a:lnTo>
                  <a:lnTo>
                    <a:pt x="25638" y="15703"/>
                  </a:lnTo>
                  <a:lnTo>
                    <a:pt x="16430" y="20196"/>
                  </a:lnTo>
                  <a:lnTo>
                    <a:pt x="8451" y="25519"/>
                  </a:lnTo>
                  <a:lnTo>
                    <a:pt x="2835" y="31848"/>
                  </a:lnTo>
                  <a:lnTo>
                    <a:pt x="0" y="39164"/>
                  </a:lnTo>
                  <a:lnTo>
                    <a:pt x="48" y="46670"/>
                  </a:lnTo>
                  <a:lnTo>
                    <a:pt x="3114" y="52949"/>
                  </a:lnTo>
                  <a:lnTo>
                    <a:pt x="8955" y="57311"/>
                  </a:lnTo>
                  <a:lnTo>
                    <a:pt x="17077" y="59743"/>
                  </a:lnTo>
                  <a:lnTo>
                    <a:pt x="26945" y="60543"/>
                  </a:lnTo>
                  <a:lnTo>
                    <a:pt x="38087" y="60090"/>
                  </a:lnTo>
                  <a:lnTo>
                    <a:pt x="49969" y="59043"/>
                  </a:lnTo>
                  <a:lnTo>
                    <a:pt x="62010" y="58283"/>
                  </a:lnTo>
                  <a:lnTo>
                    <a:pt x="73882" y="58275"/>
                  </a:lnTo>
                  <a:lnTo>
                    <a:pt x="85479" y="59259"/>
                  </a:lnTo>
                  <a:lnTo>
                    <a:pt x="96807" y="61443"/>
                  </a:lnTo>
                  <a:lnTo>
                    <a:pt x="107908" y="64802"/>
                  </a:lnTo>
                  <a:lnTo>
                    <a:pt x="118669" y="69158"/>
                  </a:lnTo>
                  <a:lnTo>
                    <a:pt x="128830" y="74291"/>
                  </a:lnTo>
                  <a:lnTo>
                    <a:pt x="138293" y="80001"/>
                  </a:lnTo>
                  <a:lnTo>
                    <a:pt x="146955" y="86290"/>
                  </a:lnTo>
                  <a:lnTo>
                    <a:pt x="154626" y="93342"/>
                  </a:lnTo>
                  <a:lnTo>
                    <a:pt x="161297" y="101198"/>
                  </a:lnTo>
                  <a:lnTo>
                    <a:pt x="166775" y="109761"/>
                  </a:lnTo>
                  <a:lnTo>
                    <a:pt x="170633" y="118888"/>
                  </a:lnTo>
                  <a:lnTo>
                    <a:pt x="172778" y="128432"/>
                  </a:lnTo>
                  <a:lnTo>
                    <a:pt x="173253" y="138111"/>
                  </a:lnTo>
                  <a:lnTo>
                    <a:pt x="172060" y="147529"/>
                  </a:lnTo>
                  <a:lnTo>
                    <a:pt x="169365" y="156487"/>
                  </a:lnTo>
                  <a:lnTo>
                    <a:pt x="165285" y="164805"/>
                  </a:lnTo>
                  <a:lnTo>
                    <a:pt x="159807" y="172246"/>
                  </a:lnTo>
                  <a:lnTo>
                    <a:pt x="153051" y="178761"/>
                  </a:lnTo>
                  <a:lnTo>
                    <a:pt x="145243" y="184136"/>
                  </a:lnTo>
                  <a:lnTo>
                    <a:pt x="136634" y="187924"/>
                  </a:lnTo>
                  <a:lnTo>
                    <a:pt x="127436" y="190032"/>
                  </a:lnTo>
                  <a:lnTo>
                    <a:pt x="117698" y="190818"/>
                  </a:lnTo>
                  <a:lnTo>
                    <a:pt x="106041" y="190990"/>
                  </a:lnTo>
                  <a:lnTo>
                    <a:pt x="88089" y="190565"/>
                  </a:lnTo>
                  <a:lnTo>
                    <a:pt x="5654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804843" y="1571706"/>
              <a:ext cx="291365" cy="415960"/>
            </a:xfrm>
            <a:custGeom>
              <a:avLst/>
              <a:gdLst/>
              <a:ahLst/>
              <a:cxnLst/>
              <a:rect l="0" t="0" r="0" b="0"/>
              <a:pathLst>
                <a:path w="291365" h="415960">
                  <a:moveTo>
                    <a:pt x="101851" y="333952"/>
                  </a:moveTo>
                  <a:lnTo>
                    <a:pt x="104584" y="325150"/>
                  </a:lnTo>
                  <a:lnTo>
                    <a:pt x="105445" y="316804"/>
                  </a:lnTo>
                  <a:lnTo>
                    <a:pt x="104450" y="308114"/>
                  </a:lnTo>
                  <a:lnTo>
                    <a:pt x="101739" y="299339"/>
                  </a:lnTo>
                  <a:lnTo>
                    <a:pt x="97306" y="291140"/>
                  </a:lnTo>
                  <a:lnTo>
                    <a:pt x="91313" y="283864"/>
                  </a:lnTo>
                  <a:lnTo>
                    <a:pt x="83882" y="277847"/>
                  </a:lnTo>
                  <a:lnTo>
                    <a:pt x="75007" y="273563"/>
                  </a:lnTo>
                  <a:lnTo>
                    <a:pt x="64830" y="271104"/>
                  </a:lnTo>
                  <a:lnTo>
                    <a:pt x="53915" y="270573"/>
                  </a:lnTo>
                  <a:lnTo>
                    <a:pt x="43129" y="272254"/>
                  </a:lnTo>
                  <a:lnTo>
                    <a:pt x="32963" y="276096"/>
                  </a:lnTo>
                  <a:lnTo>
                    <a:pt x="23852" y="282097"/>
                  </a:lnTo>
                  <a:lnTo>
                    <a:pt x="16337" y="290469"/>
                  </a:lnTo>
                  <a:lnTo>
                    <a:pt x="10545" y="301096"/>
                  </a:lnTo>
                  <a:lnTo>
                    <a:pt x="6283" y="313449"/>
                  </a:lnTo>
                  <a:lnTo>
                    <a:pt x="3240" y="326796"/>
                  </a:lnTo>
                  <a:lnTo>
                    <a:pt x="1122" y="340611"/>
                  </a:lnTo>
                  <a:lnTo>
                    <a:pt x="0" y="354290"/>
                  </a:lnTo>
                  <a:lnTo>
                    <a:pt x="293" y="367088"/>
                  </a:lnTo>
                  <a:lnTo>
                    <a:pt x="2124" y="378685"/>
                  </a:lnTo>
                  <a:lnTo>
                    <a:pt x="5488" y="388963"/>
                  </a:lnTo>
                  <a:lnTo>
                    <a:pt x="10420" y="397809"/>
                  </a:lnTo>
                  <a:lnTo>
                    <a:pt x="16778" y="405306"/>
                  </a:lnTo>
                  <a:lnTo>
                    <a:pt x="24301" y="411190"/>
                  </a:lnTo>
                  <a:lnTo>
                    <a:pt x="32713" y="414796"/>
                  </a:lnTo>
                  <a:lnTo>
                    <a:pt x="41771" y="415959"/>
                  </a:lnTo>
                  <a:lnTo>
                    <a:pt x="51122" y="414792"/>
                  </a:lnTo>
                  <a:lnTo>
                    <a:pt x="60319" y="411425"/>
                  </a:lnTo>
                  <a:lnTo>
                    <a:pt x="69127" y="406162"/>
                  </a:lnTo>
                  <a:lnTo>
                    <a:pt x="77346" y="399392"/>
                  </a:lnTo>
                  <a:lnTo>
                    <a:pt x="84720" y="391495"/>
                  </a:lnTo>
                  <a:lnTo>
                    <a:pt x="91198" y="382773"/>
                  </a:lnTo>
                  <a:lnTo>
                    <a:pt x="96889" y="373140"/>
                  </a:lnTo>
                  <a:lnTo>
                    <a:pt x="101953" y="362157"/>
                  </a:lnTo>
                  <a:lnTo>
                    <a:pt x="106549" y="349700"/>
                  </a:lnTo>
                  <a:lnTo>
                    <a:pt x="110810" y="336250"/>
                  </a:lnTo>
                  <a:lnTo>
                    <a:pt x="114829" y="322682"/>
                  </a:lnTo>
                  <a:lnTo>
                    <a:pt x="118681" y="309502"/>
                  </a:lnTo>
                  <a:lnTo>
                    <a:pt x="122253" y="296211"/>
                  </a:lnTo>
                  <a:lnTo>
                    <a:pt x="125272" y="281551"/>
                  </a:lnTo>
                  <a:lnTo>
                    <a:pt x="127639" y="264923"/>
                  </a:lnTo>
                  <a:lnTo>
                    <a:pt x="129567" y="247008"/>
                  </a:lnTo>
                  <a:lnTo>
                    <a:pt x="131477" y="229351"/>
                  </a:lnTo>
                  <a:lnTo>
                    <a:pt x="133609" y="212840"/>
                  </a:lnTo>
                  <a:lnTo>
                    <a:pt x="135875" y="197517"/>
                  </a:lnTo>
                  <a:lnTo>
                    <a:pt x="137943" y="182941"/>
                  </a:lnTo>
                  <a:lnTo>
                    <a:pt x="139630" y="168733"/>
                  </a:lnTo>
                  <a:lnTo>
                    <a:pt x="140915" y="154683"/>
                  </a:lnTo>
                  <a:lnTo>
                    <a:pt x="141853" y="140689"/>
                  </a:lnTo>
                  <a:lnTo>
                    <a:pt x="142518" y="126692"/>
                  </a:lnTo>
                  <a:lnTo>
                    <a:pt x="142981" y="112185"/>
                  </a:lnTo>
                  <a:lnTo>
                    <a:pt x="143299" y="96241"/>
                  </a:lnTo>
                  <a:lnTo>
                    <a:pt x="143511" y="78491"/>
                  </a:lnTo>
                  <a:lnTo>
                    <a:pt x="143487" y="59689"/>
                  </a:lnTo>
                  <a:lnTo>
                    <a:pt x="142937" y="41369"/>
                  </a:lnTo>
                  <a:lnTo>
                    <a:pt x="141727" y="24425"/>
                  </a:lnTo>
                  <a:lnTo>
                    <a:pt x="139067" y="10405"/>
                  </a:lnTo>
                  <a:lnTo>
                    <a:pt x="134514" y="1907"/>
                  </a:lnTo>
                  <a:lnTo>
                    <a:pt x="129468" y="0"/>
                  </a:lnTo>
                  <a:lnTo>
                    <a:pt x="124963" y="4116"/>
                  </a:lnTo>
                  <a:lnTo>
                    <a:pt x="121365" y="13061"/>
                  </a:lnTo>
                  <a:lnTo>
                    <a:pt x="118666" y="25306"/>
                  </a:lnTo>
                  <a:lnTo>
                    <a:pt x="116715" y="39226"/>
                  </a:lnTo>
                  <a:lnTo>
                    <a:pt x="115342" y="53786"/>
                  </a:lnTo>
                  <a:lnTo>
                    <a:pt x="114390" y="68484"/>
                  </a:lnTo>
                  <a:lnTo>
                    <a:pt x="113737" y="83119"/>
                  </a:lnTo>
                  <a:lnTo>
                    <a:pt x="113288" y="97634"/>
                  </a:lnTo>
                  <a:lnTo>
                    <a:pt x="112815" y="112028"/>
                  </a:lnTo>
                  <a:lnTo>
                    <a:pt x="111965" y="126323"/>
                  </a:lnTo>
                  <a:lnTo>
                    <a:pt x="110580" y="140541"/>
                  </a:lnTo>
                  <a:lnTo>
                    <a:pt x="108836" y="154704"/>
                  </a:lnTo>
                  <a:lnTo>
                    <a:pt x="107127" y="168827"/>
                  </a:lnTo>
                  <a:lnTo>
                    <a:pt x="105683" y="182924"/>
                  </a:lnTo>
                  <a:lnTo>
                    <a:pt x="104563" y="197001"/>
                  </a:lnTo>
                  <a:lnTo>
                    <a:pt x="103738" y="211065"/>
                  </a:lnTo>
                  <a:lnTo>
                    <a:pt x="103147" y="225130"/>
                  </a:lnTo>
                  <a:lnTo>
                    <a:pt x="102733" y="239526"/>
                  </a:lnTo>
                  <a:lnTo>
                    <a:pt x="102449" y="254868"/>
                  </a:lnTo>
                  <a:lnTo>
                    <a:pt x="102259" y="271404"/>
                  </a:lnTo>
                  <a:lnTo>
                    <a:pt x="102299" y="288579"/>
                  </a:lnTo>
                  <a:lnTo>
                    <a:pt x="102858" y="305267"/>
                  </a:lnTo>
                  <a:lnTo>
                    <a:pt x="104061" y="320836"/>
                  </a:lnTo>
                  <a:lnTo>
                    <a:pt x="106192" y="334371"/>
                  </a:lnTo>
                  <a:lnTo>
                    <a:pt x="109758" y="344488"/>
                  </a:lnTo>
                  <a:lnTo>
                    <a:pt x="114894" y="350756"/>
                  </a:lnTo>
                  <a:lnTo>
                    <a:pt x="121105" y="353385"/>
                  </a:lnTo>
                  <a:lnTo>
                    <a:pt x="127497" y="352747"/>
                  </a:lnTo>
                  <a:lnTo>
                    <a:pt x="133537" y="349405"/>
                  </a:lnTo>
                  <a:lnTo>
                    <a:pt x="139215" y="344135"/>
                  </a:lnTo>
                  <a:lnTo>
                    <a:pt x="144860" y="337793"/>
                  </a:lnTo>
                  <a:lnTo>
                    <a:pt x="150702" y="330960"/>
                  </a:lnTo>
                  <a:lnTo>
                    <a:pt x="157135" y="324261"/>
                  </a:lnTo>
                  <a:lnTo>
                    <a:pt x="164758" y="318449"/>
                  </a:lnTo>
                  <a:lnTo>
                    <a:pt x="173782" y="313836"/>
                  </a:lnTo>
                  <a:lnTo>
                    <a:pt x="183930" y="310213"/>
                  </a:lnTo>
                  <a:lnTo>
                    <a:pt x="194652" y="307076"/>
                  </a:lnTo>
                  <a:lnTo>
                    <a:pt x="205565" y="304069"/>
                  </a:lnTo>
                  <a:lnTo>
                    <a:pt x="216485" y="301028"/>
                  </a:lnTo>
                  <a:lnTo>
                    <a:pt x="227340" y="297898"/>
                  </a:lnTo>
                  <a:lnTo>
                    <a:pt x="238102" y="294662"/>
                  </a:lnTo>
                  <a:lnTo>
                    <a:pt x="248124" y="290841"/>
                  </a:lnTo>
                  <a:lnTo>
                    <a:pt x="256190" y="285534"/>
                  </a:lnTo>
                  <a:lnTo>
                    <a:pt x="261787" y="278380"/>
                  </a:lnTo>
                  <a:lnTo>
                    <a:pt x="264730" y="269982"/>
                  </a:lnTo>
                  <a:lnTo>
                    <a:pt x="264820" y="261576"/>
                  </a:lnTo>
                  <a:lnTo>
                    <a:pt x="262247" y="253904"/>
                  </a:lnTo>
                  <a:lnTo>
                    <a:pt x="257470" y="247656"/>
                  </a:lnTo>
                  <a:lnTo>
                    <a:pt x="251001" y="243682"/>
                  </a:lnTo>
                  <a:lnTo>
                    <a:pt x="243291" y="242208"/>
                  </a:lnTo>
                  <a:lnTo>
                    <a:pt x="234696" y="242967"/>
                  </a:lnTo>
                  <a:lnTo>
                    <a:pt x="225483" y="245513"/>
                  </a:lnTo>
                  <a:lnTo>
                    <a:pt x="215850" y="249401"/>
                  </a:lnTo>
                  <a:lnTo>
                    <a:pt x="206094" y="254259"/>
                  </a:lnTo>
                  <a:lnTo>
                    <a:pt x="196617" y="259801"/>
                  </a:lnTo>
                  <a:lnTo>
                    <a:pt x="187612" y="265827"/>
                  </a:lnTo>
                  <a:lnTo>
                    <a:pt x="179090" y="272515"/>
                  </a:lnTo>
                  <a:lnTo>
                    <a:pt x="170979" y="280375"/>
                  </a:lnTo>
                  <a:lnTo>
                    <a:pt x="163202" y="289590"/>
                  </a:lnTo>
                  <a:lnTo>
                    <a:pt x="156164" y="299882"/>
                  </a:lnTo>
                  <a:lnTo>
                    <a:pt x="150722" y="310709"/>
                  </a:lnTo>
                  <a:lnTo>
                    <a:pt x="147215" y="321695"/>
                  </a:lnTo>
                  <a:lnTo>
                    <a:pt x="145676" y="332663"/>
                  </a:lnTo>
                  <a:lnTo>
                    <a:pt x="146080" y="343554"/>
                  </a:lnTo>
                  <a:lnTo>
                    <a:pt x="148210" y="354354"/>
                  </a:lnTo>
                  <a:lnTo>
                    <a:pt x="151891" y="364910"/>
                  </a:lnTo>
                  <a:lnTo>
                    <a:pt x="157095" y="374932"/>
                  </a:lnTo>
                  <a:lnTo>
                    <a:pt x="163670" y="384297"/>
                  </a:lnTo>
                  <a:lnTo>
                    <a:pt x="171521" y="392722"/>
                  </a:lnTo>
                  <a:lnTo>
                    <a:pt x="180694" y="399703"/>
                  </a:lnTo>
                  <a:lnTo>
                    <a:pt x="191083" y="405096"/>
                  </a:lnTo>
                  <a:lnTo>
                    <a:pt x="202313" y="408903"/>
                  </a:lnTo>
                  <a:lnTo>
                    <a:pt x="213842" y="411100"/>
                  </a:lnTo>
                  <a:lnTo>
                    <a:pt x="225330" y="411839"/>
                  </a:lnTo>
                  <a:lnTo>
                    <a:pt x="236581" y="411353"/>
                  </a:lnTo>
                  <a:lnTo>
                    <a:pt x="248756" y="409716"/>
                  </a:lnTo>
                  <a:lnTo>
                    <a:pt x="265158" y="405670"/>
                  </a:lnTo>
                  <a:lnTo>
                    <a:pt x="291364" y="39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115589" y="1571725"/>
              <a:ext cx="106961" cy="407633"/>
            </a:xfrm>
            <a:custGeom>
              <a:avLst/>
              <a:gdLst/>
              <a:ahLst/>
              <a:cxnLst/>
              <a:rect l="0" t="0" r="0" b="0"/>
              <a:pathLst>
                <a:path w="106961" h="407633">
                  <a:moveTo>
                    <a:pt x="96432" y="407632"/>
                  </a:moveTo>
                  <a:lnTo>
                    <a:pt x="90631" y="398764"/>
                  </a:lnTo>
                  <a:lnTo>
                    <a:pt x="85707" y="389777"/>
                  </a:lnTo>
                  <a:lnTo>
                    <a:pt x="81204" y="379777"/>
                  </a:lnTo>
                  <a:lnTo>
                    <a:pt x="76983" y="368623"/>
                  </a:lnTo>
                  <a:lnTo>
                    <a:pt x="72969" y="356164"/>
                  </a:lnTo>
                  <a:lnTo>
                    <a:pt x="69107" y="342456"/>
                  </a:lnTo>
                  <a:lnTo>
                    <a:pt x="65355" y="327866"/>
                  </a:lnTo>
                  <a:lnTo>
                    <a:pt x="61681" y="312937"/>
                  </a:lnTo>
                  <a:lnTo>
                    <a:pt x="58059" y="298008"/>
                  </a:lnTo>
                  <a:lnTo>
                    <a:pt x="54472" y="283054"/>
                  </a:lnTo>
                  <a:lnTo>
                    <a:pt x="50911" y="267796"/>
                  </a:lnTo>
                  <a:lnTo>
                    <a:pt x="47367" y="252090"/>
                  </a:lnTo>
                  <a:lnTo>
                    <a:pt x="43836" y="236101"/>
                  </a:lnTo>
                  <a:lnTo>
                    <a:pt x="40311" y="220207"/>
                  </a:lnTo>
                  <a:lnTo>
                    <a:pt x="36786" y="204618"/>
                  </a:lnTo>
                  <a:lnTo>
                    <a:pt x="33097" y="189216"/>
                  </a:lnTo>
                  <a:lnTo>
                    <a:pt x="28935" y="173655"/>
                  </a:lnTo>
                  <a:lnTo>
                    <a:pt x="24174" y="157746"/>
                  </a:lnTo>
                  <a:lnTo>
                    <a:pt x="19010" y="141620"/>
                  </a:lnTo>
                  <a:lnTo>
                    <a:pt x="13850" y="125634"/>
                  </a:lnTo>
                  <a:lnTo>
                    <a:pt x="8947" y="109994"/>
                  </a:lnTo>
                  <a:lnTo>
                    <a:pt x="4688" y="94897"/>
                  </a:lnTo>
                  <a:lnTo>
                    <a:pt x="1667" y="80605"/>
                  </a:lnTo>
                  <a:lnTo>
                    <a:pt x="90" y="67184"/>
                  </a:lnTo>
                  <a:lnTo>
                    <a:pt x="0" y="54697"/>
                  </a:lnTo>
                  <a:lnTo>
                    <a:pt x="1452" y="43296"/>
                  </a:lnTo>
                  <a:lnTo>
                    <a:pt x="4327" y="32966"/>
                  </a:lnTo>
                  <a:lnTo>
                    <a:pt x="8695" y="23876"/>
                  </a:lnTo>
                  <a:lnTo>
                    <a:pt x="14900" y="16439"/>
                  </a:lnTo>
                  <a:lnTo>
                    <a:pt x="22962" y="10733"/>
                  </a:lnTo>
                  <a:lnTo>
                    <a:pt x="32628" y="6544"/>
                  </a:lnTo>
                  <a:lnTo>
                    <a:pt x="43558" y="3559"/>
                  </a:lnTo>
                  <a:lnTo>
                    <a:pt x="55409" y="1477"/>
                  </a:lnTo>
                  <a:lnTo>
                    <a:pt x="67308" y="238"/>
                  </a:lnTo>
                  <a:lnTo>
                    <a:pt x="79025" y="0"/>
                  </a:lnTo>
                  <a:lnTo>
                    <a:pt x="91580" y="1852"/>
                  </a:lnTo>
                  <a:lnTo>
                    <a:pt x="106960" y="7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075150" y="183195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3325" y="2867"/>
                  </a:lnTo>
                  <a:lnTo>
                    <a:pt x="130055" y="5009"/>
                  </a:lnTo>
                  <a:lnTo>
                    <a:pt x="116858" y="6617"/>
                  </a:lnTo>
                  <a:lnTo>
                    <a:pt x="103689" y="7970"/>
                  </a:lnTo>
                  <a:lnTo>
                    <a:pt x="90828" y="9467"/>
                  </a:lnTo>
                  <a:lnTo>
                    <a:pt x="78428" y="11313"/>
                  </a:lnTo>
                  <a:lnTo>
                    <a:pt x="66361" y="13389"/>
                  </a:lnTo>
                  <a:lnTo>
                    <a:pt x="52803" y="15546"/>
                  </a:lnTo>
                  <a:lnTo>
                    <a:pt x="33209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312697" y="1874072"/>
              <a:ext cx="15138" cy="115815"/>
            </a:xfrm>
            <a:custGeom>
              <a:avLst/>
              <a:gdLst/>
              <a:ahLst/>
              <a:cxnLst/>
              <a:rect l="0" t="0" r="0" b="0"/>
              <a:pathLst>
                <a:path w="15138" h="115815">
                  <a:moveTo>
                    <a:pt x="4609" y="0"/>
                  </a:moveTo>
                  <a:lnTo>
                    <a:pt x="1809" y="11668"/>
                  </a:lnTo>
                  <a:lnTo>
                    <a:pt x="307" y="22157"/>
                  </a:lnTo>
                  <a:lnTo>
                    <a:pt x="0" y="32459"/>
                  </a:lnTo>
                  <a:lnTo>
                    <a:pt x="680" y="42760"/>
                  </a:lnTo>
                  <a:lnTo>
                    <a:pt x="2148" y="53104"/>
                  </a:lnTo>
                  <a:lnTo>
                    <a:pt x="4212" y="63484"/>
                  </a:lnTo>
                  <a:lnTo>
                    <a:pt x="6559" y="73632"/>
                  </a:lnTo>
                  <a:lnTo>
                    <a:pt x="8987" y="84127"/>
                  </a:lnTo>
                  <a:lnTo>
                    <a:pt x="11706" y="97008"/>
                  </a:lnTo>
                  <a:lnTo>
                    <a:pt x="1513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317306" y="1737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412062" y="1825275"/>
              <a:ext cx="126343" cy="143555"/>
            </a:xfrm>
            <a:custGeom>
              <a:avLst/>
              <a:gdLst/>
              <a:ahLst/>
              <a:cxnLst/>
              <a:rect l="0" t="0" r="0" b="0"/>
              <a:pathLst>
                <a:path w="126343" h="143555">
                  <a:moveTo>
                    <a:pt x="0" y="27740"/>
                  </a:moveTo>
                  <a:lnTo>
                    <a:pt x="2934" y="39408"/>
                  </a:lnTo>
                  <a:lnTo>
                    <a:pt x="5717" y="49897"/>
                  </a:lnTo>
                  <a:lnTo>
                    <a:pt x="8616" y="60208"/>
                  </a:lnTo>
                  <a:lnTo>
                    <a:pt x="11656" y="70855"/>
                  </a:lnTo>
                  <a:lnTo>
                    <a:pt x="14821" y="82495"/>
                  </a:lnTo>
                  <a:lnTo>
                    <a:pt x="18075" y="95355"/>
                  </a:lnTo>
                  <a:lnTo>
                    <a:pt x="21054" y="108019"/>
                  </a:lnTo>
                  <a:lnTo>
                    <a:pt x="22637" y="116702"/>
                  </a:lnTo>
                  <a:lnTo>
                    <a:pt x="22278" y="119292"/>
                  </a:lnTo>
                  <a:lnTo>
                    <a:pt x="20737" y="117250"/>
                  </a:lnTo>
                  <a:lnTo>
                    <a:pt x="18679" y="112020"/>
                  </a:lnTo>
                  <a:lnTo>
                    <a:pt x="16667" y="104386"/>
                  </a:lnTo>
                  <a:lnTo>
                    <a:pt x="14978" y="94911"/>
                  </a:lnTo>
                  <a:lnTo>
                    <a:pt x="13673" y="84067"/>
                  </a:lnTo>
                  <a:lnTo>
                    <a:pt x="12712" y="72235"/>
                  </a:lnTo>
                  <a:lnTo>
                    <a:pt x="12037" y="59715"/>
                  </a:lnTo>
                  <a:lnTo>
                    <a:pt x="11905" y="47047"/>
                  </a:lnTo>
                  <a:lnTo>
                    <a:pt x="12871" y="34999"/>
                  </a:lnTo>
                  <a:lnTo>
                    <a:pt x="15161" y="23947"/>
                  </a:lnTo>
                  <a:lnTo>
                    <a:pt x="19005" y="14391"/>
                  </a:lnTo>
                  <a:lnTo>
                    <a:pt x="24792" y="7101"/>
                  </a:lnTo>
                  <a:lnTo>
                    <a:pt x="32532" y="2285"/>
                  </a:lnTo>
                  <a:lnTo>
                    <a:pt x="41627" y="0"/>
                  </a:lnTo>
                  <a:lnTo>
                    <a:pt x="51101" y="419"/>
                  </a:lnTo>
                  <a:lnTo>
                    <a:pt x="60350" y="3366"/>
                  </a:lnTo>
                  <a:lnTo>
                    <a:pt x="68996" y="8409"/>
                  </a:lnTo>
                  <a:lnTo>
                    <a:pt x="76721" y="15064"/>
                  </a:lnTo>
                  <a:lnTo>
                    <a:pt x="83468" y="22903"/>
                  </a:lnTo>
                  <a:lnTo>
                    <a:pt x="89354" y="31586"/>
                  </a:lnTo>
                  <a:lnTo>
                    <a:pt x="94558" y="40857"/>
                  </a:lnTo>
                  <a:lnTo>
                    <a:pt x="99250" y="50536"/>
                  </a:lnTo>
                  <a:lnTo>
                    <a:pt x="103576" y="60490"/>
                  </a:lnTo>
                  <a:lnTo>
                    <a:pt x="107642" y="70634"/>
                  </a:lnTo>
                  <a:lnTo>
                    <a:pt x="111525" y="80899"/>
                  </a:lnTo>
                  <a:lnTo>
                    <a:pt x="115129" y="91176"/>
                  </a:lnTo>
                  <a:lnTo>
                    <a:pt x="118554" y="102519"/>
                  </a:lnTo>
                  <a:lnTo>
                    <a:pt x="122101" y="118160"/>
                  </a:lnTo>
                  <a:lnTo>
                    <a:pt x="126342" y="143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601575" y="185301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5" y="77015"/>
                  </a:lnTo>
                  <a:lnTo>
                    <a:pt x="3735" y="89162"/>
                  </a:lnTo>
                  <a:lnTo>
                    <a:pt x="5562" y="100618"/>
                  </a:lnTo>
                  <a:lnTo>
                    <a:pt x="7716" y="11238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569989" y="172667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727917" y="1621388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66"/>
                  </a:lnTo>
                  <a:lnTo>
                    <a:pt x="177" y="54173"/>
                  </a:lnTo>
                  <a:lnTo>
                    <a:pt x="826" y="70818"/>
                  </a:lnTo>
                  <a:lnTo>
                    <a:pt x="2074" y="87949"/>
                  </a:lnTo>
                  <a:lnTo>
                    <a:pt x="3728" y="105150"/>
                  </a:lnTo>
                  <a:lnTo>
                    <a:pt x="5376" y="121985"/>
                  </a:lnTo>
                  <a:lnTo>
                    <a:pt x="6783" y="138261"/>
                  </a:lnTo>
                  <a:lnTo>
                    <a:pt x="8048" y="153984"/>
                  </a:lnTo>
                  <a:lnTo>
                    <a:pt x="9505" y="169242"/>
                  </a:lnTo>
                  <a:lnTo>
                    <a:pt x="11331" y="184141"/>
                  </a:lnTo>
                  <a:lnTo>
                    <a:pt x="13389" y="198777"/>
                  </a:lnTo>
                  <a:lnTo>
                    <a:pt x="15317" y="213225"/>
                  </a:lnTo>
                  <a:lnTo>
                    <a:pt x="16915" y="227547"/>
                  </a:lnTo>
                  <a:lnTo>
                    <a:pt x="18310" y="241947"/>
                  </a:lnTo>
                  <a:lnTo>
                    <a:pt x="19855" y="256760"/>
                  </a:lnTo>
                  <a:lnTo>
                    <a:pt x="21745" y="272133"/>
                  </a:lnTo>
                  <a:lnTo>
                    <a:pt x="24016" y="287881"/>
                  </a:lnTo>
                  <a:lnTo>
                    <a:pt x="26617" y="303606"/>
                  </a:lnTo>
                  <a:lnTo>
                    <a:pt x="29477" y="319059"/>
                  </a:lnTo>
                  <a:lnTo>
                    <a:pt x="32375" y="333768"/>
                  </a:lnTo>
                  <a:lnTo>
                    <a:pt x="35242" y="348510"/>
                  </a:lnTo>
                  <a:lnTo>
                    <a:pt x="38326" y="365695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643689" y="1800373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67248" y="2866"/>
                  </a:lnTo>
                  <a:lnTo>
                    <a:pt x="156120" y="5009"/>
                  </a:lnTo>
                  <a:lnTo>
                    <a:pt x="144526" y="6616"/>
                  </a:lnTo>
                  <a:lnTo>
                    <a:pt x="132538" y="7969"/>
                  </a:lnTo>
                  <a:lnTo>
                    <a:pt x="120527" y="9466"/>
                  </a:lnTo>
                  <a:lnTo>
                    <a:pt x="108719" y="11313"/>
                  </a:lnTo>
                  <a:lnTo>
                    <a:pt x="97020" y="13380"/>
                  </a:lnTo>
                  <a:lnTo>
                    <a:pt x="85103" y="15312"/>
                  </a:lnTo>
                  <a:lnTo>
                    <a:pt x="72799" y="16912"/>
                  </a:lnTo>
                  <a:lnTo>
                    <a:pt x="60315" y="18341"/>
                  </a:lnTo>
                  <a:lnTo>
                    <a:pt x="46713" y="20273"/>
                  </a:lnTo>
                  <a:lnTo>
                    <a:pt x="28558" y="239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867501" y="1884601"/>
              <a:ext cx="18345" cy="126343"/>
            </a:xfrm>
            <a:custGeom>
              <a:avLst/>
              <a:gdLst/>
              <a:ahLst/>
              <a:cxnLst/>
              <a:rect l="0" t="0" r="0" b="0"/>
              <a:pathLst>
                <a:path w="18345" h="126343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7" y="29845"/>
                  </a:lnTo>
                  <a:lnTo>
                    <a:pt x="200" y="42339"/>
                  </a:lnTo>
                  <a:lnTo>
                    <a:pt x="0" y="55171"/>
                  </a:lnTo>
                  <a:lnTo>
                    <a:pt x="655" y="67780"/>
                  </a:lnTo>
                  <a:lnTo>
                    <a:pt x="2103" y="79714"/>
                  </a:lnTo>
                  <a:lnTo>
                    <a:pt x="4501" y="91742"/>
                  </a:lnTo>
                  <a:lnTo>
                    <a:pt x="9180" y="106028"/>
                  </a:lnTo>
                  <a:lnTo>
                    <a:pt x="1834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854259" y="1747730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8" y="11179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936841" y="1853015"/>
              <a:ext cx="119629" cy="167997"/>
            </a:xfrm>
            <a:custGeom>
              <a:avLst/>
              <a:gdLst/>
              <a:ahLst/>
              <a:cxnLst/>
              <a:rect l="0" t="0" r="0" b="0"/>
              <a:pathLst>
                <a:path w="119629" h="167997">
                  <a:moveTo>
                    <a:pt x="75345" y="0"/>
                  </a:moveTo>
                  <a:lnTo>
                    <a:pt x="63812" y="201"/>
                  </a:lnTo>
                  <a:lnTo>
                    <a:pt x="54602" y="2121"/>
                  </a:lnTo>
                  <a:lnTo>
                    <a:pt x="46890" y="6006"/>
                  </a:lnTo>
                  <a:lnTo>
                    <a:pt x="40135" y="11413"/>
                  </a:lnTo>
                  <a:lnTo>
                    <a:pt x="33777" y="17714"/>
                  </a:lnTo>
                  <a:lnTo>
                    <a:pt x="27472" y="24465"/>
                  </a:lnTo>
                  <a:lnTo>
                    <a:pt x="21237" y="31583"/>
                  </a:lnTo>
                  <a:lnTo>
                    <a:pt x="15345" y="39256"/>
                  </a:lnTo>
                  <a:lnTo>
                    <a:pt x="9942" y="47564"/>
                  </a:lnTo>
                  <a:lnTo>
                    <a:pt x="5347" y="56616"/>
                  </a:lnTo>
                  <a:lnTo>
                    <a:pt x="2099" y="66610"/>
                  </a:lnTo>
                  <a:lnTo>
                    <a:pt x="365" y="77556"/>
                  </a:lnTo>
                  <a:lnTo>
                    <a:pt x="0" y="89163"/>
                  </a:lnTo>
                  <a:lnTo>
                    <a:pt x="736" y="100947"/>
                  </a:lnTo>
                  <a:lnTo>
                    <a:pt x="2310" y="112603"/>
                  </a:lnTo>
                  <a:lnTo>
                    <a:pt x="4823" y="123698"/>
                  </a:lnTo>
                  <a:lnTo>
                    <a:pt x="8710" y="133616"/>
                  </a:lnTo>
                  <a:lnTo>
                    <a:pt x="14107" y="142135"/>
                  </a:lnTo>
                  <a:lnTo>
                    <a:pt x="21018" y="149362"/>
                  </a:lnTo>
                  <a:lnTo>
                    <a:pt x="29486" y="155541"/>
                  </a:lnTo>
                  <a:lnTo>
                    <a:pt x="39362" y="160910"/>
                  </a:lnTo>
                  <a:lnTo>
                    <a:pt x="50060" y="165197"/>
                  </a:lnTo>
                  <a:lnTo>
                    <a:pt x="60693" y="167648"/>
                  </a:lnTo>
                  <a:lnTo>
                    <a:pt x="70760" y="167996"/>
                  </a:lnTo>
                  <a:lnTo>
                    <a:pt x="79972" y="166263"/>
                  </a:lnTo>
                  <a:lnTo>
                    <a:pt x="88086" y="162509"/>
                  </a:lnTo>
                  <a:lnTo>
                    <a:pt x="95099" y="156981"/>
                  </a:lnTo>
                  <a:lnTo>
                    <a:pt x="101164" y="150034"/>
                  </a:lnTo>
                  <a:lnTo>
                    <a:pt x="106487" y="142016"/>
                  </a:lnTo>
                  <a:lnTo>
                    <a:pt x="111253" y="133222"/>
                  </a:lnTo>
                  <a:lnTo>
                    <a:pt x="115286" y="123881"/>
                  </a:lnTo>
                  <a:lnTo>
                    <a:pt x="118093" y="114158"/>
                  </a:lnTo>
                  <a:lnTo>
                    <a:pt x="119498" y="104174"/>
                  </a:lnTo>
                  <a:lnTo>
                    <a:pt x="119628" y="94012"/>
                  </a:lnTo>
                  <a:lnTo>
                    <a:pt x="118726" y="83730"/>
                  </a:lnTo>
                  <a:lnTo>
                    <a:pt x="117041" y="73372"/>
                  </a:lnTo>
                  <a:lnTo>
                    <a:pt x="114623" y="63126"/>
                  </a:lnTo>
                  <a:lnTo>
                    <a:pt x="111331" y="53320"/>
                  </a:lnTo>
                  <a:lnTo>
                    <a:pt x="107151" y="44099"/>
                  </a:lnTo>
                  <a:lnTo>
                    <a:pt x="102039" y="35601"/>
                  </a:lnTo>
                  <a:lnTo>
                    <a:pt x="95852" y="28040"/>
                  </a:lnTo>
                  <a:lnTo>
                    <a:pt x="88628" y="21440"/>
                  </a:lnTo>
                  <a:lnTo>
                    <a:pt x="80981" y="15821"/>
                  </a:lnTo>
                  <a:lnTo>
                    <a:pt x="73268" y="10735"/>
                  </a:lnTo>
                  <a:lnTo>
                    <a:pt x="64813" y="5736"/>
                  </a:lnTo>
                  <a:lnTo>
                    <a:pt x="542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085886" y="1804647"/>
              <a:ext cx="242157" cy="290525"/>
            </a:xfrm>
            <a:custGeom>
              <a:avLst/>
              <a:gdLst/>
              <a:ahLst/>
              <a:cxnLst/>
              <a:rect l="0" t="0" r="0" b="0"/>
              <a:pathLst>
                <a:path w="242157" h="290525">
                  <a:moveTo>
                    <a:pt x="0" y="90482"/>
                  </a:moveTo>
                  <a:lnTo>
                    <a:pt x="2934" y="99284"/>
                  </a:lnTo>
                  <a:lnTo>
                    <a:pt x="5716" y="107630"/>
                  </a:lnTo>
                  <a:lnTo>
                    <a:pt x="8616" y="116334"/>
                  </a:lnTo>
                  <a:lnTo>
                    <a:pt x="11656" y="125627"/>
                  </a:lnTo>
                  <a:lnTo>
                    <a:pt x="14820" y="135770"/>
                  </a:lnTo>
                  <a:lnTo>
                    <a:pt x="18080" y="146816"/>
                  </a:lnTo>
                  <a:lnTo>
                    <a:pt x="21246" y="158655"/>
                  </a:lnTo>
                  <a:lnTo>
                    <a:pt x="23989" y="171126"/>
                  </a:lnTo>
                  <a:lnTo>
                    <a:pt x="26145" y="183980"/>
                  </a:lnTo>
                  <a:lnTo>
                    <a:pt x="27083" y="193989"/>
                  </a:lnTo>
                  <a:lnTo>
                    <a:pt x="26483" y="197018"/>
                  </a:lnTo>
                  <a:lnTo>
                    <a:pt x="25350" y="193994"/>
                  </a:lnTo>
                  <a:lnTo>
                    <a:pt x="24240" y="186900"/>
                  </a:lnTo>
                  <a:lnTo>
                    <a:pt x="23163" y="177078"/>
                  </a:lnTo>
                  <a:lnTo>
                    <a:pt x="21832" y="165186"/>
                  </a:lnTo>
                  <a:lnTo>
                    <a:pt x="20088" y="151696"/>
                  </a:lnTo>
                  <a:lnTo>
                    <a:pt x="18085" y="137169"/>
                  </a:lnTo>
                  <a:lnTo>
                    <a:pt x="16194" y="122242"/>
                  </a:lnTo>
                  <a:lnTo>
                    <a:pt x="14634" y="107299"/>
                  </a:lnTo>
                  <a:lnTo>
                    <a:pt x="13774" y="92496"/>
                  </a:lnTo>
                  <a:lnTo>
                    <a:pt x="14187" y="77866"/>
                  </a:lnTo>
                  <a:lnTo>
                    <a:pt x="16063" y="63403"/>
                  </a:lnTo>
                  <a:lnTo>
                    <a:pt x="19274" y="49401"/>
                  </a:lnTo>
                  <a:lnTo>
                    <a:pt x="23564" y="36443"/>
                  </a:lnTo>
                  <a:lnTo>
                    <a:pt x="28679" y="24776"/>
                  </a:lnTo>
                  <a:lnTo>
                    <a:pt x="34721" y="14806"/>
                  </a:lnTo>
                  <a:lnTo>
                    <a:pt x="42132" y="7237"/>
                  </a:lnTo>
                  <a:lnTo>
                    <a:pt x="51043" y="2238"/>
                  </a:lnTo>
                  <a:lnTo>
                    <a:pt x="61298" y="0"/>
                  </a:lnTo>
                  <a:lnTo>
                    <a:pt x="72630" y="985"/>
                  </a:lnTo>
                  <a:lnTo>
                    <a:pt x="84765" y="5124"/>
                  </a:lnTo>
                  <a:lnTo>
                    <a:pt x="97149" y="11782"/>
                  </a:lnTo>
                  <a:lnTo>
                    <a:pt x="108995" y="20060"/>
                  </a:lnTo>
                  <a:lnTo>
                    <a:pt x="119916" y="29285"/>
                  </a:lnTo>
                  <a:lnTo>
                    <a:pt x="129720" y="39050"/>
                  </a:lnTo>
                  <a:lnTo>
                    <a:pt x="138240" y="49122"/>
                  </a:lnTo>
                  <a:lnTo>
                    <a:pt x="145533" y="59373"/>
                  </a:lnTo>
                  <a:lnTo>
                    <a:pt x="151957" y="69730"/>
                  </a:lnTo>
                  <a:lnTo>
                    <a:pt x="158055" y="80151"/>
                  </a:lnTo>
                  <a:lnTo>
                    <a:pt x="164167" y="90619"/>
                  </a:lnTo>
                  <a:lnTo>
                    <a:pt x="170428" y="101449"/>
                  </a:lnTo>
                  <a:lnTo>
                    <a:pt x="176865" y="113246"/>
                  </a:lnTo>
                  <a:lnTo>
                    <a:pt x="183453" y="126253"/>
                  </a:lnTo>
                  <a:lnTo>
                    <a:pt x="189996" y="140074"/>
                  </a:lnTo>
                  <a:lnTo>
                    <a:pt x="196156" y="153891"/>
                  </a:lnTo>
                  <a:lnTo>
                    <a:pt x="201776" y="167229"/>
                  </a:lnTo>
                  <a:lnTo>
                    <a:pt x="206871" y="180285"/>
                  </a:lnTo>
                  <a:lnTo>
                    <a:pt x="211526" y="193724"/>
                  </a:lnTo>
                  <a:lnTo>
                    <a:pt x="215842" y="207900"/>
                  </a:lnTo>
                  <a:lnTo>
                    <a:pt x="219955" y="222483"/>
                  </a:lnTo>
                  <a:lnTo>
                    <a:pt x="224528" y="238261"/>
                  </a:lnTo>
                  <a:lnTo>
                    <a:pt x="231083" y="258864"/>
                  </a:lnTo>
                  <a:lnTo>
                    <a:pt x="242156" y="290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6130120" y="3558632"/>
            <a:ext cx="2598005" cy="1305534"/>
            <a:chOff x="6130120" y="3558632"/>
            <a:chExt cx="2598005" cy="1305534"/>
          </a:xfrm>
        </p:grpSpPr>
        <p:sp>
          <p:nvSpPr>
            <p:cNvPr id="164" name="Freeform 163"/>
            <p:cNvSpPr/>
            <p:nvPr/>
          </p:nvSpPr>
          <p:spPr>
            <a:xfrm>
              <a:off x="6130120" y="3632331"/>
              <a:ext cx="155394" cy="210571"/>
            </a:xfrm>
            <a:custGeom>
              <a:avLst/>
              <a:gdLst/>
              <a:ahLst/>
              <a:cxnLst/>
              <a:rect l="0" t="0" r="0" b="0"/>
              <a:pathLst>
                <a:path w="155394" h="210571">
                  <a:moveTo>
                    <a:pt x="134336" y="0"/>
                  </a:moveTo>
                  <a:lnTo>
                    <a:pt x="128468" y="5935"/>
                  </a:lnTo>
                  <a:lnTo>
                    <a:pt x="122904" y="12140"/>
                  </a:lnTo>
                  <a:lnTo>
                    <a:pt x="117100" y="19231"/>
                  </a:lnTo>
                  <a:lnTo>
                    <a:pt x="110846" y="26998"/>
                  </a:lnTo>
                  <a:lnTo>
                    <a:pt x="103868" y="34997"/>
                  </a:lnTo>
                  <a:lnTo>
                    <a:pt x="96092" y="42938"/>
                  </a:lnTo>
                  <a:lnTo>
                    <a:pt x="87763" y="50712"/>
                  </a:lnTo>
                  <a:lnTo>
                    <a:pt x="79332" y="58305"/>
                  </a:lnTo>
                  <a:lnTo>
                    <a:pt x="71072" y="65742"/>
                  </a:lnTo>
                  <a:lnTo>
                    <a:pt x="63070" y="73057"/>
                  </a:lnTo>
                  <a:lnTo>
                    <a:pt x="55317" y="80282"/>
                  </a:lnTo>
                  <a:lnTo>
                    <a:pt x="47769" y="87442"/>
                  </a:lnTo>
                  <a:lnTo>
                    <a:pt x="40378" y="94557"/>
                  </a:lnTo>
                  <a:lnTo>
                    <a:pt x="33103" y="101642"/>
                  </a:lnTo>
                  <a:lnTo>
                    <a:pt x="25912" y="108710"/>
                  </a:lnTo>
                  <a:lnTo>
                    <a:pt x="18946" y="115931"/>
                  </a:lnTo>
                  <a:lnTo>
                    <a:pt x="12494" y="123618"/>
                  </a:lnTo>
                  <a:lnTo>
                    <a:pt x="6693" y="131895"/>
                  </a:lnTo>
                  <a:lnTo>
                    <a:pt x="2154" y="140403"/>
                  </a:lnTo>
                  <a:lnTo>
                    <a:pt x="0" y="148428"/>
                  </a:lnTo>
                  <a:lnTo>
                    <a:pt x="634" y="155600"/>
                  </a:lnTo>
                  <a:lnTo>
                    <a:pt x="3824" y="161888"/>
                  </a:lnTo>
                  <a:lnTo>
                    <a:pt x="9088" y="167421"/>
                  </a:lnTo>
                  <a:lnTo>
                    <a:pt x="15931" y="172363"/>
                  </a:lnTo>
                  <a:lnTo>
                    <a:pt x="24252" y="176869"/>
                  </a:lnTo>
                  <a:lnTo>
                    <a:pt x="34329" y="181064"/>
                  </a:lnTo>
                  <a:lnTo>
                    <a:pt x="46167" y="185040"/>
                  </a:lnTo>
                  <a:lnTo>
                    <a:pt x="59199" y="188866"/>
                  </a:lnTo>
                  <a:lnTo>
                    <a:pt x="72483" y="192589"/>
                  </a:lnTo>
                  <a:lnTo>
                    <a:pt x="85450" y="196237"/>
                  </a:lnTo>
                  <a:lnTo>
                    <a:pt x="97847" y="199683"/>
                  </a:lnTo>
                  <a:lnTo>
                    <a:pt x="110991" y="202982"/>
                  </a:lnTo>
                  <a:lnTo>
                    <a:pt x="128264" y="206428"/>
                  </a:lnTo>
                  <a:lnTo>
                    <a:pt x="15539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138114" y="3776326"/>
              <a:ext cx="347441" cy="13934"/>
            </a:xfrm>
            <a:custGeom>
              <a:avLst/>
              <a:gdLst/>
              <a:ahLst/>
              <a:cxnLst/>
              <a:rect l="0" t="0" r="0" b="0"/>
              <a:pathLst>
                <a:path w="347441" h="13934">
                  <a:moveTo>
                    <a:pt x="0" y="13933"/>
                  </a:moveTo>
                  <a:lnTo>
                    <a:pt x="8868" y="10999"/>
                  </a:lnTo>
                  <a:lnTo>
                    <a:pt x="17855" y="8217"/>
                  </a:lnTo>
                  <a:lnTo>
                    <a:pt x="27846" y="5326"/>
                  </a:lnTo>
                  <a:lnTo>
                    <a:pt x="38653" y="2632"/>
                  </a:lnTo>
                  <a:lnTo>
                    <a:pt x="49816" y="763"/>
                  </a:lnTo>
                  <a:lnTo>
                    <a:pt x="61026" y="0"/>
                  </a:lnTo>
                  <a:lnTo>
                    <a:pt x="72311" y="141"/>
                  </a:lnTo>
                  <a:lnTo>
                    <a:pt x="83944" y="695"/>
                  </a:lnTo>
                  <a:lnTo>
                    <a:pt x="96068" y="1325"/>
                  </a:lnTo>
                  <a:lnTo>
                    <a:pt x="108836" y="1881"/>
                  </a:lnTo>
                  <a:lnTo>
                    <a:pt x="122478" y="2321"/>
                  </a:lnTo>
                  <a:lnTo>
                    <a:pt x="137033" y="2649"/>
                  </a:lnTo>
                  <a:lnTo>
                    <a:pt x="152385" y="2884"/>
                  </a:lnTo>
                  <a:lnTo>
                    <a:pt x="168368" y="3049"/>
                  </a:lnTo>
                  <a:lnTo>
                    <a:pt x="184819" y="3163"/>
                  </a:lnTo>
                  <a:lnTo>
                    <a:pt x="201441" y="3242"/>
                  </a:lnTo>
                  <a:lnTo>
                    <a:pt x="217827" y="3295"/>
                  </a:lnTo>
                  <a:lnTo>
                    <a:pt x="233776" y="3331"/>
                  </a:lnTo>
                  <a:lnTo>
                    <a:pt x="249436" y="3355"/>
                  </a:lnTo>
                  <a:lnTo>
                    <a:pt x="265176" y="3371"/>
                  </a:lnTo>
                  <a:lnTo>
                    <a:pt x="281193" y="3382"/>
                  </a:lnTo>
                  <a:lnTo>
                    <a:pt x="296769" y="3390"/>
                  </a:lnTo>
                  <a:lnTo>
                    <a:pt x="311911" y="3396"/>
                  </a:lnTo>
                  <a:lnTo>
                    <a:pt x="327949" y="3400"/>
                  </a:lnTo>
                  <a:lnTo>
                    <a:pt x="347440" y="3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632953" y="3558632"/>
              <a:ext cx="333104" cy="410612"/>
            </a:xfrm>
            <a:custGeom>
              <a:avLst/>
              <a:gdLst/>
              <a:ahLst/>
              <a:cxnLst/>
              <a:rect l="0" t="0" r="0" b="0"/>
              <a:pathLst>
                <a:path w="333104" h="410612">
                  <a:moveTo>
                    <a:pt x="0" y="410611"/>
                  </a:moveTo>
                  <a:lnTo>
                    <a:pt x="0" y="398809"/>
                  </a:lnTo>
                  <a:lnTo>
                    <a:pt x="0" y="387040"/>
                  </a:lnTo>
                  <a:lnTo>
                    <a:pt x="0" y="374145"/>
                  </a:lnTo>
                  <a:lnTo>
                    <a:pt x="0" y="360124"/>
                  </a:lnTo>
                  <a:lnTo>
                    <a:pt x="0" y="345147"/>
                  </a:lnTo>
                  <a:lnTo>
                    <a:pt x="0" y="329416"/>
                  </a:lnTo>
                  <a:lnTo>
                    <a:pt x="0" y="312794"/>
                  </a:lnTo>
                  <a:lnTo>
                    <a:pt x="0" y="294826"/>
                  </a:lnTo>
                  <a:lnTo>
                    <a:pt x="0" y="275373"/>
                  </a:lnTo>
                  <a:lnTo>
                    <a:pt x="0" y="254752"/>
                  </a:lnTo>
                  <a:lnTo>
                    <a:pt x="0" y="233533"/>
                  </a:lnTo>
                  <a:lnTo>
                    <a:pt x="0" y="212110"/>
                  </a:lnTo>
                  <a:lnTo>
                    <a:pt x="0" y="190675"/>
                  </a:lnTo>
                  <a:lnTo>
                    <a:pt x="0" y="169298"/>
                  </a:lnTo>
                  <a:lnTo>
                    <a:pt x="0" y="147998"/>
                  </a:lnTo>
                  <a:lnTo>
                    <a:pt x="0" y="126932"/>
                  </a:lnTo>
                  <a:lnTo>
                    <a:pt x="0" y="106393"/>
                  </a:lnTo>
                  <a:lnTo>
                    <a:pt x="14" y="86536"/>
                  </a:lnTo>
                  <a:lnTo>
                    <a:pt x="561" y="68633"/>
                  </a:lnTo>
                  <a:lnTo>
                    <a:pt x="3551" y="55304"/>
                  </a:lnTo>
                  <a:lnTo>
                    <a:pt x="9589" y="48247"/>
                  </a:lnTo>
                  <a:lnTo>
                    <a:pt x="16663" y="47625"/>
                  </a:lnTo>
                  <a:lnTo>
                    <a:pt x="23903" y="52291"/>
                  </a:lnTo>
                  <a:lnTo>
                    <a:pt x="30948" y="60566"/>
                  </a:lnTo>
                  <a:lnTo>
                    <a:pt x="37465" y="70702"/>
                  </a:lnTo>
                  <a:lnTo>
                    <a:pt x="43332" y="81588"/>
                  </a:lnTo>
                  <a:lnTo>
                    <a:pt x="48595" y="92676"/>
                  </a:lnTo>
                  <a:lnTo>
                    <a:pt x="53366" y="103739"/>
                  </a:lnTo>
                  <a:lnTo>
                    <a:pt x="57760" y="114709"/>
                  </a:lnTo>
                  <a:lnTo>
                    <a:pt x="61882" y="125741"/>
                  </a:lnTo>
                  <a:lnTo>
                    <a:pt x="65811" y="137158"/>
                  </a:lnTo>
                  <a:lnTo>
                    <a:pt x="69609" y="149106"/>
                  </a:lnTo>
                  <a:lnTo>
                    <a:pt x="73484" y="161405"/>
                  </a:lnTo>
                  <a:lnTo>
                    <a:pt x="77772" y="173663"/>
                  </a:lnTo>
                  <a:lnTo>
                    <a:pt x="82617" y="185649"/>
                  </a:lnTo>
                  <a:lnTo>
                    <a:pt x="87838" y="197307"/>
                  </a:lnTo>
                  <a:lnTo>
                    <a:pt x="93034" y="208669"/>
                  </a:lnTo>
                  <a:lnTo>
                    <a:pt x="97973" y="219792"/>
                  </a:lnTo>
                  <a:lnTo>
                    <a:pt x="102592" y="230737"/>
                  </a:lnTo>
                  <a:lnTo>
                    <a:pt x="106921" y="241553"/>
                  </a:lnTo>
                  <a:lnTo>
                    <a:pt x="111022" y="252278"/>
                  </a:lnTo>
                  <a:lnTo>
                    <a:pt x="115114" y="262939"/>
                  </a:lnTo>
                  <a:lnTo>
                    <a:pt x="119554" y="273558"/>
                  </a:lnTo>
                  <a:lnTo>
                    <a:pt x="124515" y="284151"/>
                  </a:lnTo>
                  <a:lnTo>
                    <a:pt x="130155" y="294893"/>
                  </a:lnTo>
                  <a:lnTo>
                    <a:pt x="136698" y="306097"/>
                  </a:lnTo>
                  <a:lnTo>
                    <a:pt x="144172" y="317888"/>
                  </a:lnTo>
                  <a:lnTo>
                    <a:pt x="152292" y="329908"/>
                  </a:lnTo>
                  <a:lnTo>
                    <a:pt x="160581" y="341445"/>
                  </a:lnTo>
                  <a:lnTo>
                    <a:pt x="168750" y="352124"/>
                  </a:lnTo>
                  <a:lnTo>
                    <a:pt x="176860" y="361750"/>
                  </a:lnTo>
                  <a:lnTo>
                    <a:pt x="185219" y="370145"/>
                  </a:lnTo>
                  <a:lnTo>
                    <a:pt x="193995" y="377335"/>
                  </a:lnTo>
                  <a:lnTo>
                    <a:pt x="203363" y="383180"/>
                  </a:lnTo>
                  <a:lnTo>
                    <a:pt x="213572" y="387290"/>
                  </a:lnTo>
                  <a:lnTo>
                    <a:pt x="224658" y="389605"/>
                  </a:lnTo>
                  <a:lnTo>
                    <a:pt x="236188" y="390025"/>
                  </a:lnTo>
                  <a:lnTo>
                    <a:pt x="247390" y="388263"/>
                  </a:lnTo>
                  <a:lnTo>
                    <a:pt x="257844" y="384368"/>
                  </a:lnTo>
                  <a:lnTo>
                    <a:pt x="267489" y="378500"/>
                  </a:lnTo>
                  <a:lnTo>
                    <a:pt x="276427" y="370749"/>
                  </a:lnTo>
                  <a:lnTo>
                    <a:pt x="284804" y="361348"/>
                  </a:lnTo>
                  <a:lnTo>
                    <a:pt x="292601" y="350461"/>
                  </a:lnTo>
                  <a:lnTo>
                    <a:pt x="299625" y="338106"/>
                  </a:lnTo>
                  <a:lnTo>
                    <a:pt x="305836" y="324421"/>
                  </a:lnTo>
                  <a:lnTo>
                    <a:pt x="311332" y="309487"/>
                  </a:lnTo>
                  <a:lnTo>
                    <a:pt x="316259" y="293253"/>
                  </a:lnTo>
                  <a:lnTo>
                    <a:pt x="320755" y="275820"/>
                  </a:lnTo>
                  <a:lnTo>
                    <a:pt x="324773" y="257724"/>
                  </a:lnTo>
                  <a:lnTo>
                    <a:pt x="328101" y="239811"/>
                  </a:lnTo>
                  <a:lnTo>
                    <a:pt x="330669" y="222547"/>
                  </a:lnTo>
                  <a:lnTo>
                    <a:pt x="332394" y="206194"/>
                  </a:lnTo>
                  <a:lnTo>
                    <a:pt x="333103" y="190978"/>
                  </a:lnTo>
                  <a:lnTo>
                    <a:pt x="332804" y="176878"/>
                  </a:lnTo>
                  <a:lnTo>
                    <a:pt x="331807" y="163238"/>
                  </a:lnTo>
                  <a:lnTo>
                    <a:pt x="330608" y="148925"/>
                  </a:lnTo>
                  <a:lnTo>
                    <a:pt x="329505" y="133365"/>
                  </a:lnTo>
                  <a:lnTo>
                    <a:pt x="328445" y="116825"/>
                  </a:lnTo>
                  <a:lnTo>
                    <a:pt x="327127" y="100102"/>
                  </a:lnTo>
                  <a:lnTo>
                    <a:pt x="325393" y="83714"/>
                  </a:lnTo>
                  <a:lnTo>
                    <a:pt x="323389" y="68042"/>
                  </a:lnTo>
                  <a:lnTo>
                    <a:pt x="321286" y="51738"/>
                  </a:lnTo>
                  <a:lnTo>
                    <a:pt x="318899" y="31144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950450" y="3860364"/>
              <a:ext cx="130084" cy="130027"/>
            </a:xfrm>
            <a:custGeom>
              <a:avLst/>
              <a:gdLst/>
              <a:ahLst/>
              <a:cxnLst/>
              <a:rect l="0" t="0" r="0" b="0"/>
              <a:pathLst>
                <a:path w="130084" h="130027">
                  <a:moveTo>
                    <a:pt x="93115" y="3594"/>
                  </a:moveTo>
                  <a:lnTo>
                    <a:pt x="84314" y="862"/>
                  </a:lnTo>
                  <a:lnTo>
                    <a:pt x="75967" y="0"/>
                  </a:lnTo>
                  <a:lnTo>
                    <a:pt x="67273" y="990"/>
                  </a:lnTo>
                  <a:lnTo>
                    <a:pt x="58324" y="3529"/>
                  </a:lnTo>
                  <a:lnTo>
                    <a:pt x="49477" y="7313"/>
                  </a:lnTo>
                  <a:lnTo>
                    <a:pt x="40938" y="12053"/>
                  </a:lnTo>
                  <a:lnTo>
                    <a:pt x="32750" y="17659"/>
                  </a:lnTo>
                  <a:lnTo>
                    <a:pt x="24873" y="24237"/>
                  </a:lnTo>
                  <a:lnTo>
                    <a:pt x="17256" y="31768"/>
                  </a:lnTo>
                  <a:lnTo>
                    <a:pt x="10329" y="40110"/>
                  </a:lnTo>
                  <a:lnTo>
                    <a:pt x="4961" y="49088"/>
                  </a:lnTo>
                  <a:lnTo>
                    <a:pt x="1505" y="58535"/>
                  </a:lnTo>
                  <a:lnTo>
                    <a:pt x="0" y="68320"/>
                  </a:lnTo>
                  <a:lnTo>
                    <a:pt x="427" y="78341"/>
                  </a:lnTo>
                  <a:lnTo>
                    <a:pt x="2572" y="88517"/>
                  </a:lnTo>
                  <a:lnTo>
                    <a:pt x="6264" y="98468"/>
                  </a:lnTo>
                  <a:lnTo>
                    <a:pt x="11475" y="107543"/>
                  </a:lnTo>
                  <a:lnTo>
                    <a:pt x="18054" y="115452"/>
                  </a:lnTo>
                  <a:lnTo>
                    <a:pt x="25909" y="121913"/>
                  </a:lnTo>
                  <a:lnTo>
                    <a:pt x="35084" y="126505"/>
                  </a:lnTo>
                  <a:lnTo>
                    <a:pt x="45474" y="129180"/>
                  </a:lnTo>
                  <a:lnTo>
                    <a:pt x="56705" y="130026"/>
                  </a:lnTo>
                  <a:lnTo>
                    <a:pt x="68234" y="129090"/>
                  </a:lnTo>
                  <a:lnTo>
                    <a:pt x="79719" y="126572"/>
                  </a:lnTo>
                  <a:lnTo>
                    <a:pt x="90700" y="122613"/>
                  </a:lnTo>
                  <a:lnTo>
                    <a:pt x="100542" y="117215"/>
                  </a:lnTo>
                  <a:lnTo>
                    <a:pt x="109005" y="110508"/>
                  </a:lnTo>
                  <a:lnTo>
                    <a:pt x="116027" y="102566"/>
                  </a:lnTo>
                  <a:lnTo>
                    <a:pt x="121534" y="93332"/>
                  </a:lnTo>
                  <a:lnTo>
                    <a:pt x="125644" y="82903"/>
                  </a:lnTo>
                  <a:lnTo>
                    <a:pt x="128440" y="71645"/>
                  </a:lnTo>
                  <a:lnTo>
                    <a:pt x="129885" y="60097"/>
                  </a:lnTo>
                  <a:lnTo>
                    <a:pt x="130083" y="48604"/>
                  </a:lnTo>
                  <a:lnTo>
                    <a:pt x="129217" y="37749"/>
                  </a:lnTo>
                  <a:lnTo>
                    <a:pt x="127276" y="27370"/>
                  </a:lnTo>
                  <a:lnTo>
                    <a:pt x="122973" y="16562"/>
                  </a:lnTo>
                  <a:lnTo>
                    <a:pt x="114172" y="3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127792" y="3832373"/>
              <a:ext cx="94758" cy="154788"/>
            </a:xfrm>
            <a:custGeom>
              <a:avLst/>
              <a:gdLst/>
              <a:ahLst/>
              <a:cxnLst/>
              <a:rect l="0" t="0" r="0" b="0"/>
              <a:pathLst>
                <a:path w="94758" h="154788">
                  <a:moveTo>
                    <a:pt x="0" y="94756"/>
                  </a:moveTo>
                  <a:lnTo>
                    <a:pt x="3002" y="103558"/>
                  </a:lnTo>
                  <a:lnTo>
                    <a:pt x="6424" y="111904"/>
                  </a:lnTo>
                  <a:lnTo>
                    <a:pt x="10620" y="120598"/>
                  </a:lnTo>
                  <a:lnTo>
                    <a:pt x="15520" y="129546"/>
                  </a:lnTo>
                  <a:lnTo>
                    <a:pt x="21001" y="138393"/>
                  </a:lnTo>
                  <a:lnTo>
                    <a:pt x="26920" y="146880"/>
                  </a:lnTo>
                  <a:lnTo>
                    <a:pt x="32717" y="153128"/>
                  </a:lnTo>
                  <a:lnTo>
                    <a:pt x="36889" y="154787"/>
                  </a:lnTo>
                  <a:lnTo>
                    <a:pt x="38248" y="152470"/>
                  </a:lnTo>
                  <a:lnTo>
                    <a:pt x="37077" y="147368"/>
                  </a:lnTo>
                  <a:lnTo>
                    <a:pt x="34205" y="140413"/>
                  </a:lnTo>
                  <a:lnTo>
                    <a:pt x="30511" y="132240"/>
                  </a:lnTo>
                  <a:lnTo>
                    <a:pt x="26544" y="123265"/>
                  </a:lnTo>
                  <a:lnTo>
                    <a:pt x="22725" y="113595"/>
                  </a:lnTo>
                  <a:lnTo>
                    <a:pt x="19454" y="103102"/>
                  </a:lnTo>
                  <a:lnTo>
                    <a:pt x="16885" y="91778"/>
                  </a:lnTo>
                  <a:lnTo>
                    <a:pt x="15140" y="79899"/>
                  </a:lnTo>
                  <a:lnTo>
                    <a:pt x="14409" y="67924"/>
                  </a:lnTo>
                  <a:lnTo>
                    <a:pt x="14702" y="56136"/>
                  </a:lnTo>
                  <a:lnTo>
                    <a:pt x="16202" y="44949"/>
                  </a:lnTo>
                  <a:lnTo>
                    <a:pt x="19336" y="34968"/>
                  </a:lnTo>
                  <a:lnTo>
                    <a:pt x="24190" y="26412"/>
                  </a:lnTo>
                  <a:lnTo>
                    <a:pt x="30721" y="19329"/>
                  </a:lnTo>
                  <a:lnTo>
                    <a:pt x="38925" y="13780"/>
                  </a:lnTo>
                  <a:lnTo>
                    <a:pt x="48611" y="9637"/>
                  </a:lnTo>
                  <a:lnTo>
                    <a:pt x="58884" y="6643"/>
                  </a:lnTo>
                  <a:lnTo>
                    <a:pt x="69250" y="4209"/>
                  </a:lnTo>
                  <a:lnTo>
                    <a:pt x="80613" y="211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264663" y="3847789"/>
              <a:ext cx="221099" cy="150729"/>
            </a:xfrm>
            <a:custGeom>
              <a:avLst/>
              <a:gdLst/>
              <a:ahLst/>
              <a:cxnLst/>
              <a:rect l="0" t="0" r="0" b="0"/>
              <a:pathLst>
                <a:path w="221099" h="150729">
                  <a:moveTo>
                    <a:pt x="0" y="79340"/>
                  </a:moveTo>
                  <a:lnTo>
                    <a:pt x="2933" y="91008"/>
                  </a:lnTo>
                  <a:lnTo>
                    <a:pt x="5716" y="101497"/>
                  </a:lnTo>
                  <a:lnTo>
                    <a:pt x="8616" y="111799"/>
                  </a:lnTo>
                  <a:lnTo>
                    <a:pt x="11656" y="122100"/>
                  </a:lnTo>
                  <a:lnTo>
                    <a:pt x="14821" y="132444"/>
                  </a:lnTo>
                  <a:lnTo>
                    <a:pt x="18060" y="142750"/>
                  </a:lnTo>
                  <a:lnTo>
                    <a:pt x="20475" y="150093"/>
                  </a:lnTo>
                  <a:lnTo>
                    <a:pt x="21007" y="150728"/>
                  </a:lnTo>
                  <a:lnTo>
                    <a:pt x="20062" y="145593"/>
                  </a:lnTo>
                  <a:lnTo>
                    <a:pt x="18336" y="136544"/>
                  </a:lnTo>
                  <a:lnTo>
                    <a:pt x="16496" y="125204"/>
                  </a:lnTo>
                  <a:lnTo>
                    <a:pt x="14898" y="112616"/>
                  </a:lnTo>
                  <a:lnTo>
                    <a:pt x="13809" y="99365"/>
                  </a:lnTo>
                  <a:lnTo>
                    <a:pt x="13517" y="85760"/>
                  </a:lnTo>
                  <a:lnTo>
                    <a:pt x="14101" y="71975"/>
                  </a:lnTo>
                  <a:lnTo>
                    <a:pt x="15626" y="58423"/>
                  </a:lnTo>
                  <a:lnTo>
                    <a:pt x="18244" y="45764"/>
                  </a:lnTo>
                  <a:lnTo>
                    <a:pt x="21930" y="34300"/>
                  </a:lnTo>
                  <a:lnTo>
                    <a:pt x="26521" y="24635"/>
                  </a:lnTo>
                  <a:lnTo>
                    <a:pt x="31819" y="17802"/>
                  </a:lnTo>
                  <a:lnTo>
                    <a:pt x="37640" y="14101"/>
                  </a:lnTo>
                  <a:lnTo>
                    <a:pt x="43835" y="13210"/>
                  </a:lnTo>
                  <a:lnTo>
                    <a:pt x="50292" y="14571"/>
                  </a:lnTo>
                  <a:lnTo>
                    <a:pt x="56926" y="17633"/>
                  </a:lnTo>
                  <a:lnTo>
                    <a:pt x="63516" y="22090"/>
                  </a:lnTo>
                  <a:lnTo>
                    <a:pt x="69713" y="27888"/>
                  </a:lnTo>
                  <a:lnTo>
                    <a:pt x="75363" y="34891"/>
                  </a:lnTo>
                  <a:lnTo>
                    <a:pt x="80479" y="42878"/>
                  </a:lnTo>
                  <a:lnTo>
                    <a:pt x="85150" y="51617"/>
                  </a:lnTo>
                  <a:lnTo>
                    <a:pt x="89485" y="60832"/>
                  </a:lnTo>
                  <a:lnTo>
                    <a:pt x="93788" y="67837"/>
                  </a:lnTo>
                  <a:lnTo>
                    <a:pt x="97953" y="69223"/>
                  </a:lnTo>
                  <a:lnTo>
                    <a:pt x="101435" y="65655"/>
                  </a:lnTo>
                  <a:lnTo>
                    <a:pt x="104477" y="58591"/>
                  </a:lnTo>
                  <a:lnTo>
                    <a:pt x="107565" y="49344"/>
                  </a:lnTo>
                  <a:lnTo>
                    <a:pt x="111175" y="39015"/>
                  </a:lnTo>
                  <a:lnTo>
                    <a:pt x="115506" y="28277"/>
                  </a:lnTo>
                  <a:lnTo>
                    <a:pt x="120853" y="18104"/>
                  </a:lnTo>
                  <a:lnTo>
                    <a:pt x="127714" y="9851"/>
                  </a:lnTo>
                  <a:lnTo>
                    <a:pt x="136206" y="4083"/>
                  </a:lnTo>
                  <a:lnTo>
                    <a:pt x="145822" y="835"/>
                  </a:lnTo>
                  <a:lnTo>
                    <a:pt x="155651" y="0"/>
                  </a:lnTo>
                  <a:lnTo>
                    <a:pt x="165140" y="1254"/>
                  </a:lnTo>
                  <a:lnTo>
                    <a:pt x="173948" y="4328"/>
                  </a:lnTo>
                  <a:lnTo>
                    <a:pt x="181785" y="9115"/>
                  </a:lnTo>
                  <a:lnTo>
                    <a:pt x="188605" y="15404"/>
                  </a:lnTo>
                  <a:lnTo>
                    <a:pt x="194541" y="23063"/>
                  </a:lnTo>
                  <a:lnTo>
                    <a:pt x="199777" y="32106"/>
                  </a:lnTo>
                  <a:lnTo>
                    <a:pt x="204488" y="42407"/>
                  </a:lnTo>
                  <a:lnTo>
                    <a:pt x="208669" y="53708"/>
                  </a:lnTo>
                  <a:lnTo>
                    <a:pt x="212551" y="67116"/>
                  </a:lnTo>
                  <a:lnTo>
                    <a:pt x="216481" y="87161"/>
                  </a:lnTo>
                  <a:lnTo>
                    <a:pt x="221098" y="121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536211" y="3879013"/>
              <a:ext cx="212764" cy="134736"/>
            </a:xfrm>
            <a:custGeom>
              <a:avLst/>
              <a:gdLst/>
              <a:ahLst/>
              <a:cxnLst/>
              <a:rect l="0" t="0" r="0" b="0"/>
              <a:pathLst>
                <a:path w="212764" h="134736">
                  <a:moveTo>
                    <a:pt x="86421" y="90230"/>
                  </a:moveTo>
                  <a:lnTo>
                    <a:pt x="89221" y="78562"/>
                  </a:lnTo>
                  <a:lnTo>
                    <a:pt x="90722" y="68073"/>
                  </a:lnTo>
                  <a:lnTo>
                    <a:pt x="91024" y="57772"/>
                  </a:lnTo>
                  <a:lnTo>
                    <a:pt x="90172" y="47470"/>
                  </a:lnTo>
                  <a:lnTo>
                    <a:pt x="88056" y="37127"/>
                  </a:lnTo>
                  <a:lnTo>
                    <a:pt x="84729" y="26755"/>
                  </a:lnTo>
                  <a:lnTo>
                    <a:pt x="80221" y="17018"/>
                  </a:lnTo>
                  <a:lnTo>
                    <a:pt x="74453" y="9153"/>
                  </a:lnTo>
                  <a:lnTo>
                    <a:pt x="67507" y="3691"/>
                  </a:lnTo>
                  <a:lnTo>
                    <a:pt x="59743" y="671"/>
                  </a:lnTo>
                  <a:lnTo>
                    <a:pt x="51695" y="0"/>
                  </a:lnTo>
                  <a:lnTo>
                    <a:pt x="43696" y="1369"/>
                  </a:lnTo>
                  <a:lnTo>
                    <a:pt x="36038" y="4522"/>
                  </a:lnTo>
                  <a:lnTo>
                    <a:pt x="29050" y="9363"/>
                  </a:lnTo>
                  <a:lnTo>
                    <a:pt x="22834" y="15685"/>
                  </a:lnTo>
                  <a:lnTo>
                    <a:pt x="17321" y="23197"/>
                  </a:lnTo>
                  <a:lnTo>
                    <a:pt x="12376" y="31607"/>
                  </a:lnTo>
                  <a:lnTo>
                    <a:pt x="7869" y="40671"/>
                  </a:lnTo>
                  <a:lnTo>
                    <a:pt x="4010" y="50197"/>
                  </a:lnTo>
                  <a:lnTo>
                    <a:pt x="1321" y="60045"/>
                  </a:lnTo>
                  <a:lnTo>
                    <a:pt x="0" y="70113"/>
                  </a:lnTo>
                  <a:lnTo>
                    <a:pt x="96" y="80331"/>
                  </a:lnTo>
                  <a:lnTo>
                    <a:pt x="1680" y="90652"/>
                  </a:lnTo>
                  <a:lnTo>
                    <a:pt x="4642" y="101022"/>
                  </a:lnTo>
                  <a:lnTo>
                    <a:pt x="8901" y="110765"/>
                  </a:lnTo>
                  <a:lnTo>
                    <a:pt x="14501" y="118639"/>
                  </a:lnTo>
                  <a:lnTo>
                    <a:pt x="21340" y="124108"/>
                  </a:lnTo>
                  <a:lnTo>
                    <a:pt x="29201" y="127134"/>
                  </a:lnTo>
                  <a:lnTo>
                    <a:pt x="37848" y="127809"/>
                  </a:lnTo>
                  <a:lnTo>
                    <a:pt x="47061" y="126444"/>
                  </a:lnTo>
                  <a:lnTo>
                    <a:pt x="56348" y="123291"/>
                  </a:lnTo>
                  <a:lnTo>
                    <a:pt x="64969" y="118452"/>
                  </a:lnTo>
                  <a:lnTo>
                    <a:pt x="72574" y="112126"/>
                  </a:lnTo>
                  <a:lnTo>
                    <a:pt x="79000" y="104443"/>
                  </a:lnTo>
                  <a:lnTo>
                    <a:pt x="84100" y="95384"/>
                  </a:lnTo>
                  <a:lnTo>
                    <a:pt x="87964" y="85137"/>
                  </a:lnTo>
                  <a:lnTo>
                    <a:pt x="91719" y="76383"/>
                  </a:lnTo>
                  <a:lnTo>
                    <a:pt x="96320" y="72985"/>
                  </a:lnTo>
                  <a:lnTo>
                    <a:pt x="101160" y="75023"/>
                  </a:lnTo>
                  <a:lnTo>
                    <a:pt x="106231" y="81086"/>
                  </a:lnTo>
                  <a:lnTo>
                    <a:pt x="111650" y="89537"/>
                  </a:lnTo>
                  <a:lnTo>
                    <a:pt x="117441" y="98830"/>
                  </a:lnTo>
                  <a:lnTo>
                    <a:pt x="123569" y="108079"/>
                  </a:lnTo>
                  <a:lnTo>
                    <a:pt x="130293" y="116618"/>
                  </a:lnTo>
                  <a:lnTo>
                    <a:pt x="138160" y="123771"/>
                  </a:lnTo>
                  <a:lnTo>
                    <a:pt x="147368" y="129321"/>
                  </a:lnTo>
                  <a:lnTo>
                    <a:pt x="157482" y="133087"/>
                  </a:lnTo>
                  <a:lnTo>
                    <a:pt x="167655" y="134735"/>
                  </a:lnTo>
                  <a:lnTo>
                    <a:pt x="177417" y="134280"/>
                  </a:lnTo>
                  <a:lnTo>
                    <a:pt x="187265" y="132366"/>
                  </a:lnTo>
                  <a:lnTo>
                    <a:pt x="198377" y="128482"/>
                  </a:lnTo>
                  <a:lnTo>
                    <a:pt x="212763" y="121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720101" y="3642860"/>
              <a:ext cx="39403" cy="347441"/>
            </a:xfrm>
            <a:custGeom>
              <a:avLst/>
              <a:gdLst/>
              <a:ahLst/>
              <a:cxnLst/>
              <a:rect l="0" t="0" r="0" b="0"/>
              <a:pathLst>
                <a:path w="39403" h="347441">
                  <a:moveTo>
                    <a:pt x="7816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9" y="29845"/>
                  </a:lnTo>
                  <a:lnTo>
                    <a:pt x="201" y="42339"/>
                  </a:lnTo>
                  <a:lnTo>
                    <a:pt x="0" y="55171"/>
                  </a:lnTo>
                  <a:lnTo>
                    <a:pt x="652" y="67794"/>
                  </a:lnTo>
                  <a:lnTo>
                    <a:pt x="1890" y="80177"/>
                  </a:lnTo>
                  <a:lnTo>
                    <a:pt x="3254" y="92620"/>
                  </a:lnTo>
                  <a:lnTo>
                    <a:pt x="4468" y="105319"/>
                  </a:lnTo>
                  <a:lnTo>
                    <a:pt x="5604" y="118320"/>
                  </a:lnTo>
                  <a:lnTo>
                    <a:pt x="6972" y="131594"/>
                  </a:lnTo>
                  <a:lnTo>
                    <a:pt x="8744" y="145082"/>
                  </a:lnTo>
                  <a:lnTo>
                    <a:pt x="10934" y="158565"/>
                  </a:lnTo>
                  <a:lnTo>
                    <a:pt x="13484" y="171692"/>
                  </a:lnTo>
                  <a:lnTo>
                    <a:pt x="16308" y="184306"/>
                  </a:lnTo>
                  <a:lnTo>
                    <a:pt x="19172" y="196742"/>
                  </a:lnTo>
                  <a:lnTo>
                    <a:pt x="21707" y="209697"/>
                  </a:lnTo>
                  <a:lnTo>
                    <a:pt x="23747" y="223526"/>
                  </a:lnTo>
                  <a:lnTo>
                    <a:pt x="25453" y="238086"/>
                  </a:lnTo>
                  <a:lnTo>
                    <a:pt x="27213" y="252940"/>
                  </a:lnTo>
                  <a:lnTo>
                    <a:pt x="29247" y="267777"/>
                  </a:lnTo>
                  <a:lnTo>
                    <a:pt x="31455" y="282255"/>
                  </a:lnTo>
                  <a:lnTo>
                    <a:pt x="33716" y="297552"/>
                  </a:lnTo>
                  <a:lnTo>
                    <a:pt x="36233" y="317245"/>
                  </a:lnTo>
                  <a:lnTo>
                    <a:pt x="3940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003082" y="3852808"/>
              <a:ext cx="109950" cy="332564"/>
            </a:xfrm>
            <a:custGeom>
              <a:avLst/>
              <a:gdLst/>
              <a:ahLst/>
              <a:cxnLst/>
              <a:rect l="0" t="0" r="0" b="0"/>
              <a:pathLst>
                <a:path w="109950" h="332564">
                  <a:moveTo>
                    <a:pt x="30161" y="137492"/>
                  </a:moveTo>
                  <a:lnTo>
                    <a:pt x="30160" y="152161"/>
                  </a:lnTo>
                  <a:lnTo>
                    <a:pt x="30160" y="166073"/>
                  </a:lnTo>
                  <a:lnTo>
                    <a:pt x="30165" y="180565"/>
                  </a:lnTo>
                  <a:lnTo>
                    <a:pt x="30339" y="195594"/>
                  </a:lnTo>
                  <a:lnTo>
                    <a:pt x="30988" y="210771"/>
                  </a:lnTo>
                  <a:lnTo>
                    <a:pt x="32241" y="225838"/>
                  </a:lnTo>
                  <a:lnTo>
                    <a:pt x="34066" y="240702"/>
                  </a:lnTo>
                  <a:lnTo>
                    <a:pt x="36362" y="255362"/>
                  </a:lnTo>
                  <a:lnTo>
                    <a:pt x="39018" y="269846"/>
                  </a:lnTo>
                  <a:lnTo>
                    <a:pt x="41937" y="284028"/>
                  </a:lnTo>
                  <a:lnTo>
                    <a:pt x="45041" y="297638"/>
                  </a:lnTo>
                  <a:lnTo>
                    <a:pt x="48252" y="310556"/>
                  </a:lnTo>
                  <a:lnTo>
                    <a:pt x="50700" y="322157"/>
                  </a:lnTo>
                  <a:lnTo>
                    <a:pt x="50647" y="330073"/>
                  </a:lnTo>
                  <a:lnTo>
                    <a:pt x="48108" y="332563"/>
                  </a:lnTo>
                  <a:lnTo>
                    <a:pt x="44694" y="330764"/>
                  </a:lnTo>
                  <a:lnTo>
                    <a:pt x="41092" y="325867"/>
                  </a:lnTo>
                  <a:lnTo>
                    <a:pt x="37476" y="318542"/>
                  </a:lnTo>
                  <a:lnTo>
                    <a:pt x="33878" y="309313"/>
                  </a:lnTo>
                  <a:lnTo>
                    <a:pt x="30305" y="298485"/>
                  </a:lnTo>
                  <a:lnTo>
                    <a:pt x="26750" y="286142"/>
                  </a:lnTo>
                  <a:lnTo>
                    <a:pt x="23209" y="272451"/>
                  </a:lnTo>
                  <a:lnTo>
                    <a:pt x="19678" y="257507"/>
                  </a:lnTo>
                  <a:lnTo>
                    <a:pt x="16154" y="241262"/>
                  </a:lnTo>
                  <a:lnTo>
                    <a:pt x="12639" y="223817"/>
                  </a:lnTo>
                  <a:lnTo>
                    <a:pt x="9295" y="205542"/>
                  </a:lnTo>
                  <a:lnTo>
                    <a:pt x="6430" y="186975"/>
                  </a:lnTo>
                  <a:lnTo>
                    <a:pt x="4170" y="168455"/>
                  </a:lnTo>
                  <a:lnTo>
                    <a:pt x="2485" y="150274"/>
                  </a:lnTo>
                  <a:lnTo>
                    <a:pt x="1270" y="132759"/>
                  </a:lnTo>
                  <a:lnTo>
                    <a:pt x="420" y="116021"/>
                  </a:lnTo>
                  <a:lnTo>
                    <a:pt x="0" y="100153"/>
                  </a:lnTo>
                  <a:lnTo>
                    <a:pt x="244" y="85328"/>
                  </a:lnTo>
                  <a:lnTo>
                    <a:pt x="1221" y="71538"/>
                  </a:lnTo>
                  <a:lnTo>
                    <a:pt x="2860" y="58629"/>
                  </a:lnTo>
                  <a:lnTo>
                    <a:pt x="5031" y="46413"/>
                  </a:lnTo>
                  <a:lnTo>
                    <a:pt x="7618" y="34722"/>
                  </a:lnTo>
                  <a:lnTo>
                    <a:pt x="10998" y="23903"/>
                  </a:lnTo>
                  <a:lnTo>
                    <a:pt x="16010" y="14767"/>
                  </a:lnTo>
                  <a:lnTo>
                    <a:pt x="22969" y="7634"/>
                  </a:lnTo>
                  <a:lnTo>
                    <a:pt x="31405" y="2675"/>
                  </a:lnTo>
                  <a:lnTo>
                    <a:pt x="40371" y="163"/>
                  </a:lnTo>
                  <a:lnTo>
                    <a:pt x="49251" y="0"/>
                  </a:lnTo>
                  <a:lnTo>
                    <a:pt x="57803" y="1974"/>
                  </a:lnTo>
                  <a:lnTo>
                    <a:pt x="65992" y="5949"/>
                  </a:lnTo>
                  <a:lnTo>
                    <a:pt x="73859" y="11654"/>
                  </a:lnTo>
                  <a:lnTo>
                    <a:pt x="81311" y="18735"/>
                  </a:lnTo>
                  <a:lnTo>
                    <a:pt x="88103" y="26849"/>
                  </a:lnTo>
                  <a:lnTo>
                    <a:pt x="94153" y="35715"/>
                  </a:lnTo>
                  <a:lnTo>
                    <a:pt x="99371" y="45276"/>
                  </a:lnTo>
                  <a:lnTo>
                    <a:pt x="103579" y="55678"/>
                  </a:lnTo>
                  <a:lnTo>
                    <a:pt x="106775" y="66932"/>
                  </a:lnTo>
                  <a:lnTo>
                    <a:pt x="108939" y="78762"/>
                  </a:lnTo>
                  <a:lnTo>
                    <a:pt x="109949" y="90702"/>
                  </a:lnTo>
                  <a:lnTo>
                    <a:pt x="109842" y="102471"/>
                  </a:lnTo>
                  <a:lnTo>
                    <a:pt x="108467" y="113813"/>
                  </a:lnTo>
                  <a:lnTo>
                    <a:pt x="105416" y="124431"/>
                  </a:lnTo>
                  <a:lnTo>
                    <a:pt x="100617" y="134228"/>
                  </a:lnTo>
                  <a:lnTo>
                    <a:pt x="94122" y="142958"/>
                  </a:lnTo>
                  <a:lnTo>
                    <a:pt x="85943" y="150152"/>
                  </a:lnTo>
                  <a:lnTo>
                    <a:pt x="76270" y="155695"/>
                  </a:lnTo>
                  <a:lnTo>
                    <a:pt x="65806" y="159783"/>
                  </a:lnTo>
                  <a:lnTo>
                    <a:pt x="54548" y="163144"/>
                  </a:lnTo>
                  <a:lnTo>
                    <a:pt x="40393" y="166073"/>
                  </a:lnTo>
                  <a:lnTo>
                    <a:pt x="19633" y="169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133013" y="3838520"/>
              <a:ext cx="110801" cy="181354"/>
            </a:xfrm>
            <a:custGeom>
              <a:avLst/>
              <a:gdLst/>
              <a:ahLst/>
              <a:cxnLst/>
              <a:rect l="0" t="0" r="0" b="0"/>
              <a:pathLst>
                <a:path w="110801" h="181354">
                  <a:moveTo>
                    <a:pt x="5515" y="78081"/>
                  </a:moveTo>
                  <a:lnTo>
                    <a:pt x="14384" y="80947"/>
                  </a:lnTo>
                  <a:lnTo>
                    <a:pt x="23371" y="83089"/>
                  </a:lnTo>
                  <a:lnTo>
                    <a:pt x="33357" y="84683"/>
                  </a:lnTo>
                  <a:lnTo>
                    <a:pt x="43991" y="85518"/>
                  </a:lnTo>
                  <a:lnTo>
                    <a:pt x="54507" y="85070"/>
                  </a:lnTo>
                  <a:lnTo>
                    <a:pt x="64454" y="83156"/>
                  </a:lnTo>
                  <a:lnTo>
                    <a:pt x="73568" y="79747"/>
                  </a:lnTo>
                  <a:lnTo>
                    <a:pt x="81607" y="74789"/>
                  </a:lnTo>
                  <a:lnTo>
                    <a:pt x="88554" y="68418"/>
                  </a:lnTo>
                  <a:lnTo>
                    <a:pt x="94235" y="60887"/>
                  </a:lnTo>
                  <a:lnTo>
                    <a:pt x="98236" y="52470"/>
                  </a:lnTo>
                  <a:lnTo>
                    <a:pt x="100475" y="43409"/>
                  </a:lnTo>
                  <a:lnTo>
                    <a:pt x="100845" y="34057"/>
                  </a:lnTo>
                  <a:lnTo>
                    <a:pt x="99049" y="24860"/>
                  </a:lnTo>
                  <a:lnTo>
                    <a:pt x="95135" y="16064"/>
                  </a:lnTo>
                  <a:lnTo>
                    <a:pt x="89426" y="8364"/>
                  </a:lnTo>
                  <a:lnTo>
                    <a:pt x="82313" y="2934"/>
                  </a:lnTo>
                  <a:lnTo>
                    <a:pt x="74163" y="214"/>
                  </a:lnTo>
                  <a:lnTo>
                    <a:pt x="65269" y="0"/>
                  </a:lnTo>
                  <a:lnTo>
                    <a:pt x="55856" y="1825"/>
                  </a:lnTo>
                  <a:lnTo>
                    <a:pt x="46092" y="5201"/>
                  </a:lnTo>
                  <a:lnTo>
                    <a:pt x="36419" y="9870"/>
                  </a:lnTo>
                  <a:lnTo>
                    <a:pt x="27530" y="15811"/>
                  </a:lnTo>
                  <a:lnTo>
                    <a:pt x="19742" y="22919"/>
                  </a:lnTo>
                  <a:lnTo>
                    <a:pt x="13192" y="31315"/>
                  </a:lnTo>
                  <a:lnTo>
                    <a:pt x="8007" y="41393"/>
                  </a:lnTo>
                  <a:lnTo>
                    <a:pt x="4118" y="53207"/>
                  </a:lnTo>
                  <a:lnTo>
                    <a:pt x="1469" y="66209"/>
                  </a:lnTo>
                  <a:lnTo>
                    <a:pt x="126" y="79468"/>
                  </a:lnTo>
                  <a:lnTo>
                    <a:pt x="0" y="92420"/>
                  </a:lnTo>
                  <a:lnTo>
                    <a:pt x="1049" y="104876"/>
                  </a:lnTo>
                  <a:lnTo>
                    <a:pt x="3346" y="116847"/>
                  </a:lnTo>
                  <a:lnTo>
                    <a:pt x="6818" y="128410"/>
                  </a:lnTo>
                  <a:lnTo>
                    <a:pt x="11267" y="139498"/>
                  </a:lnTo>
                  <a:lnTo>
                    <a:pt x="16470" y="149885"/>
                  </a:lnTo>
                  <a:lnTo>
                    <a:pt x="22236" y="159494"/>
                  </a:lnTo>
                  <a:lnTo>
                    <a:pt x="28734" y="167915"/>
                  </a:lnTo>
                  <a:lnTo>
                    <a:pt x="36459" y="174362"/>
                  </a:lnTo>
                  <a:lnTo>
                    <a:pt x="45576" y="178582"/>
                  </a:lnTo>
                  <a:lnTo>
                    <a:pt x="55730" y="180759"/>
                  </a:lnTo>
                  <a:lnTo>
                    <a:pt x="67425" y="181353"/>
                  </a:lnTo>
                  <a:lnTo>
                    <a:pt x="83927" y="179298"/>
                  </a:lnTo>
                  <a:lnTo>
                    <a:pt x="110800" y="172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239142" y="3855702"/>
              <a:ext cx="112192" cy="173484"/>
            </a:xfrm>
            <a:custGeom>
              <a:avLst/>
              <a:gdLst/>
              <a:ahLst/>
              <a:cxnLst/>
              <a:rect l="0" t="0" r="0" b="0"/>
              <a:pathLst>
                <a:path w="112192" h="173484">
                  <a:moveTo>
                    <a:pt x="109956" y="71427"/>
                  </a:moveTo>
                  <a:lnTo>
                    <a:pt x="107022" y="62626"/>
                  </a:lnTo>
                  <a:lnTo>
                    <a:pt x="104240" y="54279"/>
                  </a:lnTo>
                  <a:lnTo>
                    <a:pt x="101336" y="45585"/>
                  </a:lnTo>
                  <a:lnTo>
                    <a:pt x="98124" y="36637"/>
                  </a:lnTo>
                  <a:lnTo>
                    <a:pt x="94310" y="27791"/>
                  </a:lnTo>
                  <a:lnTo>
                    <a:pt x="89789" y="19265"/>
                  </a:lnTo>
                  <a:lnTo>
                    <a:pt x="84452" y="11595"/>
                  </a:lnTo>
                  <a:lnTo>
                    <a:pt x="78115" y="5663"/>
                  </a:lnTo>
                  <a:lnTo>
                    <a:pt x="70782" y="1797"/>
                  </a:lnTo>
                  <a:lnTo>
                    <a:pt x="62755" y="0"/>
                  </a:lnTo>
                  <a:lnTo>
                    <a:pt x="54531" y="225"/>
                  </a:lnTo>
                  <a:lnTo>
                    <a:pt x="46410" y="2231"/>
                  </a:lnTo>
                  <a:lnTo>
                    <a:pt x="38501" y="5830"/>
                  </a:lnTo>
                  <a:lnTo>
                    <a:pt x="30810" y="10976"/>
                  </a:lnTo>
                  <a:lnTo>
                    <a:pt x="23314" y="17521"/>
                  </a:lnTo>
                  <a:lnTo>
                    <a:pt x="16297" y="25692"/>
                  </a:lnTo>
                  <a:lnTo>
                    <a:pt x="10336" y="36144"/>
                  </a:lnTo>
                  <a:lnTo>
                    <a:pt x="5664" y="49018"/>
                  </a:lnTo>
                  <a:lnTo>
                    <a:pt x="2358" y="63545"/>
                  </a:lnTo>
                  <a:lnTo>
                    <a:pt x="505" y="78366"/>
                  </a:lnTo>
                  <a:lnTo>
                    <a:pt x="0" y="92662"/>
                  </a:lnTo>
                  <a:lnTo>
                    <a:pt x="610" y="106172"/>
                  </a:lnTo>
                  <a:lnTo>
                    <a:pt x="2072" y="118924"/>
                  </a:lnTo>
                  <a:lnTo>
                    <a:pt x="4177" y="131044"/>
                  </a:lnTo>
                  <a:lnTo>
                    <a:pt x="7231" y="142352"/>
                  </a:lnTo>
                  <a:lnTo>
                    <a:pt x="12022" y="152363"/>
                  </a:lnTo>
                  <a:lnTo>
                    <a:pt x="18834" y="160905"/>
                  </a:lnTo>
                  <a:lnTo>
                    <a:pt x="27172" y="167626"/>
                  </a:lnTo>
                  <a:lnTo>
                    <a:pt x="36072" y="171861"/>
                  </a:lnTo>
                  <a:lnTo>
                    <a:pt x="44907" y="173483"/>
                  </a:lnTo>
                  <a:lnTo>
                    <a:pt x="53429" y="172809"/>
                  </a:lnTo>
                  <a:lnTo>
                    <a:pt x="61598" y="170314"/>
                  </a:lnTo>
                  <a:lnTo>
                    <a:pt x="69453" y="166451"/>
                  </a:lnTo>
                  <a:lnTo>
                    <a:pt x="76895" y="161439"/>
                  </a:lnTo>
                  <a:lnTo>
                    <a:pt x="83680" y="155260"/>
                  </a:lnTo>
                  <a:lnTo>
                    <a:pt x="89732" y="147997"/>
                  </a:lnTo>
                  <a:lnTo>
                    <a:pt x="95120" y="139835"/>
                  </a:lnTo>
                  <a:lnTo>
                    <a:pt x="99975" y="130977"/>
                  </a:lnTo>
                  <a:lnTo>
                    <a:pt x="104419" y="121610"/>
                  </a:lnTo>
                  <a:lnTo>
                    <a:pt x="108232" y="111879"/>
                  </a:lnTo>
                  <a:lnTo>
                    <a:pt x="110891" y="101894"/>
                  </a:lnTo>
                  <a:lnTo>
                    <a:pt x="112191" y="91741"/>
                  </a:lnTo>
                  <a:lnTo>
                    <a:pt x="112019" y="81741"/>
                  </a:lnTo>
                  <a:lnTo>
                    <a:pt x="109947" y="71359"/>
                  </a:lnTo>
                  <a:lnTo>
                    <a:pt x="103558" y="58566"/>
                  </a:lnTo>
                  <a:lnTo>
                    <a:pt x="88900" y="39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391212" y="3856077"/>
              <a:ext cx="116778" cy="373854"/>
            </a:xfrm>
            <a:custGeom>
              <a:avLst/>
              <a:gdLst/>
              <a:ahLst/>
              <a:cxnLst/>
              <a:rect l="0" t="0" r="0" b="0"/>
              <a:pathLst>
                <a:path w="116778" h="373854">
                  <a:moveTo>
                    <a:pt x="0" y="113166"/>
                  </a:moveTo>
                  <a:lnTo>
                    <a:pt x="2934" y="122035"/>
                  </a:lnTo>
                  <a:lnTo>
                    <a:pt x="5716" y="131021"/>
                  </a:lnTo>
                  <a:lnTo>
                    <a:pt x="8616" y="141017"/>
                  </a:lnTo>
                  <a:lnTo>
                    <a:pt x="11656" y="151997"/>
                  </a:lnTo>
                  <a:lnTo>
                    <a:pt x="14821" y="163809"/>
                  </a:lnTo>
                  <a:lnTo>
                    <a:pt x="18081" y="176272"/>
                  </a:lnTo>
                  <a:lnTo>
                    <a:pt x="21245" y="189382"/>
                  </a:lnTo>
                  <a:lnTo>
                    <a:pt x="23988" y="203312"/>
                  </a:lnTo>
                  <a:lnTo>
                    <a:pt x="26169" y="218087"/>
                  </a:lnTo>
                  <a:lnTo>
                    <a:pt x="27971" y="233601"/>
                  </a:lnTo>
                  <a:lnTo>
                    <a:pt x="29795" y="249699"/>
                  </a:lnTo>
                  <a:lnTo>
                    <a:pt x="31877" y="266230"/>
                  </a:lnTo>
                  <a:lnTo>
                    <a:pt x="34277" y="282907"/>
                  </a:lnTo>
                  <a:lnTo>
                    <a:pt x="36968" y="299330"/>
                  </a:lnTo>
                  <a:lnTo>
                    <a:pt x="39891" y="315300"/>
                  </a:lnTo>
                  <a:lnTo>
                    <a:pt x="42991" y="330804"/>
                  </a:lnTo>
                  <a:lnTo>
                    <a:pt x="46217" y="345909"/>
                  </a:lnTo>
                  <a:lnTo>
                    <a:pt x="49509" y="360600"/>
                  </a:lnTo>
                  <a:lnTo>
                    <a:pt x="51967" y="371382"/>
                  </a:lnTo>
                  <a:lnTo>
                    <a:pt x="52536" y="373853"/>
                  </a:lnTo>
                  <a:lnTo>
                    <a:pt x="51610" y="369445"/>
                  </a:lnTo>
                  <a:lnTo>
                    <a:pt x="49726" y="360739"/>
                  </a:lnTo>
                  <a:lnTo>
                    <a:pt x="47245" y="349993"/>
                  </a:lnTo>
                  <a:lnTo>
                    <a:pt x="44393" y="338522"/>
                  </a:lnTo>
                  <a:lnTo>
                    <a:pt x="41308" y="326453"/>
                  </a:lnTo>
                  <a:lnTo>
                    <a:pt x="38073" y="313095"/>
                  </a:lnTo>
                  <a:lnTo>
                    <a:pt x="34745" y="298117"/>
                  </a:lnTo>
                  <a:lnTo>
                    <a:pt x="31353" y="281601"/>
                  </a:lnTo>
                  <a:lnTo>
                    <a:pt x="27923" y="263819"/>
                  </a:lnTo>
                  <a:lnTo>
                    <a:pt x="24465" y="245072"/>
                  </a:lnTo>
                  <a:lnTo>
                    <a:pt x="20990" y="225786"/>
                  </a:lnTo>
                  <a:lnTo>
                    <a:pt x="17504" y="206472"/>
                  </a:lnTo>
                  <a:lnTo>
                    <a:pt x="14013" y="187417"/>
                  </a:lnTo>
                  <a:lnTo>
                    <a:pt x="10686" y="168862"/>
                  </a:lnTo>
                  <a:lnTo>
                    <a:pt x="7832" y="151089"/>
                  </a:lnTo>
                  <a:lnTo>
                    <a:pt x="5584" y="134165"/>
                  </a:lnTo>
                  <a:lnTo>
                    <a:pt x="4077" y="117832"/>
                  </a:lnTo>
                  <a:lnTo>
                    <a:pt x="3514" y="101630"/>
                  </a:lnTo>
                  <a:lnTo>
                    <a:pt x="3920" y="85292"/>
                  </a:lnTo>
                  <a:lnTo>
                    <a:pt x="5328" y="69215"/>
                  </a:lnTo>
                  <a:lnTo>
                    <a:pt x="7868" y="54326"/>
                  </a:lnTo>
                  <a:lnTo>
                    <a:pt x="11506" y="41057"/>
                  </a:lnTo>
                  <a:lnTo>
                    <a:pt x="16237" y="29520"/>
                  </a:lnTo>
                  <a:lnTo>
                    <a:pt x="22160" y="19762"/>
                  </a:lnTo>
                  <a:lnTo>
                    <a:pt x="29220" y="11621"/>
                  </a:lnTo>
                  <a:lnTo>
                    <a:pt x="37231" y="5290"/>
                  </a:lnTo>
                  <a:lnTo>
                    <a:pt x="45978" y="1376"/>
                  </a:lnTo>
                  <a:lnTo>
                    <a:pt x="55263" y="0"/>
                  </a:lnTo>
                  <a:lnTo>
                    <a:pt x="64768" y="853"/>
                  </a:lnTo>
                  <a:lnTo>
                    <a:pt x="74069" y="3476"/>
                  </a:lnTo>
                  <a:lnTo>
                    <a:pt x="82949" y="7426"/>
                  </a:lnTo>
                  <a:lnTo>
                    <a:pt x="91213" y="12499"/>
                  </a:lnTo>
                  <a:lnTo>
                    <a:pt x="98620" y="18720"/>
                  </a:lnTo>
                  <a:lnTo>
                    <a:pt x="105110" y="26011"/>
                  </a:lnTo>
                  <a:lnTo>
                    <a:pt x="110469" y="34193"/>
                  </a:lnTo>
                  <a:lnTo>
                    <a:pt x="114247" y="43062"/>
                  </a:lnTo>
                  <a:lnTo>
                    <a:pt x="116338" y="52438"/>
                  </a:lnTo>
                  <a:lnTo>
                    <a:pt x="116777" y="62174"/>
                  </a:lnTo>
                  <a:lnTo>
                    <a:pt x="115559" y="72164"/>
                  </a:lnTo>
                  <a:lnTo>
                    <a:pt x="112848" y="82322"/>
                  </a:lnTo>
                  <a:lnTo>
                    <a:pt x="108759" y="92432"/>
                  </a:lnTo>
                  <a:lnTo>
                    <a:pt x="103273" y="102147"/>
                  </a:lnTo>
                  <a:lnTo>
                    <a:pt x="96511" y="111302"/>
                  </a:lnTo>
                  <a:lnTo>
                    <a:pt x="88585" y="119612"/>
                  </a:lnTo>
                  <a:lnTo>
                    <a:pt x="78421" y="127403"/>
                  </a:lnTo>
                  <a:lnTo>
                    <a:pt x="61777" y="135354"/>
                  </a:lnTo>
                  <a:lnTo>
                    <a:pt x="31586" y="144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538611" y="3590217"/>
              <a:ext cx="21059" cy="357970"/>
            </a:xfrm>
            <a:custGeom>
              <a:avLst/>
              <a:gdLst/>
              <a:ahLst/>
              <a:cxnLst/>
              <a:rect l="0" t="0" r="0" b="0"/>
              <a:pathLst>
                <a:path w="21059" h="357970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86"/>
                  </a:lnTo>
                  <a:lnTo>
                    <a:pt x="0" y="66007"/>
                  </a:lnTo>
                  <a:lnTo>
                    <a:pt x="0" y="86464"/>
                  </a:lnTo>
                  <a:lnTo>
                    <a:pt x="0" y="108104"/>
                  </a:lnTo>
                  <a:lnTo>
                    <a:pt x="0" y="130122"/>
                  </a:lnTo>
                  <a:lnTo>
                    <a:pt x="0" y="151348"/>
                  </a:lnTo>
                  <a:lnTo>
                    <a:pt x="5" y="171199"/>
                  </a:lnTo>
                  <a:lnTo>
                    <a:pt x="177" y="189471"/>
                  </a:lnTo>
                  <a:lnTo>
                    <a:pt x="825" y="206064"/>
                  </a:lnTo>
                  <a:lnTo>
                    <a:pt x="2075" y="221122"/>
                  </a:lnTo>
                  <a:lnTo>
                    <a:pt x="3727" y="235085"/>
                  </a:lnTo>
                  <a:lnTo>
                    <a:pt x="5376" y="248557"/>
                  </a:lnTo>
                  <a:lnTo>
                    <a:pt x="6783" y="261926"/>
                  </a:lnTo>
                  <a:lnTo>
                    <a:pt x="8048" y="275199"/>
                  </a:lnTo>
                  <a:lnTo>
                    <a:pt x="9505" y="288117"/>
                  </a:lnTo>
                  <a:lnTo>
                    <a:pt x="11332" y="300542"/>
                  </a:lnTo>
                  <a:lnTo>
                    <a:pt x="13398" y="312225"/>
                  </a:lnTo>
                  <a:lnTo>
                    <a:pt x="15549" y="323993"/>
                  </a:lnTo>
                  <a:lnTo>
                    <a:pt x="17976" y="337998"/>
                  </a:lnTo>
                  <a:lnTo>
                    <a:pt x="2105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584607" y="3759173"/>
              <a:ext cx="143518" cy="273242"/>
            </a:xfrm>
            <a:custGeom>
              <a:avLst/>
              <a:gdLst/>
              <a:ahLst/>
              <a:cxnLst/>
              <a:rect l="0" t="0" r="0" b="0"/>
              <a:pathLst>
                <a:path w="143518" h="273242">
                  <a:moveTo>
                    <a:pt x="6646" y="115314"/>
                  </a:moveTo>
                  <a:lnTo>
                    <a:pt x="15448" y="118113"/>
                  </a:lnTo>
                  <a:lnTo>
                    <a:pt x="23795" y="119615"/>
                  </a:lnTo>
                  <a:lnTo>
                    <a:pt x="32494" y="119917"/>
                  </a:lnTo>
                  <a:lnTo>
                    <a:pt x="41614" y="119065"/>
                  </a:lnTo>
                  <a:lnTo>
                    <a:pt x="51110" y="116949"/>
                  </a:lnTo>
                  <a:lnTo>
                    <a:pt x="60897" y="113622"/>
                  </a:lnTo>
                  <a:lnTo>
                    <a:pt x="70739" y="109114"/>
                  </a:lnTo>
                  <a:lnTo>
                    <a:pt x="80264" y="103347"/>
                  </a:lnTo>
                  <a:lnTo>
                    <a:pt x="89283" y="96391"/>
                  </a:lnTo>
                  <a:lnTo>
                    <a:pt x="97304" y="88281"/>
                  </a:lnTo>
                  <a:lnTo>
                    <a:pt x="103479" y="78936"/>
                  </a:lnTo>
                  <a:lnTo>
                    <a:pt x="107508" y="68430"/>
                  </a:lnTo>
                  <a:lnTo>
                    <a:pt x="109246" y="57123"/>
                  </a:lnTo>
                  <a:lnTo>
                    <a:pt x="108450" y="45541"/>
                  </a:lnTo>
                  <a:lnTo>
                    <a:pt x="105243" y="34026"/>
                  </a:lnTo>
                  <a:lnTo>
                    <a:pt x="99854" y="23195"/>
                  </a:lnTo>
                  <a:lnTo>
                    <a:pt x="92433" y="13986"/>
                  </a:lnTo>
                  <a:lnTo>
                    <a:pt x="83273" y="6776"/>
                  </a:lnTo>
                  <a:lnTo>
                    <a:pt x="73057" y="1919"/>
                  </a:lnTo>
                  <a:lnTo>
                    <a:pt x="62749" y="0"/>
                  </a:lnTo>
                  <a:lnTo>
                    <a:pt x="52903" y="1045"/>
                  </a:lnTo>
                  <a:lnTo>
                    <a:pt x="43838" y="4643"/>
                  </a:lnTo>
                  <a:lnTo>
                    <a:pt x="35821" y="10246"/>
                  </a:lnTo>
                  <a:lnTo>
                    <a:pt x="28875" y="17339"/>
                  </a:lnTo>
                  <a:lnTo>
                    <a:pt x="22854" y="25504"/>
                  </a:lnTo>
                  <a:lnTo>
                    <a:pt x="17560" y="34419"/>
                  </a:lnTo>
                  <a:lnTo>
                    <a:pt x="12810" y="43859"/>
                  </a:lnTo>
                  <a:lnTo>
                    <a:pt x="8616" y="53822"/>
                  </a:lnTo>
                  <a:lnTo>
                    <a:pt x="5171" y="64502"/>
                  </a:lnTo>
                  <a:lnTo>
                    <a:pt x="2523" y="75946"/>
                  </a:lnTo>
                  <a:lnTo>
                    <a:pt x="744" y="87904"/>
                  </a:lnTo>
                  <a:lnTo>
                    <a:pt x="0" y="99932"/>
                  </a:lnTo>
                  <a:lnTo>
                    <a:pt x="283" y="111763"/>
                  </a:lnTo>
                  <a:lnTo>
                    <a:pt x="1609" y="123318"/>
                  </a:lnTo>
                  <a:lnTo>
                    <a:pt x="4095" y="134610"/>
                  </a:lnTo>
                  <a:lnTo>
                    <a:pt x="7693" y="145687"/>
                  </a:lnTo>
                  <a:lnTo>
                    <a:pt x="12227" y="156601"/>
                  </a:lnTo>
                  <a:lnTo>
                    <a:pt x="17486" y="167396"/>
                  </a:lnTo>
                  <a:lnTo>
                    <a:pt x="23281" y="178101"/>
                  </a:lnTo>
                  <a:lnTo>
                    <a:pt x="29460" y="188581"/>
                  </a:lnTo>
                  <a:lnTo>
                    <a:pt x="35905" y="198545"/>
                  </a:lnTo>
                  <a:lnTo>
                    <a:pt x="42536" y="207877"/>
                  </a:lnTo>
                  <a:lnTo>
                    <a:pt x="49293" y="216618"/>
                  </a:lnTo>
                  <a:lnTo>
                    <a:pt x="56136" y="224875"/>
                  </a:lnTo>
                  <a:lnTo>
                    <a:pt x="63042" y="232760"/>
                  </a:lnTo>
                  <a:lnTo>
                    <a:pt x="70155" y="240209"/>
                  </a:lnTo>
                  <a:lnTo>
                    <a:pt x="77769" y="246992"/>
                  </a:lnTo>
                  <a:lnTo>
                    <a:pt x="86001" y="253034"/>
                  </a:lnTo>
                  <a:lnTo>
                    <a:pt x="94739" y="258260"/>
                  </a:lnTo>
                  <a:lnTo>
                    <a:pt x="104801" y="263032"/>
                  </a:lnTo>
                  <a:lnTo>
                    <a:pt x="119306" y="267767"/>
                  </a:lnTo>
                  <a:lnTo>
                    <a:pt x="143517" y="2732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908412" y="4280872"/>
              <a:ext cx="230894" cy="446424"/>
            </a:xfrm>
            <a:custGeom>
              <a:avLst/>
              <a:gdLst/>
              <a:ahLst/>
              <a:cxnLst/>
              <a:rect l="0" t="0" r="0" b="0"/>
              <a:pathLst>
                <a:path w="230894" h="446424">
                  <a:moveTo>
                    <a:pt x="103567" y="256910"/>
                  </a:moveTo>
                  <a:lnTo>
                    <a:pt x="100499" y="248175"/>
                  </a:lnTo>
                  <a:lnTo>
                    <a:pt x="96437" y="240469"/>
                  </a:lnTo>
                  <a:lnTo>
                    <a:pt x="90948" y="233086"/>
                  </a:lnTo>
                  <a:lnTo>
                    <a:pt x="84361" y="226516"/>
                  </a:lnTo>
                  <a:lnTo>
                    <a:pt x="77211" y="221930"/>
                  </a:lnTo>
                  <a:lnTo>
                    <a:pt x="69867" y="219817"/>
                  </a:lnTo>
                  <a:lnTo>
                    <a:pt x="62508" y="220029"/>
                  </a:lnTo>
                  <a:lnTo>
                    <a:pt x="55199" y="222148"/>
                  </a:lnTo>
                  <a:lnTo>
                    <a:pt x="47960" y="225731"/>
                  </a:lnTo>
                  <a:lnTo>
                    <a:pt x="40949" y="230710"/>
                  </a:lnTo>
                  <a:lnTo>
                    <a:pt x="34461" y="237390"/>
                  </a:lnTo>
                  <a:lnTo>
                    <a:pt x="28612" y="245800"/>
                  </a:lnTo>
                  <a:lnTo>
                    <a:pt x="23362" y="255546"/>
                  </a:lnTo>
                  <a:lnTo>
                    <a:pt x="18601" y="266004"/>
                  </a:lnTo>
                  <a:lnTo>
                    <a:pt x="14216" y="276746"/>
                  </a:lnTo>
                  <a:lnTo>
                    <a:pt x="10271" y="287721"/>
                  </a:lnTo>
                  <a:lnTo>
                    <a:pt x="6993" y="299148"/>
                  </a:lnTo>
                  <a:lnTo>
                    <a:pt x="4452" y="311131"/>
                  </a:lnTo>
                  <a:lnTo>
                    <a:pt x="2577" y="323636"/>
                  </a:lnTo>
                  <a:lnTo>
                    <a:pt x="1236" y="336569"/>
                  </a:lnTo>
                  <a:lnTo>
                    <a:pt x="304" y="349826"/>
                  </a:lnTo>
                  <a:lnTo>
                    <a:pt x="0" y="363153"/>
                  </a:lnTo>
                  <a:lnTo>
                    <a:pt x="853" y="376174"/>
                  </a:lnTo>
                  <a:lnTo>
                    <a:pt x="3063" y="388690"/>
                  </a:lnTo>
                  <a:lnTo>
                    <a:pt x="6683" y="400041"/>
                  </a:lnTo>
                  <a:lnTo>
                    <a:pt x="11788" y="409075"/>
                  </a:lnTo>
                  <a:lnTo>
                    <a:pt x="18262" y="415358"/>
                  </a:lnTo>
                  <a:lnTo>
                    <a:pt x="25861" y="418779"/>
                  </a:lnTo>
                  <a:lnTo>
                    <a:pt x="34327" y="419194"/>
                  </a:lnTo>
                  <a:lnTo>
                    <a:pt x="43413" y="416836"/>
                  </a:lnTo>
                  <a:lnTo>
                    <a:pt x="52614" y="411865"/>
                  </a:lnTo>
                  <a:lnTo>
                    <a:pt x="61178" y="404202"/>
                  </a:lnTo>
                  <a:lnTo>
                    <a:pt x="68747" y="394048"/>
                  </a:lnTo>
                  <a:lnTo>
                    <a:pt x="75320" y="381675"/>
                  </a:lnTo>
                  <a:lnTo>
                    <a:pt x="81051" y="367252"/>
                  </a:lnTo>
                  <a:lnTo>
                    <a:pt x="86126" y="351078"/>
                  </a:lnTo>
                  <a:lnTo>
                    <a:pt x="90553" y="333847"/>
                  </a:lnTo>
                  <a:lnTo>
                    <a:pt x="94163" y="316522"/>
                  </a:lnTo>
                  <a:lnTo>
                    <a:pt x="96933" y="299654"/>
                  </a:lnTo>
                  <a:lnTo>
                    <a:pt x="99135" y="283396"/>
                  </a:lnTo>
                  <a:lnTo>
                    <a:pt x="101229" y="267712"/>
                  </a:lnTo>
                  <a:lnTo>
                    <a:pt x="103491" y="252480"/>
                  </a:lnTo>
                  <a:lnTo>
                    <a:pt x="106014" y="237096"/>
                  </a:lnTo>
                  <a:lnTo>
                    <a:pt x="108786" y="220540"/>
                  </a:lnTo>
                  <a:lnTo>
                    <a:pt x="111760" y="202356"/>
                  </a:lnTo>
                  <a:lnTo>
                    <a:pt x="114722" y="182749"/>
                  </a:lnTo>
                  <a:lnTo>
                    <a:pt x="117324" y="162290"/>
                  </a:lnTo>
                  <a:lnTo>
                    <a:pt x="119399" y="141421"/>
                  </a:lnTo>
                  <a:lnTo>
                    <a:pt x="120789" y="120546"/>
                  </a:lnTo>
                  <a:lnTo>
                    <a:pt x="121273" y="100085"/>
                  </a:lnTo>
                  <a:lnTo>
                    <a:pt x="120824" y="80221"/>
                  </a:lnTo>
                  <a:lnTo>
                    <a:pt x="119725" y="61106"/>
                  </a:lnTo>
                  <a:lnTo>
                    <a:pt x="118456" y="42949"/>
                  </a:lnTo>
                  <a:lnTo>
                    <a:pt x="117307" y="25800"/>
                  </a:lnTo>
                  <a:lnTo>
                    <a:pt x="116199" y="10718"/>
                  </a:lnTo>
                  <a:lnTo>
                    <a:pt x="114241" y="1284"/>
                  </a:lnTo>
                  <a:lnTo>
                    <a:pt x="111330" y="0"/>
                  </a:lnTo>
                  <a:lnTo>
                    <a:pt x="108830" y="5481"/>
                  </a:lnTo>
                  <a:lnTo>
                    <a:pt x="106889" y="15859"/>
                  </a:lnTo>
                  <a:lnTo>
                    <a:pt x="105054" y="29659"/>
                  </a:lnTo>
                  <a:lnTo>
                    <a:pt x="103022" y="45802"/>
                  </a:lnTo>
                  <a:lnTo>
                    <a:pt x="100853" y="63211"/>
                  </a:lnTo>
                  <a:lnTo>
                    <a:pt x="98863" y="80754"/>
                  </a:lnTo>
                  <a:lnTo>
                    <a:pt x="97234" y="97833"/>
                  </a:lnTo>
                  <a:lnTo>
                    <a:pt x="95992" y="114763"/>
                  </a:lnTo>
                  <a:lnTo>
                    <a:pt x="95085" y="132507"/>
                  </a:lnTo>
                  <a:lnTo>
                    <a:pt x="94441" y="151554"/>
                  </a:lnTo>
                  <a:lnTo>
                    <a:pt x="93993" y="171436"/>
                  </a:lnTo>
                  <a:lnTo>
                    <a:pt x="93684" y="191031"/>
                  </a:lnTo>
                  <a:lnTo>
                    <a:pt x="93473" y="209695"/>
                  </a:lnTo>
                  <a:lnTo>
                    <a:pt x="93330" y="227296"/>
                  </a:lnTo>
                  <a:lnTo>
                    <a:pt x="93235" y="243950"/>
                  </a:lnTo>
                  <a:lnTo>
                    <a:pt x="93174" y="259857"/>
                  </a:lnTo>
                  <a:lnTo>
                    <a:pt x="93304" y="275369"/>
                  </a:lnTo>
                  <a:lnTo>
                    <a:pt x="93923" y="290952"/>
                  </a:lnTo>
                  <a:lnTo>
                    <a:pt x="95157" y="306847"/>
                  </a:lnTo>
                  <a:lnTo>
                    <a:pt x="96970" y="322780"/>
                  </a:lnTo>
                  <a:lnTo>
                    <a:pt x="99257" y="338098"/>
                  </a:lnTo>
                  <a:lnTo>
                    <a:pt x="101912" y="352447"/>
                  </a:lnTo>
                  <a:lnTo>
                    <a:pt x="105022" y="364827"/>
                  </a:lnTo>
                  <a:lnTo>
                    <a:pt x="109601" y="373033"/>
                  </a:lnTo>
                  <a:lnTo>
                    <a:pt x="115796" y="376042"/>
                  </a:lnTo>
                  <a:lnTo>
                    <a:pt x="121898" y="374810"/>
                  </a:lnTo>
                  <a:lnTo>
                    <a:pt x="127384" y="370568"/>
                  </a:lnTo>
                  <a:lnTo>
                    <a:pt x="132792" y="364598"/>
                  </a:lnTo>
                  <a:lnTo>
                    <a:pt x="139191" y="358184"/>
                  </a:lnTo>
                  <a:lnTo>
                    <a:pt x="147092" y="352041"/>
                  </a:lnTo>
                  <a:lnTo>
                    <a:pt x="156164" y="346248"/>
                  </a:lnTo>
                  <a:lnTo>
                    <a:pt x="165556" y="340504"/>
                  </a:lnTo>
                  <a:lnTo>
                    <a:pt x="174722" y="334594"/>
                  </a:lnTo>
                  <a:lnTo>
                    <a:pt x="183465" y="328451"/>
                  </a:lnTo>
                  <a:lnTo>
                    <a:pt x="191781" y="322084"/>
                  </a:lnTo>
                  <a:lnTo>
                    <a:pt x="199735" y="315529"/>
                  </a:lnTo>
                  <a:lnTo>
                    <a:pt x="207243" y="308666"/>
                  </a:lnTo>
                  <a:lnTo>
                    <a:pt x="214074" y="301227"/>
                  </a:lnTo>
                  <a:lnTo>
                    <a:pt x="220145" y="293111"/>
                  </a:lnTo>
                  <a:lnTo>
                    <a:pt x="225208" y="284373"/>
                  </a:lnTo>
                  <a:lnTo>
                    <a:pt x="228779" y="275129"/>
                  </a:lnTo>
                  <a:lnTo>
                    <a:pt x="230725" y="265512"/>
                  </a:lnTo>
                  <a:lnTo>
                    <a:pt x="230893" y="255953"/>
                  </a:lnTo>
                  <a:lnTo>
                    <a:pt x="228962" y="247147"/>
                  </a:lnTo>
                  <a:lnTo>
                    <a:pt x="224958" y="239424"/>
                  </a:lnTo>
                  <a:lnTo>
                    <a:pt x="219187" y="233088"/>
                  </a:lnTo>
                  <a:lnTo>
                    <a:pt x="212032" y="228582"/>
                  </a:lnTo>
                  <a:lnTo>
                    <a:pt x="203860" y="225969"/>
                  </a:lnTo>
                  <a:lnTo>
                    <a:pt x="195121" y="225334"/>
                  </a:lnTo>
                  <a:lnTo>
                    <a:pt x="186344" y="226944"/>
                  </a:lnTo>
                  <a:lnTo>
                    <a:pt x="177815" y="230733"/>
                  </a:lnTo>
                  <a:lnTo>
                    <a:pt x="169617" y="236529"/>
                  </a:lnTo>
                  <a:lnTo>
                    <a:pt x="161723" y="244231"/>
                  </a:lnTo>
                  <a:lnTo>
                    <a:pt x="154083" y="253595"/>
                  </a:lnTo>
                  <a:lnTo>
                    <a:pt x="146798" y="264286"/>
                  </a:lnTo>
                  <a:lnTo>
                    <a:pt x="140125" y="275978"/>
                  </a:lnTo>
                  <a:lnTo>
                    <a:pt x="134151" y="288390"/>
                  </a:lnTo>
                  <a:lnTo>
                    <a:pt x="128818" y="301147"/>
                  </a:lnTo>
                  <a:lnTo>
                    <a:pt x="124000" y="313783"/>
                  </a:lnTo>
                  <a:lnTo>
                    <a:pt x="119583" y="326059"/>
                  </a:lnTo>
                  <a:lnTo>
                    <a:pt x="115784" y="337929"/>
                  </a:lnTo>
                  <a:lnTo>
                    <a:pt x="113137" y="349440"/>
                  </a:lnTo>
                  <a:lnTo>
                    <a:pt x="111844" y="360667"/>
                  </a:lnTo>
                  <a:lnTo>
                    <a:pt x="111959" y="371684"/>
                  </a:lnTo>
                  <a:lnTo>
                    <a:pt x="113557" y="382548"/>
                  </a:lnTo>
                  <a:lnTo>
                    <a:pt x="116528" y="393302"/>
                  </a:lnTo>
                  <a:lnTo>
                    <a:pt x="120793" y="403813"/>
                  </a:lnTo>
                  <a:lnTo>
                    <a:pt x="126397" y="413798"/>
                  </a:lnTo>
                  <a:lnTo>
                    <a:pt x="133238" y="423130"/>
                  </a:lnTo>
                  <a:lnTo>
                    <a:pt x="141100" y="431362"/>
                  </a:lnTo>
                  <a:lnTo>
                    <a:pt x="149747" y="437681"/>
                  </a:lnTo>
                  <a:lnTo>
                    <a:pt x="158957" y="441819"/>
                  </a:lnTo>
                  <a:lnTo>
                    <a:pt x="168106" y="444140"/>
                  </a:lnTo>
                  <a:lnTo>
                    <a:pt x="177073" y="445591"/>
                  </a:lnTo>
                  <a:lnTo>
                    <a:pt x="186640" y="446297"/>
                  </a:lnTo>
                  <a:lnTo>
                    <a:pt x="198323" y="446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163364" y="4292432"/>
              <a:ext cx="90771" cy="424336"/>
            </a:xfrm>
            <a:custGeom>
              <a:avLst/>
              <a:gdLst/>
              <a:ahLst/>
              <a:cxnLst/>
              <a:rect l="0" t="0" r="0" b="0"/>
              <a:pathLst>
                <a:path w="90771" h="424336">
                  <a:moveTo>
                    <a:pt x="59185" y="424335"/>
                  </a:moveTo>
                  <a:lnTo>
                    <a:pt x="56251" y="415466"/>
                  </a:lnTo>
                  <a:lnTo>
                    <a:pt x="53469" y="406480"/>
                  </a:lnTo>
                  <a:lnTo>
                    <a:pt x="50573" y="396484"/>
                  </a:lnTo>
                  <a:lnTo>
                    <a:pt x="47706" y="385504"/>
                  </a:lnTo>
                  <a:lnTo>
                    <a:pt x="45190" y="373692"/>
                  </a:lnTo>
                  <a:lnTo>
                    <a:pt x="43175" y="361233"/>
                  </a:lnTo>
                  <a:lnTo>
                    <a:pt x="41490" y="348296"/>
                  </a:lnTo>
                  <a:lnTo>
                    <a:pt x="39747" y="335015"/>
                  </a:lnTo>
                  <a:lnTo>
                    <a:pt x="37721" y="321489"/>
                  </a:lnTo>
                  <a:lnTo>
                    <a:pt x="35358" y="307627"/>
                  </a:lnTo>
                  <a:lnTo>
                    <a:pt x="32693" y="293177"/>
                  </a:lnTo>
                  <a:lnTo>
                    <a:pt x="29792" y="278044"/>
                  </a:lnTo>
                  <a:lnTo>
                    <a:pt x="26876" y="262288"/>
                  </a:lnTo>
                  <a:lnTo>
                    <a:pt x="24306" y="246024"/>
                  </a:lnTo>
                  <a:lnTo>
                    <a:pt x="22244" y="229378"/>
                  </a:lnTo>
                  <a:lnTo>
                    <a:pt x="20522" y="212454"/>
                  </a:lnTo>
                  <a:lnTo>
                    <a:pt x="18752" y="195332"/>
                  </a:lnTo>
                  <a:lnTo>
                    <a:pt x="16706" y="178074"/>
                  </a:lnTo>
                  <a:lnTo>
                    <a:pt x="14330" y="160723"/>
                  </a:lnTo>
                  <a:lnTo>
                    <a:pt x="11656" y="143308"/>
                  </a:lnTo>
                  <a:lnTo>
                    <a:pt x="8748" y="125853"/>
                  </a:lnTo>
                  <a:lnTo>
                    <a:pt x="5828" y="108538"/>
                  </a:lnTo>
                  <a:lnTo>
                    <a:pt x="3256" y="91678"/>
                  </a:lnTo>
                  <a:lnTo>
                    <a:pt x="1205" y="75419"/>
                  </a:lnTo>
                  <a:lnTo>
                    <a:pt x="0" y="60061"/>
                  </a:lnTo>
                  <a:lnTo>
                    <a:pt x="173" y="46118"/>
                  </a:lnTo>
                  <a:lnTo>
                    <a:pt x="1900" y="33750"/>
                  </a:lnTo>
                  <a:lnTo>
                    <a:pt x="5520" y="23123"/>
                  </a:lnTo>
                  <a:lnTo>
                    <a:pt x="11680" y="14574"/>
                  </a:lnTo>
                  <a:lnTo>
                    <a:pt x="20482" y="8086"/>
                  </a:lnTo>
                  <a:lnTo>
                    <a:pt x="31207" y="3543"/>
                  </a:lnTo>
                  <a:lnTo>
                    <a:pt x="43864" y="563"/>
                  </a:lnTo>
                  <a:lnTo>
                    <a:pt x="61797" y="0"/>
                  </a:lnTo>
                  <a:lnTo>
                    <a:pt x="90770" y="3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127792" y="4537782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24" y="8616"/>
                  </a:lnTo>
                  <a:lnTo>
                    <a:pt x="101903" y="11656"/>
                  </a:lnTo>
                  <a:lnTo>
                    <a:pt x="92408" y="14821"/>
                  </a:lnTo>
                  <a:lnTo>
                    <a:pt x="82612" y="18081"/>
                  </a:lnTo>
                  <a:lnTo>
                    <a:pt x="72425" y="21246"/>
                  </a:lnTo>
                  <a:lnTo>
                    <a:pt x="61603" y="23989"/>
                  </a:lnTo>
                  <a:lnTo>
                    <a:pt x="50081" y="26169"/>
                  </a:lnTo>
                  <a:lnTo>
                    <a:pt x="38539" y="28004"/>
                  </a:lnTo>
                  <a:lnTo>
                    <a:pt x="27165" y="30260"/>
                  </a:lnTo>
                  <a:lnTo>
                    <a:pt x="14964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306777" y="4611482"/>
              <a:ext cx="2" cy="136871"/>
            </a:xfrm>
            <a:custGeom>
              <a:avLst/>
              <a:gdLst/>
              <a:ahLst/>
              <a:cxnLst/>
              <a:rect l="0" t="0" r="0" b="0"/>
              <a:pathLst>
                <a:path w="2" h="136871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61"/>
                  </a:lnTo>
                  <a:lnTo>
                    <a:pt x="1" y="50309"/>
                  </a:lnTo>
                  <a:lnTo>
                    <a:pt x="1" y="64637"/>
                  </a:lnTo>
                  <a:lnTo>
                    <a:pt x="1" y="79088"/>
                  </a:lnTo>
                  <a:lnTo>
                    <a:pt x="1" y="92897"/>
                  </a:lnTo>
                  <a:lnTo>
                    <a:pt x="1" y="106180"/>
                  </a:lnTo>
                  <a:lnTo>
                    <a:pt x="0" y="12009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296249" y="4506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359419" y="4565694"/>
              <a:ext cx="105286" cy="182659"/>
            </a:xfrm>
            <a:custGeom>
              <a:avLst/>
              <a:gdLst/>
              <a:ahLst/>
              <a:cxnLst/>
              <a:rect l="0" t="0" r="0" b="0"/>
              <a:pathLst>
                <a:path w="105286" h="182659">
                  <a:moveTo>
                    <a:pt x="0" y="77373"/>
                  </a:moveTo>
                  <a:lnTo>
                    <a:pt x="68" y="89041"/>
                  </a:lnTo>
                  <a:lnTo>
                    <a:pt x="708" y="99530"/>
                  </a:lnTo>
                  <a:lnTo>
                    <a:pt x="2004" y="109836"/>
                  </a:lnTo>
                  <a:lnTo>
                    <a:pt x="3864" y="120310"/>
                  </a:lnTo>
                  <a:lnTo>
                    <a:pt x="6181" y="131302"/>
                  </a:lnTo>
                  <a:lnTo>
                    <a:pt x="8821" y="142871"/>
                  </a:lnTo>
                  <a:lnTo>
                    <a:pt x="10793" y="152363"/>
                  </a:lnTo>
                  <a:lnTo>
                    <a:pt x="10987" y="155905"/>
                  </a:lnTo>
                  <a:lnTo>
                    <a:pt x="9825" y="153672"/>
                  </a:lnTo>
                  <a:lnTo>
                    <a:pt x="7976" y="147131"/>
                  </a:lnTo>
                  <a:lnTo>
                    <a:pt x="6065" y="137398"/>
                  </a:lnTo>
                  <a:lnTo>
                    <a:pt x="4427" y="125327"/>
                  </a:lnTo>
                  <a:lnTo>
                    <a:pt x="3314" y="111900"/>
                  </a:lnTo>
                  <a:lnTo>
                    <a:pt x="3010" y="98232"/>
                  </a:lnTo>
                  <a:lnTo>
                    <a:pt x="3581" y="84945"/>
                  </a:lnTo>
                  <a:lnTo>
                    <a:pt x="4929" y="72234"/>
                  </a:lnTo>
                  <a:lnTo>
                    <a:pt x="6894" y="60079"/>
                  </a:lnTo>
                  <a:lnTo>
                    <a:pt x="9329" y="48384"/>
                  </a:lnTo>
                  <a:lnTo>
                    <a:pt x="12267" y="37206"/>
                  </a:lnTo>
                  <a:lnTo>
                    <a:pt x="15917" y="26756"/>
                  </a:lnTo>
                  <a:lnTo>
                    <a:pt x="20339" y="17109"/>
                  </a:lnTo>
                  <a:lnTo>
                    <a:pt x="25614" y="8832"/>
                  </a:lnTo>
                  <a:lnTo>
                    <a:pt x="31911" y="3015"/>
                  </a:lnTo>
                  <a:lnTo>
                    <a:pt x="39216" y="43"/>
                  </a:lnTo>
                  <a:lnTo>
                    <a:pt x="47053" y="0"/>
                  </a:lnTo>
                  <a:lnTo>
                    <a:pt x="54619" y="3005"/>
                  </a:lnTo>
                  <a:lnTo>
                    <a:pt x="61481" y="8804"/>
                  </a:lnTo>
                  <a:lnTo>
                    <a:pt x="67560" y="16899"/>
                  </a:lnTo>
                  <a:lnTo>
                    <a:pt x="72952" y="26750"/>
                  </a:lnTo>
                  <a:lnTo>
                    <a:pt x="77799" y="37883"/>
                  </a:lnTo>
                  <a:lnTo>
                    <a:pt x="82242" y="49930"/>
                  </a:lnTo>
                  <a:lnTo>
                    <a:pt x="86394" y="62614"/>
                  </a:lnTo>
                  <a:lnTo>
                    <a:pt x="90337" y="75735"/>
                  </a:lnTo>
                  <a:lnTo>
                    <a:pt x="93971" y="89156"/>
                  </a:lnTo>
                  <a:lnTo>
                    <a:pt x="97032" y="102779"/>
                  </a:lnTo>
                  <a:lnTo>
                    <a:pt x="99424" y="116525"/>
                  </a:lnTo>
                  <a:lnTo>
                    <a:pt x="101202" y="129936"/>
                  </a:lnTo>
                  <a:lnTo>
                    <a:pt x="102671" y="143592"/>
                  </a:lnTo>
                  <a:lnTo>
                    <a:pt x="103958" y="159810"/>
                  </a:lnTo>
                  <a:lnTo>
                    <a:pt x="105285" y="182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538404" y="4622010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0" y="79089"/>
                  </a:lnTo>
                  <a:lnTo>
                    <a:pt x="0" y="92898"/>
                  </a:lnTo>
                  <a:lnTo>
                    <a:pt x="0" y="106180"/>
                  </a:lnTo>
                  <a:lnTo>
                    <a:pt x="0" y="12009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517347" y="445355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654218" y="4337741"/>
              <a:ext cx="21057" cy="463254"/>
            </a:xfrm>
            <a:custGeom>
              <a:avLst/>
              <a:gdLst/>
              <a:ahLst/>
              <a:cxnLst/>
              <a:rect l="0" t="0" r="0" b="0"/>
              <a:pathLst>
                <a:path w="21057" h="463254">
                  <a:moveTo>
                    <a:pt x="0" y="0"/>
                  </a:moveTo>
                  <a:lnTo>
                    <a:pt x="2866" y="11936"/>
                  </a:lnTo>
                  <a:lnTo>
                    <a:pt x="5008" y="24985"/>
                  </a:lnTo>
                  <a:lnTo>
                    <a:pt x="6615" y="40465"/>
                  </a:lnTo>
                  <a:lnTo>
                    <a:pt x="7969" y="57859"/>
                  </a:lnTo>
                  <a:lnTo>
                    <a:pt x="9466" y="76172"/>
                  </a:lnTo>
                  <a:lnTo>
                    <a:pt x="11312" y="94716"/>
                  </a:lnTo>
                  <a:lnTo>
                    <a:pt x="13380" y="113015"/>
                  </a:lnTo>
                  <a:lnTo>
                    <a:pt x="15312" y="130660"/>
                  </a:lnTo>
                  <a:lnTo>
                    <a:pt x="16907" y="147520"/>
                  </a:lnTo>
                  <a:lnTo>
                    <a:pt x="18131" y="163822"/>
                  </a:lnTo>
                  <a:lnTo>
                    <a:pt x="19028" y="180008"/>
                  </a:lnTo>
                  <a:lnTo>
                    <a:pt x="19665" y="196347"/>
                  </a:lnTo>
                  <a:lnTo>
                    <a:pt x="20110" y="212766"/>
                  </a:lnTo>
                  <a:lnTo>
                    <a:pt x="20416" y="228950"/>
                  </a:lnTo>
                  <a:lnTo>
                    <a:pt x="20625" y="244729"/>
                  </a:lnTo>
                  <a:lnTo>
                    <a:pt x="20767" y="260088"/>
                  </a:lnTo>
                  <a:lnTo>
                    <a:pt x="20862" y="275088"/>
                  </a:lnTo>
                  <a:lnTo>
                    <a:pt x="20926" y="289808"/>
                  </a:lnTo>
                  <a:lnTo>
                    <a:pt x="20970" y="304320"/>
                  </a:lnTo>
                  <a:lnTo>
                    <a:pt x="20998" y="318684"/>
                  </a:lnTo>
                  <a:lnTo>
                    <a:pt x="21018" y="332948"/>
                  </a:lnTo>
                  <a:lnTo>
                    <a:pt x="21030" y="347309"/>
                  </a:lnTo>
                  <a:lnTo>
                    <a:pt x="21039" y="362098"/>
                  </a:lnTo>
                  <a:lnTo>
                    <a:pt x="21046" y="377443"/>
                  </a:lnTo>
                  <a:lnTo>
                    <a:pt x="21049" y="392949"/>
                  </a:lnTo>
                  <a:lnTo>
                    <a:pt x="21052" y="409514"/>
                  </a:lnTo>
                  <a:lnTo>
                    <a:pt x="21054" y="430831"/>
                  </a:lnTo>
                  <a:lnTo>
                    <a:pt x="21056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517347" y="4527253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233354" y="2934"/>
                  </a:lnTo>
                  <a:lnTo>
                    <a:pt x="225007" y="5716"/>
                  </a:lnTo>
                  <a:lnTo>
                    <a:pt x="216304" y="8616"/>
                  </a:lnTo>
                  <a:lnTo>
                    <a:pt x="207010" y="11657"/>
                  </a:lnTo>
                  <a:lnTo>
                    <a:pt x="196868" y="14821"/>
                  </a:lnTo>
                  <a:lnTo>
                    <a:pt x="185821" y="18085"/>
                  </a:lnTo>
                  <a:lnTo>
                    <a:pt x="173981" y="21424"/>
                  </a:lnTo>
                  <a:lnTo>
                    <a:pt x="161512" y="24815"/>
                  </a:lnTo>
                  <a:lnTo>
                    <a:pt x="148564" y="28239"/>
                  </a:lnTo>
                  <a:lnTo>
                    <a:pt x="135109" y="31521"/>
                  </a:lnTo>
                  <a:lnTo>
                    <a:pt x="120939" y="34345"/>
                  </a:lnTo>
                  <a:lnTo>
                    <a:pt x="106002" y="36581"/>
                  </a:lnTo>
                  <a:lnTo>
                    <a:pt x="90548" y="38421"/>
                  </a:lnTo>
                  <a:lnTo>
                    <a:pt x="75021" y="40272"/>
                  </a:lnTo>
                  <a:lnTo>
                    <a:pt x="59706" y="42366"/>
                  </a:lnTo>
                  <a:lnTo>
                    <a:pt x="45285" y="44614"/>
                  </a:lnTo>
                  <a:lnTo>
                    <a:pt x="31514" y="46907"/>
                  </a:lnTo>
                  <a:lnTo>
                    <a:pt x="17183" y="494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754894" y="4653596"/>
              <a:ext cx="15138" cy="136871"/>
            </a:xfrm>
            <a:custGeom>
              <a:avLst/>
              <a:gdLst/>
              <a:ahLst/>
              <a:cxnLst/>
              <a:rect l="0" t="0" r="0" b="0"/>
              <a:pathLst>
                <a:path w="15138" h="136871">
                  <a:moveTo>
                    <a:pt x="4609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58"/>
                  </a:lnTo>
                  <a:lnTo>
                    <a:pt x="680" y="46446"/>
                  </a:lnTo>
                  <a:lnTo>
                    <a:pt x="2147" y="58457"/>
                  </a:lnTo>
                  <a:lnTo>
                    <a:pt x="4212" y="70256"/>
                  </a:lnTo>
                  <a:lnTo>
                    <a:pt x="6558" y="81706"/>
                  </a:lnTo>
                  <a:lnTo>
                    <a:pt x="8987" y="94033"/>
                  </a:lnTo>
                  <a:lnTo>
                    <a:pt x="11706" y="110553"/>
                  </a:lnTo>
                  <a:lnTo>
                    <a:pt x="1513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748974" y="4527253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3120" y="9359"/>
                  </a:lnTo>
                  <a:lnTo>
                    <a:pt x="5589" y="16768"/>
                  </a:ln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813535" y="4632538"/>
              <a:ext cx="126750" cy="177296"/>
            </a:xfrm>
            <a:custGeom>
              <a:avLst/>
              <a:gdLst/>
              <a:ahLst/>
              <a:cxnLst/>
              <a:rect l="0" t="0" r="0" b="0"/>
              <a:pathLst>
                <a:path w="126750" h="177296">
                  <a:moveTo>
                    <a:pt x="114423" y="10529"/>
                  </a:moveTo>
                  <a:lnTo>
                    <a:pt x="102822" y="13529"/>
                  </a:lnTo>
                  <a:lnTo>
                    <a:pt x="92973" y="16952"/>
                  </a:lnTo>
                  <a:lnTo>
                    <a:pt x="83968" y="21148"/>
                  </a:lnTo>
                  <a:lnTo>
                    <a:pt x="75526" y="26048"/>
                  </a:lnTo>
                  <a:lnTo>
                    <a:pt x="67500" y="31530"/>
                  </a:lnTo>
                  <a:lnTo>
                    <a:pt x="59777" y="37460"/>
                  </a:lnTo>
                  <a:lnTo>
                    <a:pt x="52272" y="43722"/>
                  </a:lnTo>
                  <a:lnTo>
                    <a:pt x="44920" y="50221"/>
                  </a:lnTo>
                  <a:lnTo>
                    <a:pt x="37676" y="56894"/>
                  </a:lnTo>
                  <a:lnTo>
                    <a:pt x="30506" y="64018"/>
                  </a:lnTo>
                  <a:lnTo>
                    <a:pt x="23385" y="72172"/>
                  </a:lnTo>
                  <a:lnTo>
                    <a:pt x="16310" y="81584"/>
                  </a:lnTo>
                  <a:lnTo>
                    <a:pt x="9763" y="92008"/>
                  </a:lnTo>
                  <a:lnTo>
                    <a:pt x="4659" y="102922"/>
                  </a:lnTo>
                  <a:lnTo>
                    <a:pt x="1384" y="113962"/>
                  </a:lnTo>
                  <a:lnTo>
                    <a:pt x="0" y="124799"/>
                  </a:lnTo>
                  <a:lnTo>
                    <a:pt x="509" y="135067"/>
                  </a:lnTo>
                  <a:lnTo>
                    <a:pt x="2711" y="144631"/>
                  </a:lnTo>
                  <a:lnTo>
                    <a:pt x="6441" y="153372"/>
                  </a:lnTo>
                  <a:lnTo>
                    <a:pt x="11677" y="161106"/>
                  </a:lnTo>
                  <a:lnTo>
                    <a:pt x="18268" y="167815"/>
                  </a:lnTo>
                  <a:lnTo>
                    <a:pt x="25961" y="173153"/>
                  </a:lnTo>
                  <a:lnTo>
                    <a:pt x="34494" y="176383"/>
                  </a:lnTo>
                  <a:lnTo>
                    <a:pt x="43641" y="177295"/>
                  </a:lnTo>
                  <a:lnTo>
                    <a:pt x="53222" y="176128"/>
                  </a:lnTo>
                  <a:lnTo>
                    <a:pt x="63106" y="173293"/>
                  </a:lnTo>
                  <a:lnTo>
                    <a:pt x="73190" y="169200"/>
                  </a:lnTo>
                  <a:lnTo>
                    <a:pt x="83079" y="164031"/>
                  </a:lnTo>
                  <a:lnTo>
                    <a:pt x="92113" y="157746"/>
                  </a:lnTo>
                  <a:lnTo>
                    <a:pt x="100003" y="150413"/>
                  </a:lnTo>
                  <a:lnTo>
                    <a:pt x="106792" y="142203"/>
                  </a:lnTo>
                  <a:lnTo>
                    <a:pt x="112668" y="133314"/>
                  </a:lnTo>
                  <a:lnTo>
                    <a:pt x="117836" y="123922"/>
                  </a:lnTo>
                  <a:lnTo>
                    <a:pt x="122156" y="114003"/>
                  </a:lnTo>
                  <a:lnTo>
                    <a:pt x="125162" y="103360"/>
                  </a:lnTo>
                  <a:lnTo>
                    <a:pt x="126699" y="91944"/>
                  </a:lnTo>
                  <a:lnTo>
                    <a:pt x="126749" y="80006"/>
                  </a:lnTo>
                  <a:lnTo>
                    <a:pt x="125263" y="67993"/>
                  </a:lnTo>
                  <a:lnTo>
                    <a:pt x="122378" y="56181"/>
                  </a:lnTo>
                  <a:lnTo>
                    <a:pt x="118461" y="44911"/>
                  </a:lnTo>
                  <a:lnTo>
                    <a:pt x="113534" y="33464"/>
                  </a:lnTo>
                  <a:lnTo>
                    <a:pt x="106051" y="19721"/>
                  </a:lnTo>
                  <a:lnTo>
                    <a:pt x="933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949015" y="4576026"/>
              <a:ext cx="157929" cy="288140"/>
            </a:xfrm>
            <a:custGeom>
              <a:avLst/>
              <a:gdLst/>
              <a:ahLst/>
              <a:cxnLst/>
              <a:rect l="0" t="0" r="0" b="0"/>
              <a:pathLst>
                <a:path w="157929" h="288140">
                  <a:moveTo>
                    <a:pt x="0" y="77570"/>
                  </a:moveTo>
                  <a:lnTo>
                    <a:pt x="5800" y="83504"/>
                  </a:lnTo>
                  <a:lnTo>
                    <a:pt x="10725" y="89709"/>
                  </a:lnTo>
                  <a:lnTo>
                    <a:pt x="15229" y="96814"/>
                  </a:lnTo>
                  <a:lnTo>
                    <a:pt x="19449" y="105100"/>
                  </a:lnTo>
                  <a:lnTo>
                    <a:pt x="23463" y="115043"/>
                  </a:lnTo>
                  <a:lnTo>
                    <a:pt x="27319" y="126740"/>
                  </a:lnTo>
                  <a:lnTo>
                    <a:pt x="30899" y="139817"/>
                  </a:lnTo>
                  <a:lnTo>
                    <a:pt x="33926" y="153651"/>
                  </a:lnTo>
                  <a:lnTo>
                    <a:pt x="36266" y="167706"/>
                  </a:lnTo>
                  <a:lnTo>
                    <a:pt x="36968" y="178343"/>
                  </a:lnTo>
                  <a:lnTo>
                    <a:pt x="35444" y="181306"/>
                  </a:lnTo>
                  <a:lnTo>
                    <a:pt x="32969" y="178060"/>
                  </a:lnTo>
                  <a:lnTo>
                    <a:pt x="30288" y="170624"/>
                  </a:lnTo>
                  <a:lnTo>
                    <a:pt x="27883" y="160210"/>
                  </a:lnTo>
                  <a:lnTo>
                    <a:pt x="25951" y="147650"/>
                  </a:lnTo>
                  <a:lnTo>
                    <a:pt x="24664" y="133881"/>
                  </a:lnTo>
                  <a:lnTo>
                    <a:pt x="24253" y="119978"/>
                  </a:lnTo>
                  <a:lnTo>
                    <a:pt x="24757" y="106526"/>
                  </a:lnTo>
                  <a:lnTo>
                    <a:pt x="26063" y="93534"/>
                  </a:lnTo>
                  <a:lnTo>
                    <a:pt x="28002" y="80656"/>
                  </a:lnTo>
                  <a:lnTo>
                    <a:pt x="30415" y="67659"/>
                  </a:lnTo>
                  <a:lnTo>
                    <a:pt x="33169" y="54621"/>
                  </a:lnTo>
                  <a:lnTo>
                    <a:pt x="36162" y="41853"/>
                  </a:lnTo>
                  <a:lnTo>
                    <a:pt x="39330" y="29535"/>
                  </a:lnTo>
                  <a:lnTo>
                    <a:pt x="42949" y="18330"/>
                  </a:lnTo>
                  <a:lnTo>
                    <a:pt x="47597" y="9401"/>
                  </a:lnTo>
                  <a:lnTo>
                    <a:pt x="53502" y="3197"/>
                  </a:lnTo>
                  <a:lnTo>
                    <a:pt x="60418" y="0"/>
                  </a:lnTo>
                  <a:lnTo>
                    <a:pt x="67825" y="266"/>
                  </a:lnTo>
                  <a:lnTo>
                    <a:pt x="75357" y="3897"/>
                  </a:lnTo>
                  <a:lnTo>
                    <a:pt x="82683" y="10537"/>
                  </a:lnTo>
                  <a:lnTo>
                    <a:pt x="89442" y="19860"/>
                  </a:lnTo>
                  <a:lnTo>
                    <a:pt x="95500" y="31409"/>
                  </a:lnTo>
                  <a:lnTo>
                    <a:pt x="100906" y="44362"/>
                  </a:lnTo>
                  <a:lnTo>
                    <a:pt x="105779" y="57651"/>
                  </a:lnTo>
                  <a:lnTo>
                    <a:pt x="110246" y="70654"/>
                  </a:lnTo>
                  <a:lnTo>
                    <a:pt x="114418" y="83160"/>
                  </a:lnTo>
                  <a:lnTo>
                    <a:pt x="118380" y="95172"/>
                  </a:lnTo>
                  <a:lnTo>
                    <a:pt x="122198" y="106786"/>
                  </a:lnTo>
                  <a:lnTo>
                    <a:pt x="125916" y="118588"/>
                  </a:lnTo>
                  <a:lnTo>
                    <a:pt x="129567" y="131585"/>
                  </a:lnTo>
                  <a:lnTo>
                    <a:pt x="133166" y="146222"/>
                  </a:lnTo>
                  <a:lnTo>
                    <a:pt x="136567" y="162126"/>
                  </a:lnTo>
                  <a:lnTo>
                    <a:pt x="139470" y="178412"/>
                  </a:lnTo>
                  <a:lnTo>
                    <a:pt x="141759" y="194509"/>
                  </a:lnTo>
                  <a:lnTo>
                    <a:pt x="143635" y="210043"/>
                  </a:lnTo>
                  <a:lnTo>
                    <a:pt x="145508" y="224693"/>
                  </a:lnTo>
                  <a:lnTo>
                    <a:pt x="147618" y="238378"/>
                  </a:lnTo>
                  <a:lnTo>
                    <a:pt x="149877" y="250760"/>
                  </a:lnTo>
                  <a:lnTo>
                    <a:pt x="152178" y="262353"/>
                  </a:lnTo>
                  <a:lnTo>
                    <a:pt x="154728" y="274176"/>
                  </a:lnTo>
                  <a:lnTo>
                    <a:pt x="157928" y="288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3" name="Freeform 192"/>
          <p:cNvSpPr/>
          <p:nvPr/>
        </p:nvSpPr>
        <p:spPr>
          <a:xfrm>
            <a:off x="210569" y="694880"/>
            <a:ext cx="1358178" cy="147400"/>
          </a:xfrm>
          <a:custGeom>
            <a:avLst/>
            <a:gdLst/>
            <a:ahLst/>
            <a:cxnLst/>
            <a:rect l="0" t="0" r="0" b="0"/>
            <a:pathLst>
              <a:path w="1358178" h="147400">
                <a:moveTo>
                  <a:pt x="1358177" y="0"/>
                </a:moveTo>
                <a:lnTo>
                  <a:pt x="1346998" y="11179"/>
                </a:lnTo>
                <a:lnTo>
                  <a:pt x="1325912" y="16667"/>
                </a:lnTo>
                <a:lnTo>
                  <a:pt x="1278037" y="19756"/>
                </a:lnTo>
                <a:lnTo>
                  <a:pt x="1222517" y="20672"/>
                </a:lnTo>
                <a:lnTo>
                  <a:pt x="1165903" y="20943"/>
                </a:lnTo>
                <a:lnTo>
                  <a:pt x="1104675" y="24143"/>
                </a:lnTo>
                <a:lnTo>
                  <a:pt x="1061845" y="28278"/>
                </a:lnTo>
                <a:lnTo>
                  <a:pt x="1015514" y="30116"/>
                </a:lnTo>
                <a:lnTo>
                  <a:pt x="960159" y="31150"/>
                </a:lnTo>
                <a:lnTo>
                  <a:pt x="897355" y="31457"/>
                </a:lnTo>
                <a:lnTo>
                  <a:pt x="850770" y="31528"/>
                </a:lnTo>
                <a:lnTo>
                  <a:pt x="802770" y="31560"/>
                </a:lnTo>
                <a:lnTo>
                  <a:pt x="754140" y="31575"/>
                </a:lnTo>
                <a:lnTo>
                  <a:pt x="703081" y="37172"/>
                </a:lnTo>
                <a:lnTo>
                  <a:pt x="643642" y="41138"/>
                </a:lnTo>
                <a:lnTo>
                  <a:pt x="589232" y="41825"/>
                </a:lnTo>
                <a:lnTo>
                  <a:pt x="538926" y="43198"/>
                </a:lnTo>
                <a:lnTo>
                  <a:pt x="496496" y="47665"/>
                </a:lnTo>
                <a:lnTo>
                  <a:pt x="453462" y="53550"/>
                </a:lnTo>
                <a:lnTo>
                  <a:pt x="396012" y="60321"/>
                </a:lnTo>
                <a:lnTo>
                  <a:pt x="340268" y="68197"/>
                </a:lnTo>
                <a:lnTo>
                  <a:pt x="289553" y="72070"/>
                </a:lnTo>
                <a:lnTo>
                  <a:pt x="241252" y="78806"/>
                </a:lnTo>
                <a:lnTo>
                  <a:pt x="191715" y="82622"/>
                </a:lnTo>
                <a:lnTo>
                  <a:pt x="139993" y="83752"/>
                </a:lnTo>
                <a:lnTo>
                  <a:pt x="87623" y="84087"/>
                </a:lnTo>
                <a:lnTo>
                  <a:pt x="27101" y="90266"/>
                </a:lnTo>
                <a:lnTo>
                  <a:pt x="2686" y="87692"/>
                </a:lnTo>
                <a:lnTo>
                  <a:pt x="621" y="86537"/>
                </a:lnTo>
                <a:lnTo>
                  <a:pt x="62889" y="84431"/>
                </a:lnTo>
                <a:lnTo>
                  <a:pt x="111961" y="84288"/>
                </a:lnTo>
                <a:lnTo>
                  <a:pt x="168095" y="84246"/>
                </a:lnTo>
                <a:lnTo>
                  <a:pt x="230169" y="81112"/>
                </a:lnTo>
                <a:lnTo>
                  <a:pt x="287491" y="75164"/>
                </a:lnTo>
                <a:lnTo>
                  <a:pt x="343875" y="73989"/>
                </a:lnTo>
                <a:lnTo>
                  <a:pt x="400072" y="70637"/>
                </a:lnTo>
                <a:lnTo>
                  <a:pt x="456233" y="64646"/>
                </a:lnTo>
                <a:lnTo>
                  <a:pt x="512387" y="63463"/>
                </a:lnTo>
                <a:lnTo>
                  <a:pt x="568539" y="63229"/>
                </a:lnTo>
                <a:lnTo>
                  <a:pt x="624691" y="63183"/>
                </a:lnTo>
                <a:lnTo>
                  <a:pt x="688079" y="63174"/>
                </a:lnTo>
                <a:lnTo>
                  <a:pt x="746873" y="60052"/>
                </a:lnTo>
                <a:lnTo>
                  <a:pt x="809136" y="54106"/>
                </a:lnTo>
                <a:lnTo>
                  <a:pt x="869355" y="52932"/>
                </a:lnTo>
                <a:lnTo>
                  <a:pt x="926311" y="52700"/>
                </a:lnTo>
                <a:lnTo>
                  <a:pt x="982621" y="52654"/>
                </a:lnTo>
                <a:lnTo>
                  <a:pt x="1038804" y="52645"/>
                </a:lnTo>
                <a:lnTo>
                  <a:pt x="1101202" y="52643"/>
                </a:lnTo>
                <a:lnTo>
                  <a:pt x="1159983" y="52643"/>
                </a:lnTo>
                <a:lnTo>
                  <a:pt x="1221854" y="52643"/>
                </a:lnTo>
                <a:lnTo>
                  <a:pt x="1281520" y="52643"/>
                </a:lnTo>
                <a:lnTo>
                  <a:pt x="1333124" y="52643"/>
                </a:lnTo>
                <a:lnTo>
                  <a:pt x="1354061" y="52643"/>
                </a:lnTo>
                <a:lnTo>
                  <a:pt x="1304431" y="59878"/>
                </a:lnTo>
                <a:lnTo>
                  <a:pt x="1243879" y="59401"/>
                </a:lnTo>
                <a:lnTo>
                  <a:pt x="1216130" y="56816"/>
                </a:lnTo>
                <a:lnTo>
                  <a:pt x="1163482" y="58450"/>
                </a:lnTo>
                <a:lnTo>
                  <a:pt x="1117605" y="57483"/>
                </a:lnTo>
                <a:lnTo>
                  <a:pt x="1060182" y="62048"/>
                </a:lnTo>
                <a:lnTo>
                  <a:pt x="1012259" y="62838"/>
                </a:lnTo>
                <a:lnTo>
                  <a:pt x="961014" y="63073"/>
                </a:lnTo>
                <a:lnTo>
                  <a:pt x="908786" y="63142"/>
                </a:lnTo>
                <a:lnTo>
                  <a:pt x="856267" y="63163"/>
                </a:lnTo>
                <a:lnTo>
                  <a:pt x="803660" y="63169"/>
                </a:lnTo>
                <a:lnTo>
                  <a:pt x="745439" y="63171"/>
                </a:lnTo>
                <a:lnTo>
                  <a:pt x="689324" y="63171"/>
                </a:lnTo>
                <a:lnTo>
                  <a:pt x="635653" y="68760"/>
                </a:lnTo>
                <a:lnTo>
                  <a:pt x="577116" y="72236"/>
                </a:lnTo>
                <a:lnTo>
                  <a:pt x="520908" y="73266"/>
                </a:lnTo>
                <a:lnTo>
                  <a:pt x="461620" y="79161"/>
                </a:lnTo>
                <a:lnTo>
                  <a:pt x="399599" y="82727"/>
                </a:lnTo>
                <a:lnTo>
                  <a:pt x="336769" y="89373"/>
                </a:lnTo>
                <a:lnTo>
                  <a:pt x="279288" y="93162"/>
                </a:lnTo>
                <a:lnTo>
                  <a:pt x="219623" y="99873"/>
                </a:lnTo>
                <a:lnTo>
                  <a:pt x="157491" y="109271"/>
                </a:lnTo>
                <a:lnTo>
                  <a:pt x="100217" y="119464"/>
                </a:lnTo>
                <a:lnTo>
                  <a:pt x="39207" y="133389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2301367" y="3948215"/>
            <a:ext cx="951939" cy="105257"/>
          </a:xfrm>
          <a:custGeom>
            <a:avLst/>
            <a:gdLst/>
            <a:ahLst/>
            <a:cxnLst/>
            <a:rect l="0" t="0" r="0" b="0"/>
            <a:pathLst>
              <a:path w="951939" h="105257">
                <a:moveTo>
                  <a:pt x="951938" y="73671"/>
                </a:moveTo>
                <a:lnTo>
                  <a:pt x="924382" y="66435"/>
                </a:lnTo>
                <a:lnTo>
                  <a:pt x="871279" y="60673"/>
                </a:lnTo>
                <a:lnTo>
                  <a:pt x="820712" y="54206"/>
                </a:lnTo>
                <a:lnTo>
                  <a:pt x="757258" y="52928"/>
                </a:lnTo>
                <a:lnTo>
                  <a:pt x="704612" y="52707"/>
                </a:lnTo>
                <a:lnTo>
                  <a:pt x="645080" y="53811"/>
                </a:lnTo>
                <a:lnTo>
                  <a:pt x="584157" y="59858"/>
                </a:lnTo>
                <a:lnTo>
                  <a:pt x="529711" y="62169"/>
                </a:lnTo>
                <a:lnTo>
                  <a:pt x="481083" y="61684"/>
                </a:lnTo>
                <a:lnTo>
                  <a:pt x="424431" y="55821"/>
                </a:lnTo>
                <a:lnTo>
                  <a:pt x="368911" y="53564"/>
                </a:lnTo>
                <a:lnTo>
                  <a:pt x="308526" y="52895"/>
                </a:lnTo>
                <a:lnTo>
                  <a:pt x="246181" y="52697"/>
                </a:lnTo>
                <a:lnTo>
                  <a:pt x="183255" y="52638"/>
                </a:lnTo>
                <a:lnTo>
                  <a:pt x="122496" y="52621"/>
                </a:lnTo>
                <a:lnTo>
                  <a:pt x="73818" y="52615"/>
                </a:lnTo>
                <a:lnTo>
                  <a:pt x="18568" y="49494"/>
                </a:lnTo>
                <a:lnTo>
                  <a:pt x="6817" y="47024"/>
                </a:lnTo>
                <a:lnTo>
                  <a:pt x="1323" y="43039"/>
                </a:lnTo>
                <a:lnTo>
                  <a:pt x="0" y="38042"/>
                </a:lnTo>
                <a:lnTo>
                  <a:pt x="1458" y="32370"/>
                </a:lnTo>
                <a:lnTo>
                  <a:pt x="5940" y="27420"/>
                </a:lnTo>
                <a:lnTo>
                  <a:pt x="20277" y="18800"/>
                </a:lnTo>
                <a:lnTo>
                  <a:pt x="74889" y="10970"/>
                </a:lnTo>
                <a:lnTo>
                  <a:pt x="124833" y="3750"/>
                </a:lnTo>
                <a:lnTo>
                  <a:pt x="177846" y="1091"/>
                </a:lnTo>
                <a:lnTo>
                  <a:pt x="236317" y="303"/>
                </a:lnTo>
                <a:lnTo>
                  <a:pt x="292376" y="69"/>
                </a:lnTo>
                <a:lnTo>
                  <a:pt x="352920" y="0"/>
                </a:lnTo>
                <a:lnTo>
                  <a:pt x="411803" y="1150"/>
                </a:lnTo>
                <a:lnTo>
                  <a:pt x="474278" y="8307"/>
                </a:lnTo>
                <a:lnTo>
                  <a:pt x="529649" y="9850"/>
                </a:lnTo>
                <a:lnTo>
                  <a:pt x="589583" y="15961"/>
                </a:lnTo>
                <a:lnTo>
                  <a:pt x="652028" y="21197"/>
                </a:lnTo>
                <a:lnTo>
                  <a:pt x="702159" y="27967"/>
                </a:lnTo>
                <a:lnTo>
                  <a:pt x="761613" y="30848"/>
                </a:lnTo>
                <a:lnTo>
                  <a:pt x="824006" y="31417"/>
                </a:lnTo>
                <a:lnTo>
                  <a:pt x="884250" y="32699"/>
                </a:lnTo>
                <a:lnTo>
                  <a:pt x="912886" y="37133"/>
                </a:lnTo>
                <a:lnTo>
                  <a:pt x="918885" y="42294"/>
                </a:lnTo>
                <a:lnTo>
                  <a:pt x="919374" y="49243"/>
                </a:lnTo>
                <a:lnTo>
                  <a:pt x="916191" y="57386"/>
                </a:lnTo>
                <a:lnTo>
                  <a:pt x="908220" y="62814"/>
                </a:lnTo>
                <a:lnTo>
                  <a:pt x="869054" y="70454"/>
                </a:lnTo>
                <a:lnTo>
                  <a:pt x="820406" y="72718"/>
                </a:lnTo>
                <a:lnTo>
                  <a:pt x="767776" y="74558"/>
                </a:lnTo>
                <a:lnTo>
                  <a:pt x="707079" y="80823"/>
                </a:lnTo>
                <a:lnTo>
                  <a:pt x="661398" y="82699"/>
                </a:lnTo>
                <a:lnTo>
                  <a:pt x="613799" y="83532"/>
                </a:lnTo>
                <a:lnTo>
                  <a:pt x="565348" y="85072"/>
                </a:lnTo>
                <a:lnTo>
                  <a:pt x="516518" y="89657"/>
                </a:lnTo>
                <a:lnTo>
                  <a:pt x="459757" y="93225"/>
                </a:lnTo>
                <a:lnTo>
                  <a:pt x="413303" y="94283"/>
                </a:lnTo>
                <a:lnTo>
                  <a:pt x="353135" y="94596"/>
                </a:lnTo>
                <a:lnTo>
                  <a:pt x="291893" y="101937"/>
                </a:lnTo>
                <a:lnTo>
                  <a:pt x="235949" y="104600"/>
                </a:lnTo>
                <a:lnTo>
                  <a:pt x="187632" y="105062"/>
                </a:lnTo>
                <a:lnTo>
                  <a:pt x="141341" y="105198"/>
                </a:lnTo>
                <a:lnTo>
                  <a:pt x="109659" y="1052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47689" y="1293964"/>
            <a:ext cx="546018" cy="1180234"/>
            <a:chOff x="1547689" y="1293964"/>
            <a:chExt cx="546018" cy="1180234"/>
          </a:xfrm>
        </p:grpSpPr>
        <p:sp>
          <p:nvSpPr>
            <p:cNvPr id="2" name="Freeform 1"/>
            <p:cNvSpPr/>
            <p:nvPr/>
          </p:nvSpPr>
          <p:spPr>
            <a:xfrm>
              <a:off x="1837890" y="2084642"/>
              <a:ext cx="255817" cy="379027"/>
            </a:xfrm>
            <a:custGeom>
              <a:avLst/>
              <a:gdLst/>
              <a:ahLst/>
              <a:cxnLst/>
              <a:rect l="0" t="0" r="0" b="0"/>
              <a:pathLst>
                <a:path w="255817" h="379027">
                  <a:moveTo>
                    <a:pt x="183581" y="0"/>
                  </a:moveTo>
                  <a:lnTo>
                    <a:pt x="175248" y="37478"/>
                  </a:lnTo>
                  <a:lnTo>
                    <a:pt x="173486" y="88902"/>
                  </a:lnTo>
                  <a:lnTo>
                    <a:pt x="174308" y="142950"/>
                  </a:lnTo>
                  <a:lnTo>
                    <a:pt x="187718" y="199456"/>
                  </a:lnTo>
                  <a:lnTo>
                    <a:pt x="202422" y="240870"/>
                  </a:lnTo>
                  <a:lnTo>
                    <a:pt x="213792" y="257572"/>
                  </a:lnTo>
                  <a:lnTo>
                    <a:pt x="218929" y="259452"/>
                  </a:lnTo>
                  <a:lnTo>
                    <a:pt x="223524" y="257196"/>
                  </a:lnTo>
                  <a:lnTo>
                    <a:pt x="231749" y="245331"/>
                  </a:lnTo>
                  <a:lnTo>
                    <a:pt x="239304" y="228359"/>
                  </a:lnTo>
                  <a:lnTo>
                    <a:pt x="245281" y="173226"/>
                  </a:lnTo>
                  <a:lnTo>
                    <a:pt x="246461" y="116063"/>
                  </a:lnTo>
                  <a:lnTo>
                    <a:pt x="246623" y="97207"/>
                  </a:lnTo>
                  <a:lnTo>
                    <a:pt x="249864" y="157006"/>
                  </a:lnTo>
                  <a:lnTo>
                    <a:pt x="255816" y="205449"/>
                  </a:lnTo>
                  <a:lnTo>
                    <a:pt x="248754" y="265658"/>
                  </a:lnTo>
                  <a:lnTo>
                    <a:pt x="241558" y="314258"/>
                  </a:lnTo>
                  <a:lnTo>
                    <a:pt x="226626" y="341378"/>
                  </a:lnTo>
                  <a:lnTo>
                    <a:pt x="218127" y="346908"/>
                  </a:lnTo>
                  <a:lnTo>
                    <a:pt x="183808" y="354692"/>
                  </a:lnTo>
                  <a:lnTo>
                    <a:pt x="133410" y="354202"/>
                  </a:lnTo>
                  <a:lnTo>
                    <a:pt x="70216" y="348331"/>
                  </a:lnTo>
                  <a:lnTo>
                    <a:pt x="18035" y="344497"/>
                  </a:lnTo>
                  <a:lnTo>
                    <a:pt x="6536" y="341968"/>
                  </a:lnTo>
                  <a:lnTo>
                    <a:pt x="1211" y="342623"/>
                  </a:lnTo>
                  <a:lnTo>
                    <a:pt x="0" y="345399"/>
                  </a:lnTo>
                  <a:lnTo>
                    <a:pt x="1532" y="349589"/>
                  </a:lnTo>
                  <a:lnTo>
                    <a:pt x="7233" y="352382"/>
                  </a:lnTo>
                  <a:lnTo>
                    <a:pt x="69015" y="364714"/>
                  </a:lnTo>
                  <a:lnTo>
                    <a:pt x="129485" y="373588"/>
                  </a:lnTo>
                  <a:lnTo>
                    <a:pt x="181171" y="377952"/>
                  </a:lnTo>
                  <a:lnTo>
                    <a:pt x="236224" y="379026"/>
                  </a:lnTo>
                </a:path>
              </a:pathLst>
            </a:custGeom>
            <a:ln w="1270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10860" y="2442611"/>
              <a:ext cx="431669" cy="21030"/>
            </a:xfrm>
            <a:custGeom>
              <a:avLst/>
              <a:gdLst/>
              <a:ahLst/>
              <a:cxnLst/>
              <a:rect l="0" t="0" r="0" b="0"/>
              <a:pathLst>
                <a:path w="431669" h="21030">
                  <a:moveTo>
                    <a:pt x="431668" y="0"/>
                  </a:moveTo>
                  <a:lnTo>
                    <a:pt x="394190" y="8333"/>
                  </a:lnTo>
                  <a:lnTo>
                    <a:pt x="336352" y="17475"/>
                  </a:lnTo>
                  <a:lnTo>
                    <a:pt x="283465" y="20349"/>
                  </a:lnTo>
                  <a:lnTo>
                    <a:pt x="227958" y="20917"/>
                  </a:lnTo>
                  <a:lnTo>
                    <a:pt x="171934" y="21029"/>
                  </a:lnTo>
                  <a:lnTo>
                    <a:pt x="118927" y="17932"/>
                  </a:lnTo>
                  <a:lnTo>
                    <a:pt x="56345" y="10334"/>
                  </a:ln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47689" y="2442611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7349" y="3120"/>
                  </a:lnTo>
                  <a:lnTo>
                    <a:pt x="97973" y="10723"/>
                  </a:lnTo>
                  <a:lnTo>
                    <a:pt x="36948" y="19465"/>
                  </a:lnTo>
                  <a:lnTo>
                    <a:pt x="19151" y="23469"/>
                  </a:lnTo>
                  <a:lnTo>
                    <a:pt x="0" y="31586"/>
                  </a:lnTo>
                </a:path>
              </a:pathLst>
            </a:custGeom>
            <a:ln w="1270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47689" y="1431875"/>
              <a:ext cx="42115" cy="1031794"/>
            </a:xfrm>
            <a:custGeom>
              <a:avLst/>
              <a:gdLst/>
              <a:ahLst/>
              <a:cxnLst/>
              <a:rect l="0" t="0" r="0" b="0"/>
              <a:pathLst>
                <a:path w="42115" h="1031794">
                  <a:moveTo>
                    <a:pt x="0" y="1031793"/>
                  </a:moveTo>
                  <a:lnTo>
                    <a:pt x="11178" y="1020615"/>
                  </a:lnTo>
                  <a:lnTo>
                    <a:pt x="16666" y="1002648"/>
                  </a:lnTo>
                  <a:lnTo>
                    <a:pt x="17936" y="980235"/>
                  </a:lnTo>
                  <a:lnTo>
                    <a:pt x="11735" y="921062"/>
                  </a:lnTo>
                  <a:lnTo>
                    <a:pt x="9597" y="867634"/>
                  </a:lnTo>
                  <a:lnTo>
                    <a:pt x="1495" y="805671"/>
                  </a:lnTo>
                  <a:lnTo>
                    <a:pt x="295" y="750734"/>
                  </a:lnTo>
                  <a:lnTo>
                    <a:pt x="3178" y="697942"/>
                  </a:lnTo>
                  <a:lnTo>
                    <a:pt x="9076" y="647782"/>
                  </a:lnTo>
                  <a:lnTo>
                    <a:pt x="11411" y="593984"/>
                  </a:lnTo>
                  <a:lnTo>
                    <a:pt x="19556" y="531942"/>
                  </a:lnTo>
                  <a:lnTo>
                    <a:pt x="21930" y="478165"/>
                  </a:lnTo>
                  <a:lnTo>
                    <a:pt x="30083" y="416128"/>
                  </a:lnTo>
                  <a:lnTo>
                    <a:pt x="31288" y="361182"/>
                  </a:lnTo>
                  <a:lnTo>
                    <a:pt x="31527" y="305268"/>
                  </a:lnTo>
                  <a:lnTo>
                    <a:pt x="31574" y="249163"/>
                  </a:lnTo>
                  <a:lnTo>
                    <a:pt x="31583" y="193020"/>
                  </a:lnTo>
                  <a:lnTo>
                    <a:pt x="31585" y="136870"/>
                  </a:lnTo>
                  <a:lnTo>
                    <a:pt x="31585" y="80719"/>
                  </a:lnTo>
                  <a:lnTo>
                    <a:pt x="39919" y="25101"/>
                  </a:lnTo>
                  <a:lnTo>
                    <a:pt x="42114" y="0"/>
                  </a:lnTo>
                </a:path>
              </a:pathLst>
            </a:custGeom>
            <a:ln w="1270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68804" y="1293964"/>
              <a:ext cx="84171" cy="527467"/>
            </a:xfrm>
            <a:custGeom>
              <a:avLst/>
              <a:gdLst/>
              <a:ahLst/>
              <a:cxnLst/>
              <a:rect l="0" t="0" r="0" b="0"/>
              <a:pathLst>
                <a:path w="84171" h="527467">
                  <a:moveTo>
                    <a:pt x="84170" y="527466"/>
                  </a:moveTo>
                  <a:lnTo>
                    <a:pt x="66211" y="473591"/>
                  </a:lnTo>
                  <a:lnTo>
                    <a:pt x="49021" y="416429"/>
                  </a:lnTo>
                  <a:lnTo>
                    <a:pt x="36196" y="353671"/>
                  </a:lnTo>
                  <a:lnTo>
                    <a:pt x="32910" y="303485"/>
                  </a:lnTo>
                  <a:lnTo>
                    <a:pt x="28681" y="247133"/>
                  </a:lnTo>
                  <a:lnTo>
                    <a:pt x="22516" y="196271"/>
                  </a:lnTo>
                  <a:lnTo>
                    <a:pt x="20129" y="142333"/>
                  </a:lnTo>
                  <a:lnTo>
                    <a:pt x="11973" y="80262"/>
                  </a:lnTo>
                  <a:lnTo>
                    <a:pt x="9597" y="26481"/>
                  </a:lnTo>
                  <a:lnTo>
                    <a:pt x="5013" y="2989"/>
                  </a:lnTo>
                  <a:lnTo>
                    <a:pt x="3323" y="0"/>
                  </a:lnTo>
                  <a:lnTo>
                    <a:pt x="2196" y="2686"/>
                  </a:lnTo>
                  <a:lnTo>
                    <a:pt x="239" y="53163"/>
                  </a:lnTo>
                  <a:lnTo>
                    <a:pt x="0" y="106916"/>
                  </a:lnTo>
                  <a:lnTo>
                    <a:pt x="5543" y="157005"/>
                  </a:lnTo>
                  <a:lnTo>
                    <a:pt x="20999" y="190554"/>
                  </a:lnTo>
                </a:path>
              </a:pathLst>
            </a:custGeom>
            <a:ln w="127000" cap="flat" cmpd="sng" algn="ctr">
              <a:solidFill>
                <a:srgbClr val="6883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1857955" y="1484518"/>
            <a:ext cx="226529" cy="676890"/>
          </a:xfrm>
          <a:custGeom>
            <a:avLst/>
            <a:gdLst/>
            <a:ahLst/>
            <a:cxnLst/>
            <a:rect l="0" t="0" r="0" b="0"/>
            <a:pathLst>
              <a:path w="226529" h="676890">
                <a:moveTo>
                  <a:pt x="5589" y="368497"/>
                </a:moveTo>
                <a:lnTo>
                  <a:pt x="0" y="385265"/>
                </a:lnTo>
                <a:lnTo>
                  <a:pt x="2113" y="418049"/>
                </a:lnTo>
                <a:lnTo>
                  <a:pt x="10283" y="437703"/>
                </a:lnTo>
                <a:lnTo>
                  <a:pt x="24917" y="468162"/>
                </a:lnTo>
                <a:lnTo>
                  <a:pt x="43965" y="525684"/>
                </a:lnTo>
                <a:lnTo>
                  <a:pt x="67300" y="578970"/>
                </a:lnTo>
                <a:lnTo>
                  <a:pt x="98479" y="636640"/>
                </a:lnTo>
                <a:lnTo>
                  <a:pt x="123969" y="659167"/>
                </a:lnTo>
                <a:lnTo>
                  <a:pt x="153748" y="675070"/>
                </a:lnTo>
                <a:lnTo>
                  <a:pt x="162853" y="675824"/>
                </a:lnTo>
                <a:lnTo>
                  <a:pt x="179209" y="670423"/>
                </a:lnTo>
                <a:lnTo>
                  <a:pt x="184507" y="663368"/>
                </a:lnTo>
                <a:lnTo>
                  <a:pt x="190393" y="643050"/>
                </a:lnTo>
                <a:lnTo>
                  <a:pt x="194171" y="601238"/>
                </a:lnTo>
                <a:lnTo>
                  <a:pt x="198167" y="662295"/>
                </a:lnTo>
                <a:lnTo>
                  <a:pt x="200655" y="673157"/>
                </a:lnTo>
                <a:lnTo>
                  <a:pt x="203483" y="676889"/>
                </a:lnTo>
                <a:lnTo>
                  <a:pt x="206538" y="675867"/>
                </a:lnTo>
                <a:lnTo>
                  <a:pt x="209745" y="671676"/>
                </a:lnTo>
                <a:lnTo>
                  <a:pt x="214258" y="643422"/>
                </a:lnTo>
                <a:lnTo>
                  <a:pt x="210695" y="589751"/>
                </a:lnTo>
                <a:lnTo>
                  <a:pt x="215439" y="528568"/>
                </a:lnTo>
                <a:lnTo>
                  <a:pt x="215945" y="496774"/>
                </a:lnTo>
                <a:lnTo>
                  <a:pt x="216146" y="560177"/>
                </a:lnTo>
                <a:lnTo>
                  <a:pt x="223392" y="621250"/>
                </a:lnTo>
                <a:lnTo>
                  <a:pt x="224541" y="652657"/>
                </a:lnTo>
                <a:lnTo>
                  <a:pt x="222917" y="652693"/>
                </a:lnTo>
                <a:lnTo>
                  <a:pt x="217992" y="642206"/>
                </a:lnTo>
                <a:lnTo>
                  <a:pt x="208419" y="597345"/>
                </a:lnTo>
                <a:lnTo>
                  <a:pt x="206181" y="543423"/>
                </a:lnTo>
                <a:lnTo>
                  <a:pt x="205739" y="487712"/>
                </a:lnTo>
                <a:lnTo>
                  <a:pt x="205652" y="431647"/>
                </a:lnTo>
                <a:lnTo>
                  <a:pt x="205634" y="375512"/>
                </a:lnTo>
                <a:lnTo>
                  <a:pt x="210844" y="316779"/>
                </a:lnTo>
                <a:lnTo>
                  <a:pt x="209117" y="302227"/>
                </a:lnTo>
                <a:lnTo>
                  <a:pt x="210295" y="303260"/>
                </a:lnTo>
                <a:lnTo>
                  <a:pt x="220589" y="330134"/>
                </a:lnTo>
                <a:lnTo>
                  <a:pt x="225884" y="390972"/>
                </a:lnTo>
                <a:lnTo>
                  <a:pt x="226528" y="445986"/>
                </a:lnTo>
                <a:lnTo>
                  <a:pt x="225486" y="500744"/>
                </a:lnTo>
                <a:lnTo>
                  <a:pt x="221084" y="524369"/>
                </a:lnTo>
                <a:lnTo>
                  <a:pt x="218272" y="528564"/>
                </a:lnTo>
                <a:lnTo>
                  <a:pt x="215228" y="527851"/>
                </a:lnTo>
                <a:lnTo>
                  <a:pt x="212029" y="523866"/>
                </a:lnTo>
                <a:lnTo>
                  <a:pt x="201937" y="495901"/>
                </a:lnTo>
                <a:lnTo>
                  <a:pt x="196452" y="444529"/>
                </a:lnTo>
                <a:lnTo>
                  <a:pt x="195368" y="389322"/>
                </a:lnTo>
                <a:lnTo>
                  <a:pt x="195154" y="333356"/>
                </a:lnTo>
                <a:lnTo>
                  <a:pt x="195112" y="277241"/>
                </a:lnTo>
                <a:lnTo>
                  <a:pt x="195104" y="221096"/>
                </a:lnTo>
                <a:lnTo>
                  <a:pt x="195102" y="164946"/>
                </a:lnTo>
                <a:lnTo>
                  <a:pt x="196271" y="109964"/>
                </a:lnTo>
                <a:lnTo>
                  <a:pt x="204167" y="47669"/>
                </a:lnTo>
                <a:lnTo>
                  <a:pt x="195102" y="0"/>
                </a:lnTo>
              </a:path>
            </a:pathLst>
          </a:custGeom>
          <a:ln w="127000" cap="flat" cmpd="sng" algn="ctr">
            <a:solidFill>
              <a:srgbClr val="6883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593832" y="1284876"/>
            <a:ext cx="499748" cy="222672"/>
          </a:xfrm>
          <a:custGeom>
            <a:avLst/>
            <a:gdLst/>
            <a:ahLst/>
            <a:cxnLst/>
            <a:rect l="0" t="0" r="0" b="0"/>
            <a:pathLst>
              <a:path w="499748" h="222672">
                <a:moveTo>
                  <a:pt x="17028" y="52243"/>
                </a:moveTo>
                <a:lnTo>
                  <a:pt x="260" y="46654"/>
                </a:lnTo>
                <a:lnTo>
                  <a:pt x="0" y="45007"/>
                </a:lnTo>
                <a:lnTo>
                  <a:pt x="45360" y="42148"/>
                </a:lnTo>
                <a:lnTo>
                  <a:pt x="97320" y="40630"/>
                </a:lnTo>
                <a:lnTo>
                  <a:pt x="158969" y="32661"/>
                </a:lnTo>
                <a:lnTo>
                  <a:pt x="163128" y="32169"/>
                </a:lnTo>
                <a:lnTo>
                  <a:pt x="112099" y="31272"/>
                </a:lnTo>
                <a:lnTo>
                  <a:pt x="50272" y="25608"/>
                </a:lnTo>
                <a:lnTo>
                  <a:pt x="11930" y="16535"/>
                </a:lnTo>
                <a:lnTo>
                  <a:pt x="6610" y="13230"/>
                </a:lnTo>
                <a:lnTo>
                  <a:pt x="6573" y="9856"/>
                </a:lnTo>
                <a:lnTo>
                  <a:pt x="10058" y="6438"/>
                </a:lnTo>
                <a:lnTo>
                  <a:pt x="37319" y="1626"/>
                </a:lnTo>
                <a:lnTo>
                  <a:pt x="88453" y="0"/>
                </a:lnTo>
                <a:lnTo>
                  <a:pt x="140494" y="2799"/>
                </a:lnTo>
                <a:lnTo>
                  <a:pt x="190505" y="8681"/>
                </a:lnTo>
                <a:lnTo>
                  <a:pt x="245444" y="9843"/>
                </a:lnTo>
                <a:lnTo>
                  <a:pt x="301356" y="10072"/>
                </a:lnTo>
                <a:lnTo>
                  <a:pt x="364259" y="17357"/>
                </a:lnTo>
                <a:lnTo>
                  <a:pt x="417763" y="20005"/>
                </a:lnTo>
                <a:lnTo>
                  <a:pt x="467802" y="26118"/>
                </a:lnTo>
                <a:lnTo>
                  <a:pt x="476641" y="31317"/>
                </a:lnTo>
                <a:lnTo>
                  <a:pt x="489582" y="46452"/>
                </a:lnTo>
                <a:lnTo>
                  <a:pt x="492331" y="55401"/>
                </a:lnTo>
                <a:lnTo>
                  <a:pt x="491241" y="110890"/>
                </a:lnTo>
                <a:lnTo>
                  <a:pt x="484829" y="163870"/>
                </a:lnTo>
                <a:lnTo>
                  <a:pt x="486162" y="209343"/>
                </a:lnTo>
                <a:lnTo>
                  <a:pt x="484202" y="220147"/>
                </a:lnTo>
                <a:lnTo>
                  <a:pt x="482895" y="222671"/>
                </a:lnTo>
                <a:lnTo>
                  <a:pt x="481443" y="212997"/>
                </a:lnTo>
                <a:lnTo>
                  <a:pt x="480434" y="155589"/>
                </a:lnTo>
                <a:lnTo>
                  <a:pt x="487537" y="94318"/>
                </a:lnTo>
                <a:lnTo>
                  <a:pt x="495968" y="32798"/>
                </a:lnTo>
                <a:lnTo>
                  <a:pt x="499747" y="5667"/>
                </a:lnTo>
                <a:lnTo>
                  <a:pt x="497938" y="3645"/>
                </a:lnTo>
                <a:lnTo>
                  <a:pt x="494392" y="5806"/>
                </a:lnTo>
                <a:lnTo>
                  <a:pt x="485383" y="17566"/>
                </a:lnTo>
                <a:lnTo>
                  <a:pt x="462874" y="73953"/>
                </a:lnTo>
                <a:lnTo>
                  <a:pt x="451077" y="103909"/>
                </a:lnTo>
                <a:lnTo>
                  <a:pt x="421600" y="158520"/>
                </a:lnTo>
                <a:lnTo>
                  <a:pt x="406582" y="210170"/>
                </a:lnTo>
              </a:path>
            </a:pathLst>
          </a:custGeom>
          <a:ln w="127000" cap="flat" cmpd="sng" algn="ctr">
            <a:solidFill>
              <a:srgbClr val="6883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4216400" y="1231900"/>
          <a:ext cx="1283969" cy="1283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985"/>
                <a:gridCol w="641985"/>
              </a:tblGrid>
              <a:tr h="64198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68838B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4198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68838B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2148204" y="1244472"/>
            <a:ext cx="0" cy="12574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467600" y="1244601"/>
          <a:ext cx="1267968" cy="12679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992"/>
                <a:gridCol w="316992"/>
                <a:gridCol w="316992"/>
                <a:gridCol w="316992"/>
              </a:tblGrid>
              <a:tr h="31699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68838B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68838B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1699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68838B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68838B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1699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68838B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68838B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1699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68838B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68838B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mpd="sng">
                      <a:solidFill>
                        <a:srgbClr val="000000"/>
                      </a:solidFill>
                      <a:prstDash val="solid"/>
                    </a:lnL>
                    <a:lnR w="38100" cmpd="sng">
                      <a:solidFill>
                        <a:srgbClr val="000000"/>
                      </a:solidFill>
                      <a:prstDash val="solid"/>
                    </a:lnR>
                    <a:lnT w="38100" cmpd="sng">
                      <a:solidFill>
                        <a:srgbClr val="000000"/>
                      </a:solidFill>
                      <a:prstDash val="solid"/>
                    </a:lnT>
                    <a:lnB w="381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3" name="Freeform 12"/>
          <p:cNvSpPr/>
          <p:nvPr/>
        </p:nvSpPr>
        <p:spPr>
          <a:xfrm>
            <a:off x="1685757" y="1278700"/>
            <a:ext cx="356757" cy="195290"/>
          </a:xfrm>
          <a:custGeom>
            <a:avLst/>
            <a:gdLst/>
            <a:ahLst/>
            <a:cxnLst/>
            <a:rect l="0" t="0" r="0" b="0"/>
            <a:pathLst>
              <a:path w="356757" h="195290">
                <a:moveTo>
                  <a:pt x="219901" y="153175"/>
                </a:moveTo>
                <a:lnTo>
                  <a:pt x="162636" y="153175"/>
                </a:lnTo>
                <a:lnTo>
                  <a:pt x="101744" y="158764"/>
                </a:lnTo>
                <a:lnTo>
                  <a:pt x="54015" y="163898"/>
                </a:lnTo>
                <a:lnTo>
                  <a:pt x="55498" y="166173"/>
                </a:lnTo>
                <a:lnTo>
                  <a:pt x="61166" y="168859"/>
                </a:lnTo>
                <a:lnTo>
                  <a:pt x="117186" y="172001"/>
                </a:lnTo>
                <a:lnTo>
                  <a:pt x="175045" y="165689"/>
                </a:lnTo>
                <a:lnTo>
                  <a:pt x="232736" y="164292"/>
                </a:lnTo>
                <a:lnTo>
                  <a:pt x="288045" y="163878"/>
                </a:lnTo>
                <a:lnTo>
                  <a:pt x="303934" y="163820"/>
                </a:lnTo>
                <a:lnTo>
                  <a:pt x="312188" y="161442"/>
                </a:lnTo>
                <a:lnTo>
                  <a:pt x="315351" y="157516"/>
                </a:lnTo>
                <a:lnTo>
                  <a:pt x="315119" y="152560"/>
                </a:lnTo>
                <a:lnTo>
                  <a:pt x="307946" y="149255"/>
                </a:lnTo>
                <a:lnTo>
                  <a:pt x="252240" y="140833"/>
                </a:lnTo>
                <a:lnTo>
                  <a:pt x="200237" y="134700"/>
                </a:lnTo>
                <a:lnTo>
                  <a:pt x="142325" y="132883"/>
                </a:lnTo>
                <a:lnTo>
                  <a:pt x="92410" y="132345"/>
                </a:lnTo>
                <a:lnTo>
                  <a:pt x="43695" y="132185"/>
                </a:lnTo>
                <a:lnTo>
                  <a:pt x="23434" y="130978"/>
                </a:lnTo>
                <a:lnTo>
                  <a:pt x="24582" y="129019"/>
                </a:lnTo>
                <a:lnTo>
                  <a:pt x="54457" y="117468"/>
                </a:lnTo>
                <a:lnTo>
                  <a:pt x="115937" y="111905"/>
                </a:lnTo>
                <a:lnTo>
                  <a:pt x="166480" y="111311"/>
                </a:lnTo>
                <a:lnTo>
                  <a:pt x="209026" y="111172"/>
                </a:lnTo>
                <a:lnTo>
                  <a:pt x="271271" y="112264"/>
                </a:lnTo>
                <a:lnTo>
                  <a:pt x="317919" y="115967"/>
                </a:lnTo>
                <a:lnTo>
                  <a:pt x="320342" y="113162"/>
                </a:lnTo>
                <a:lnTo>
                  <a:pt x="318447" y="108952"/>
                </a:lnTo>
                <a:lnTo>
                  <a:pt x="312504" y="106146"/>
                </a:lnTo>
                <a:lnTo>
                  <a:pt x="256373" y="101272"/>
                </a:lnTo>
                <a:lnTo>
                  <a:pt x="201932" y="99509"/>
                </a:lnTo>
                <a:lnTo>
                  <a:pt x="146118" y="92228"/>
                </a:lnTo>
                <a:lnTo>
                  <a:pt x="90033" y="96033"/>
                </a:lnTo>
                <a:lnTo>
                  <a:pt x="28190" y="91607"/>
                </a:lnTo>
                <a:lnTo>
                  <a:pt x="14885" y="91073"/>
                </a:lnTo>
                <a:lnTo>
                  <a:pt x="10694" y="88377"/>
                </a:lnTo>
                <a:lnTo>
                  <a:pt x="12579" y="84240"/>
                </a:lnTo>
                <a:lnTo>
                  <a:pt x="18515" y="79142"/>
                </a:lnTo>
                <a:lnTo>
                  <a:pt x="60405" y="71968"/>
                </a:lnTo>
                <a:lnTo>
                  <a:pt x="119462" y="68374"/>
                </a:lnTo>
                <a:lnTo>
                  <a:pt x="182627" y="59961"/>
                </a:lnTo>
                <a:lnTo>
                  <a:pt x="237711" y="58723"/>
                </a:lnTo>
                <a:lnTo>
                  <a:pt x="296772" y="58479"/>
                </a:lnTo>
                <a:lnTo>
                  <a:pt x="353238" y="52841"/>
                </a:lnTo>
                <a:lnTo>
                  <a:pt x="356756" y="50021"/>
                </a:lnTo>
                <a:lnTo>
                  <a:pt x="354421" y="46971"/>
                </a:lnTo>
                <a:lnTo>
                  <a:pt x="322642" y="33671"/>
                </a:lnTo>
                <a:lnTo>
                  <a:pt x="270490" y="28859"/>
                </a:lnTo>
                <a:lnTo>
                  <a:pt x="219942" y="21844"/>
                </a:lnTo>
                <a:lnTo>
                  <a:pt x="160940" y="17399"/>
                </a:lnTo>
                <a:lnTo>
                  <a:pt x="104225" y="16521"/>
                </a:lnTo>
                <a:lnTo>
                  <a:pt x="42373" y="16347"/>
                </a:lnTo>
                <a:lnTo>
                  <a:pt x="2354" y="10728"/>
                </a:lnTo>
                <a:lnTo>
                  <a:pt x="0" y="9078"/>
                </a:lnTo>
                <a:lnTo>
                  <a:pt x="52166" y="0"/>
                </a:lnTo>
                <a:lnTo>
                  <a:pt x="103060" y="4289"/>
                </a:lnTo>
                <a:lnTo>
                  <a:pt x="153306" y="5335"/>
                </a:lnTo>
                <a:lnTo>
                  <a:pt x="204068" y="8765"/>
                </a:lnTo>
                <a:lnTo>
                  <a:pt x="260443" y="14071"/>
                </a:lnTo>
                <a:lnTo>
                  <a:pt x="323375" y="22076"/>
                </a:lnTo>
                <a:lnTo>
                  <a:pt x="279378" y="17791"/>
                </a:lnTo>
                <a:lnTo>
                  <a:pt x="225045" y="16745"/>
                </a:lnTo>
                <a:lnTo>
                  <a:pt x="170354" y="10803"/>
                </a:lnTo>
                <a:lnTo>
                  <a:pt x="119822" y="7265"/>
                </a:lnTo>
                <a:lnTo>
                  <a:pt x="64865" y="7240"/>
                </a:lnTo>
                <a:lnTo>
                  <a:pt x="63901" y="9092"/>
                </a:lnTo>
                <a:lnTo>
                  <a:pt x="66768" y="11496"/>
                </a:lnTo>
                <a:lnTo>
                  <a:pt x="125891" y="18791"/>
                </a:lnTo>
                <a:lnTo>
                  <a:pt x="181444" y="30834"/>
                </a:lnTo>
                <a:lnTo>
                  <a:pt x="212275" y="46606"/>
                </a:lnTo>
                <a:lnTo>
                  <a:pt x="225480" y="62527"/>
                </a:lnTo>
                <a:lnTo>
                  <a:pt x="230639" y="71686"/>
                </a:lnTo>
                <a:lnTo>
                  <a:pt x="231739" y="80132"/>
                </a:lnTo>
                <a:lnTo>
                  <a:pt x="226722" y="95755"/>
                </a:lnTo>
                <a:lnTo>
                  <a:pt x="210454" y="110498"/>
                </a:lnTo>
                <a:lnTo>
                  <a:pt x="148390" y="153126"/>
                </a:lnTo>
                <a:lnTo>
                  <a:pt x="88214" y="185924"/>
                </a:lnTo>
                <a:lnTo>
                  <a:pt x="72502" y="195289"/>
                </a:lnTo>
              </a:path>
            </a:pathLst>
          </a:custGeom>
          <a:ln w="38100" cap="flat" cmpd="sng" algn="ctr">
            <a:solidFill>
              <a:srgbClr val="6883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779741" y="1516103"/>
            <a:ext cx="302728" cy="597265"/>
          </a:xfrm>
          <a:custGeom>
            <a:avLst/>
            <a:gdLst/>
            <a:ahLst/>
            <a:cxnLst/>
            <a:rect l="0" t="0" r="0" b="0"/>
            <a:pathLst>
              <a:path w="302728" h="597265">
                <a:moveTo>
                  <a:pt x="41689" y="115814"/>
                </a:moveTo>
                <a:lnTo>
                  <a:pt x="17969" y="159776"/>
                </a:lnTo>
                <a:lnTo>
                  <a:pt x="4421" y="217218"/>
                </a:lnTo>
                <a:lnTo>
                  <a:pt x="1011" y="268822"/>
                </a:lnTo>
                <a:lnTo>
                  <a:pt x="0" y="328046"/>
                </a:lnTo>
                <a:lnTo>
                  <a:pt x="871" y="388877"/>
                </a:lnTo>
                <a:lnTo>
                  <a:pt x="8017" y="442126"/>
                </a:lnTo>
                <a:lnTo>
                  <a:pt x="20913" y="495866"/>
                </a:lnTo>
                <a:lnTo>
                  <a:pt x="39386" y="555589"/>
                </a:lnTo>
                <a:lnTo>
                  <a:pt x="70386" y="595834"/>
                </a:lnTo>
                <a:lnTo>
                  <a:pt x="76028" y="597264"/>
                </a:lnTo>
                <a:lnTo>
                  <a:pt x="80959" y="594708"/>
                </a:lnTo>
                <a:lnTo>
                  <a:pt x="89558" y="582509"/>
                </a:lnTo>
                <a:lnTo>
                  <a:pt x="99806" y="554741"/>
                </a:lnTo>
                <a:lnTo>
                  <a:pt x="106981" y="504029"/>
                </a:lnTo>
                <a:lnTo>
                  <a:pt x="112897" y="456618"/>
                </a:lnTo>
                <a:lnTo>
                  <a:pt x="114650" y="401236"/>
                </a:lnTo>
                <a:lnTo>
                  <a:pt x="115169" y="347782"/>
                </a:lnTo>
                <a:lnTo>
                  <a:pt x="115323" y="291780"/>
                </a:lnTo>
                <a:lnTo>
                  <a:pt x="115369" y="233852"/>
                </a:lnTo>
                <a:lnTo>
                  <a:pt x="112263" y="179644"/>
                </a:lnTo>
                <a:lnTo>
                  <a:pt x="103934" y="129657"/>
                </a:lnTo>
                <a:lnTo>
                  <a:pt x="90937" y="88330"/>
                </a:lnTo>
                <a:lnTo>
                  <a:pt x="71174" y="42924"/>
                </a:lnTo>
                <a:lnTo>
                  <a:pt x="67195" y="39145"/>
                </a:lnTo>
                <a:lnTo>
                  <a:pt x="63372" y="40135"/>
                </a:lnTo>
                <a:lnTo>
                  <a:pt x="59654" y="44304"/>
                </a:lnTo>
                <a:lnTo>
                  <a:pt x="54420" y="72529"/>
                </a:lnTo>
                <a:lnTo>
                  <a:pt x="53822" y="132393"/>
                </a:lnTo>
                <a:lnTo>
                  <a:pt x="63756" y="194305"/>
                </a:lnTo>
                <a:lnTo>
                  <a:pt x="76983" y="257790"/>
                </a:lnTo>
                <a:lnTo>
                  <a:pt x="87371" y="317368"/>
                </a:lnTo>
                <a:lnTo>
                  <a:pt x="103447" y="373885"/>
                </a:lnTo>
                <a:lnTo>
                  <a:pt x="117439" y="427676"/>
                </a:lnTo>
                <a:lnTo>
                  <a:pt x="141053" y="481443"/>
                </a:lnTo>
                <a:lnTo>
                  <a:pt x="154481" y="504093"/>
                </a:lnTo>
                <a:lnTo>
                  <a:pt x="171367" y="519620"/>
                </a:lnTo>
                <a:lnTo>
                  <a:pt x="180784" y="525397"/>
                </a:lnTo>
                <a:lnTo>
                  <a:pt x="189401" y="524570"/>
                </a:lnTo>
                <a:lnTo>
                  <a:pt x="197485" y="519339"/>
                </a:lnTo>
                <a:lnTo>
                  <a:pt x="205214" y="511173"/>
                </a:lnTo>
                <a:lnTo>
                  <a:pt x="213803" y="489621"/>
                </a:lnTo>
                <a:lnTo>
                  <a:pt x="224905" y="437657"/>
                </a:lnTo>
                <a:lnTo>
                  <a:pt x="229958" y="381162"/>
                </a:lnTo>
                <a:lnTo>
                  <a:pt x="230956" y="318010"/>
                </a:lnTo>
                <a:lnTo>
                  <a:pt x="225564" y="260129"/>
                </a:lnTo>
                <a:lnTo>
                  <a:pt x="221639" y="202465"/>
                </a:lnTo>
                <a:lnTo>
                  <a:pt x="217744" y="139082"/>
                </a:lnTo>
                <a:lnTo>
                  <a:pt x="215211" y="124307"/>
                </a:lnTo>
                <a:lnTo>
                  <a:pt x="213522" y="120306"/>
                </a:lnTo>
                <a:lnTo>
                  <a:pt x="212396" y="123488"/>
                </a:lnTo>
                <a:lnTo>
                  <a:pt x="210441" y="185108"/>
                </a:lnTo>
                <a:lnTo>
                  <a:pt x="213323" y="238859"/>
                </a:lnTo>
                <a:lnTo>
                  <a:pt x="228111" y="294364"/>
                </a:lnTo>
                <a:lnTo>
                  <a:pt x="239515" y="325085"/>
                </a:lnTo>
                <a:lnTo>
                  <a:pt x="250884" y="341794"/>
                </a:lnTo>
                <a:lnTo>
                  <a:pt x="254852" y="342507"/>
                </a:lnTo>
                <a:lnTo>
                  <a:pt x="257497" y="338302"/>
                </a:lnTo>
                <a:lnTo>
                  <a:pt x="273776" y="283467"/>
                </a:lnTo>
                <a:lnTo>
                  <a:pt x="280861" y="249327"/>
                </a:lnTo>
                <a:lnTo>
                  <a:pt x="290687" y="189288"/>
                </a:lnTo>
                <a:lnTo>
                  <a:pt x="293644" y="136133"/>
                </a:lnTo>
                <a:lnTo>
                  <a:pt x="299818" y="80573"/>
                </a:lnTo>
                <a:lnTo>
                  <a:pt x="302727" y="28047"/>
                </a:lnTo>
                <a:lnTo>
                  <a:pt x="294373" y="0"/>
                </a:lnTo>
              </a:path>
            </a:pathLst>
          </a:custGeom>
          <a:ln w="127000" cap="flat" cmpd="sng" algn="ctr">
            <a:solidFill>
              <a:srgbClr val="6883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591951" y="1303304"/>
            <a:ext cx="469397" cy="1076103"/>
          </a:xfrm>
          <a:custGeom>
            <a:avLst/>
            <a:gdLst/>
            <a:ahLst/>
            <a:cxnLst/>
            <a:rect l="0" t="0" r="0" b="0"/>
            <a:pathLst>
              <a:path w="469397" h="1076103">
                <a:moveTo>
                  <a:pt x="440049" y="539183"/>
                </a:moveTo>
                <a:lnTo>
                  <a:pt x="431715" y="501705"/>
                </a:lnTo>
                <a:lnTo>
                  <a:pt x="433290" y="466857"/>
                </a:lnTo>
                <a:lnTo>
                  <a:pt x="439158" y="403446"/>
                </a:lnTo>
                <a:lnTo>
                  <a:pt x="439873" y="341098"/>
                </a:lnTo>
                <a:lnTo>
                  <a:pt x="440014" y="283376"/>
                </a:lnTo>
                <a:lnTo>
                  <a:pt x="448377" y="221183"/>
                </a:lnTo>
                <a:lnTo>
                  <a:pt x="457523" y="160091"/>
                </a:lnTo>
                <a:lnTo>
                  <a:pt x="466223" y="98595"/>
                </a:lnTo>
                <a:lnTo>
                  <a:pt x="469396" y="47954"/>
                </a:lnTo>
                <a:lnTo>
                  <a:pt x="465252" y="16167"/>
                </a:lnTo>
                <a:lnTo>
                  <a:pt x="468018" y="3355"/>
                </a:lnTo>
                <a:lnTo>
                  <a:pt x="465714" y="640"/>
                </a:lnTo>
                <a:lnTo>
                  <a:pt x="460668" y="0"/>
                </a:lnTo>
                <a:lnTo>
                  <a:pt x="409142" y="1936"/>
                </a:lnTo>
                <a:lnTo>
                  <a:pt x="355261" y="2171"/>
                </a:lnTo>
                <a:lnTo>
                  <a:pt x="292793" y="9457"/>
                </a:lnTo>
                <a:lnTo>
                  <a:pt x="239342" y="12106"/>
                </a:lnTo>
                <a:lnTo>
                  <a:pt x="178135" y="6606"/>
                </a:lnTo>
                <a:lnTo>
                  <a:pt x="118775" y="11717"/>
                </a:lnTo>
                <a:lnTo>
                  <a:pt x="65325" y="13722"/>
                </a:lnTo>
                <a:lnTo>
                  <a:pt x="30712" y="18763"/>
                </a:lnTo>
                <a:lnTo>
                  <a:pt x="8947" y="16206"/>
                </a:lnTo>
                <a:lnTo>
                  <a:pt x="2909" y="18566"/>
                </a:lnTo>
                <a:lnTo>
                  <a:pt x="53" y="23649"/>
                </a:lnTo>
                <a:lnTo>
                  <a:pt x="0" y="38655"/>
                </a:lnTo>
                <a:lnTo>
                  <a:pt x="15896" y="97411"/>
                </a:lnTo>
                <a:lnTo>
                  <a:pt x="33012" y="155273"/>
                </a:lnTo>
                <a:lnTo>
                  <a:pt x="39762" y="209712"/>
                </a:lnTo>
                <a:lnTo>
                  <a:pt x="48028" y="265525"/>
                </a:lnTo>
                <a:lnTo>
                  <a:pt x="50007" y="321610"/>
                </a:lnTo>
                <a:lnTo>
                  <a:pt x="50398" y="377749"/>
                </a:lnTo>
                <a:lnTo>
                  <a:pt x="47356" y="433898"/>
                </a:lnTo>
                <a:lnTo>
                  <a:pt x="41426" y="490050"/>
                </a:lnTo>
                <a:lnTo>
                  <a:pt x="40254" y="546202"/>
                </a:lnTo>
                <a:lnTo>
                  <a:pt x="40023" y="602354"/>
                </a:lnTo>
                <a:lnTo>
                  <a:pt x="45566" y="652916"/>
                </a:lnTo>
                <a:lnTo>
                  <a:pt x="47209" y="655949"/>
                </a:lnTo>
                <a:lnTo>
                  <a:pt x="48304" y="653292"/>
                </a:lnTo>
                <a:lnTo>
                  <a:pt x="61755" y="598160"/>
                </a:lnTo>
                <a:lnTo>
                  <a:pt x="69616" y="539784"/>
                </a:lnTo>
                <a:lnTo>
                  <a:pt x="78404" y="486399"/>
                </a:lnTo>
                <a:lnTo>
                  <a:pt x="82161" y="437625"/>
                </a:lnTo>
                <a:lnTo>
                  <a:pt x="88993" y="379240"/>
                </a:lnTo>
                <a:lnTo>
                  <a:pt x="91537" y="317487"/>
                </a:lnTo>
                <a:lnTo>
                  <a:pt x="92291" y="255906"/>
                </a:lnTo>
                <a:lnTo>
                  <a:pt x="91344" y="201265"/>
                </a:lnTo>
                <a:lnTo>
                  <a:pt x="81137" y="143407"/>
                </a:lnTo>
                <a:lnTo>
                  <a:pt x="77942" y="131443"/>
                </a:lnTo>
                <a:lnTo>
                  <a:pt x="75811" y="129316"/>
                </a:lnTo>
                <a:lnTo>
                  <a:pt x="73445" y="142550"/>
                </a:lnTo>
                <a:lnTo>
                  <a:pt x="81500" y="198706"/>
                </a:lnTo>
                <a:lnTo>
                  <a:pt x="104409" y="256765"/>
                </a:lnTo>
                <a:lnTo>
                  <a:pt x="131464" y="308571"/>
                </a:lnTo>
                <a:lnTo>
                  <a:pt x="152344" y="358030"/>
                </a:lnTo>
                <a:lnTo>
                  <a:pt x="187375" y="418577"/>
                </a:lnTo>
                <a:lnTo>
                  <a:pt x="194390" y="427194"/>
                </a:lnTo>
                <a:lnTo>
                  <a:pt x="200237" y="429428"/>
                </a:lnTo>
                <a:lnTo>
                  <a:pt x="205305" y="427409"/>
                </a:lnTo>
                <a:lnTo>
                  <a:pt x="209853" y="422553"/>
                </a:lnTo>
                <a:lnTo>
                  <a:pt x="211788" y="404679"/>
                </a:lnTo>
                <a:lnTo>
                  <a:pt x="209087" y="349487"/>
                </a:lnTo>
                <a:lnTo>
                  <a:pt x="203029" y="299443"/>
                </a:lnTo>
                <a:lnTo>
                  <a:pt x="193826" y="247570"/>
                </a:lnTo>
                <a:lnTo>
                  <a:pt x="178101" y="195156"/>
                </a:lnTo>
                <a:lnTo>
                  <a:pt x="151826" y="134618"/>
                </a:lnTo>
                <a:lnTo>
                  <a:pt x="117116" y="82314"/>
                </a:lnTo>
                <a:lnTo>
                  <a:pt x="113626" y="81356"/>
                </a:lnTo>
                <a:lnTo>
                  <a:pt x="112469" y="85396"/>
                </a:lnTo>
                <a:lnTo>
                  <a:pt x="115473" y="102363"/>
                </a:lnTo>
                <a:lnTo>
                  <a:pt x="136466" y="154503"/>
                </a:lnTo>
                <a:lnTo>
                  <a:pt x="156296" y="203715"/>
                </a:lnTo>
                <a:lnTo>
                  <a:pt x="189546" y="267157"/>
                </a:lnTo>
                <a:lnTo>
                  <a:pt x="229910" y="322409"/>
                </a:lnTo>
                <a:lnTo>
                  <a:pt x="276589" y="365938"/>
                </a:lnTo>
                <a:lnTo>
                  <a:pt x="285452" y="369874"/>
                </a:lnTo>
                <a:lnTo>
                  <a:pt x="304659" y="371128"/>
                </a:lnTo>
                <a:lnTo>
                  <a:pt x="312354" y="367484"/>
                </a:lnTo>
                <a:lnTo>
                  <a:pt x="324024" y="354078"/>
                </a:lnTo>
                <a:lnTo>
                  <a:pt x="329990" y="333301"/>
                </a:lnTo>
                <a:lnTo>
                  <a:pt x="333821" y="281836"/>
                </a:lnTo>
                <a:lnTo>
                  <a:pt x="328895" y="246123"/>
                </a:lnTo>
                <a:lnTo>
                  <a:pt x="308345" y="196548"/>
                </a:lnTo>
                <a:lnTo>
                  <a:pt x="295336" y="177890"/>
                </a:lnTo>
                <a:lnTo>
                  <a:pt x="278636" y="164919"/>
                </a:lnTo>
                <a:lnTo>
                  <a:pt x="269269" y="159822"/>
                </a:lnTo>
                <a:lnTo>
                  <a:pt x="260685" y="158764"/>
                </a:lnTo>
                <a:lnTo>
                  <a:pt x="244908" y="163827"/>
                </a:lnTo>
                <a:lnTo>
                  <a:pt x="239765" y="171962"/>
                </a:lnTo>
                <a:lnTo>
                  <a:pt x="234050" y="196599"/>
                </a:lnTo>
                <a:lnTo>
                  <a:pt x="237750" y="223927"/>
                </a:lnTo>
                <a:lnTo>
                  <a:pt x="253599" y="274009"/>
                </a:lnTo>
                <a:lnTo>
                  <a:pt x="267105" y="293036"/>
                </a:lnTo>
                <a:lnTo>
                  <a:pt x="284806" y="308121"/>
                </a:lnTo>
                <a:lnTo>
                  <a:pt x="304371" y="318726"/>
                </a:lnTo>
                <a:lnTo>
                  <a:pt x="324765" y="321099"/>
                </a:lnTo>
                <a:lnTo>
                  <a:pt x="335117" y="320094"/>
                </a:lnTo>
                <a:lnTo>
                  <a:pt x="343188" y="315915"/>
                </a:lnTo>
                <a:lnTo>
                  <a:pt x="355275" y="301912"/>
                </a:lnTo>
                <a:lnTo>
                  <a:pt x="361428" y="280871"/>
                </a:lnTo>
                <a:lnTo>
                  <a:pt x="365377" y="229235"/>
                </a:lnTo>
                <a:lnTo>
                  <a:pt x="359678" y="208016"/>
                </a:lnTo>
                <a:lnTo>
                  <a:pt x="336441" y="160697"/>
                </a:lnTo>
                <a:lnTo>
                  <a:pt x="320301" y="144409"/>
                </a:lnTo>
                <a:lnTo>
                  <a:pt x="298310" y="135610"/>
                </a:lnTo>
                <a:lnTo>
                  <a:pt x="285895" y="133264"/>
                </a:lnTo>
                <a:lnTo>
                  <a:pt x="277618" y="136379"/>
                </a:lnTo>
                <a:lnTo>
                  <a:pt x="272100" y="143135"/>
                </a:lnTo>
                <a:lnTo>
                  <a:pt x="265969" y="163120"/>
                </a:lnTo>
                <a:lnTo>
                  <a:pt x="263687" y="199509"/>
                </a:lnTo>
                <a:lnTo>
                  <a:pt x="272804" y="250078"/>
                </a:lnTo>
                <a:lnTo>
                  <a:pt x="291459" y="310110"/>
                </a:lnTo>
                <a:lnTo>
                  <a:pt x="305295" y="358485"/>
                </a:lnTo>
                <a:lnTo>
                  <a:pt x="311214" y="409864"/>
                </a:lnTo>
                <a:lnTo>
                  <a:pt x="321620" y="471221"/>
                </a:lnTo>
                <a:lnTo>
                  <a:pt x="331821" y="528401"/>
                </a:lnTo>
                <a:lnTo>
                  <a:pt x="339771" y="584756"/>
                </a:lnTo>
                <a:lnTo>
                  <a:pt x="343032" y="642118"/>
                </a:lnTo>
                <a:lnTo>
                  <a:pt x="336744" y="705441"/>
                </a:lnTo>
                <a:lnTo>
                  <a:pt x="335155" y="763357"/>
                </a:lnTo>
                <a:lnTo>
                  <a:pt x="334880" y="811365"/>
                </a:lnTo>
                <a:lnTo>
                  <a:pt x="333617" y="870414"/>
                </a:lnTo>
                <a:lnTo>
                  <a:pt x="326435" y="923326"/>
                </a:lnTo>
                <a:lnTo>
                  <a:pt x="319080" y="978231"/>
                </a:lnTo>
                <a:lnTo>
                  <a:pt x="304120" y="1006443"/>
                </a:lnTo>
                <a:lnTo>
                  <a:pt x="297957" y="1009787"/>
                </a:lnTo>
                <a:lnTo>
                  <a:pt x="291509" y="1009676"/>
                </a:lnTo>
                <a:lnTo>
                  <a:pt x="258759" y="992688"/>
                </a:lnTo>
                <a:lnTo>
                  <a:pt x="234385" y="967963"/>
                </a:lnTo>
                <a:lnTo>
                  <a:pt x="200062" y="907426"/>
                </a:lnTo>
                <a:lnTo>
                  <a:pt x="173825" y="844487"/>
                </a:lnTo>
                <a:lnTo>
                  <a:pt x="167792" y="793985"/>
                </a:lnTo>
                <a:lnTo>
                  <a:pt x="166967" y="766682"/>
                </a:lnTo>
                <a:lnTo>
                  <a:pt x="171427" y="757529"/>
                </a:lnTo>
                <a:lnTo>
                  <a:pt x="179079" y="751427"/>
                </a:lnTo>
                <a:lnTo>
                  <a:pt x="188860" y="747360"/>
                </a:lnTo>
                <a:lnTo>
                  <a:pt x="212206" y="749079"/>
                </a:lnTo>
                <a:lnTo>
                  <a:pt x="235840" y="757642"/>
                </a:lnTo>
                <a:lnTo>
                  <a:pt x="262299" y="776787"/>
                </a:lnTo>
                <a:lnTo>
                  <a:pt x="306488" y="835675"/>
                </a:lnTo>
                <a:lnTo>
                  <a:pt x="336167" y="895757"/>
                </a:lnTo>
                <a:lnTo>
                  <a:pt x="350725" y="947396"/>
                </a:lnTo>
                <a:lnTo>
                  <a:pt x="353141" y="987558"/>
                </a:lnTo>
                <a:lnTo>
                  <a:pt x="345798" y="1022205"/>
                </a:lnTo>
                <a:lnTo>
                  <a:pt x="335378" y="1043978"/>
                </a:lnTo>
                <a:lnTo>
                  <a:pt x="328154" y="1050018"/>
                </a:lnTo>
                <a:lnTo>
                  <a:pt x="319829" y="1052875"/>
                </a:lnTo>
                <a:lnTo>
                  <a:pt x="310769" y="1053609"/>
                </a:lnTo>
                <a:lnTo>
                  <a:pt x="302390" y="1050590"/>
                </a:lnTo>
                <a:lnTo>
                  <a:pt x="264932" y="1016577"/>
                </a:lnTo>
                <a:lnTo>
                  <a:pt x="237738" y="980013"/>
                </a:lnTo>
                <a:lnTo>
                  <a:pt x="225037" y="948220"/>
                </a:lnTo>
                <a:lnTo>
                  <a:pt x="214162" y="888033"/>
                </a:lnTo>
                <a:lnTo>
                  <a:pt x="210123" y="849866"/>
                </a:lnTo>
                <a:lnTo>
                  <a:pt x="215417" y="828953"/>
                </a:lnTo>
                <a:lnTo>
                  <a:pt x="242816" y="770368"/>
                </a:lnTo>
                <a:lnTo>
                  <a:pt x="256464" y="751896"/>
                </a:lnTo>
                <a:lnTo>
                  <a:pt x="274227" y="739787"/>
                </a:lnTo>
                <a:lnTo>
                  <a:pt x="296940" y="736744"/>
                </a:lnTo>
                <a:lnTo>
                  <a:pt x="321463" y="740462"/>
                </a:lnTo>
                <a:lnTo>
                  <a:pt x="344060" y="749913"/>
                </a:lnTo>
                <a:lnTo>
                  <a:pt x="359562" y="765032"/>
                </a:lnTo>
                <a:lnTo>
                  <a:pt x="386810" y="823869"/>
                </a:lnTo>
                <a:lnTo>
                  <a:pt x="408411" y="886660"/>
                </a:lnTo>
                <a:lnTo>
                  <a:pt x="424834" y="947676"/>
                </a:lnTo>
                <a:lnTo>
                  <a:pt x="434492" y="1011069"/>
                </a:lnTo>
                <a:lnTo>
                  <a:pt x="443991" y="1043989"/>
                </a:lnTo>
                <a:lnTo>
                  <a:pt x="447356" y="1047686"/>
                </a:lnTo>
                <a:lnTo>
                  <a:pt x="450770" y="1046640"/>
                </a:lnTo>
                <a:lnTo>
                  <a:pt x="454215" y="1042434"/>
                </a:lnTo>
                <a:lnTo>
                  <a:pt x="459064" y="1014158"/>
                </a:lnTo>
                <a:lnTo>
                  <a:pt x="457717" y="952146"/>
                </a:lnTo>
                <a:lnTo>
                  <a:pt x="450347" y="889056"/>
                </a:lnTo>
                <a:lnTo>
                  <a:pt x="442430" y="833768"/>
                </a:lnTo>
                <a:lnTo>
                  <a:pt x="440519" y="777787"/>
                </a:lnTo>
                <a:lnTo>
                  <a:pt x="438972" y="722838"/>
                </a:lnTo>
                <a:lnTo>
                  <a:pt x="430996" y="660551"/>
                </a:lnTo>
                <a:lnTo>
                  <a:pt x="429812" y="605574"/>
                </a:lnTo>
                <a:lnTo>
                  <a:pt x="429578" y="549654"/>
                </a:lnTo>
                <a:lnTo>
                  <a:pt x="423462" y="487919"/>
                </a:lnTo>
                <a:lnTo>
                  <a:pt x="424857" y="444698"/>
                </a:lnTo>
                <a:lnTo>
                  <a:pt x="422769" y="423490"/>
                </a:lnTo>
                <a:lnTo>
                  <a:pt x="425739" y="402366"/>
                </a:lnTo>
                <a:lnTo>
                  <a:pt x="428170" y="398839"/>
                </a:lnTo>
                <a:lnTo>
                  <a:pt x="430959" y="399996"/>
                </a:lnTo>
                <a:lnTo>
                  <a:pt x="433989" y="404278"/>
                </a:lnTo>
                <a:lnTo>
                  <a:pt x="445106" y="465116"/>
                </a:lnTo>
                <a:lnTo>
                  <a:pt x="449496" y="523166"/>
                </a:lnTo>
                <a:lnTo>
                  <a:pt x="450364" y="580906"/>
                </a:lnTo>
                <a:lnTo>
                  <a:pt x="456615" y="644199"/>
                </a:lnTo>
                <a:lnTo>
                  <a:pt x="452116" y="697750"/>
                </a:lnTo>
                <a:lnTo>
                  <a:pt x="445292" y="753388"/>
                </a:lnTo>
                <a:lnTo>
                  <a:pt x="439914" y="808269"/>
                </a:lnTo>
                <a:lnTo>
                  <a:pt x="425531" y="864953"/>
                </a:lnTo>
                <a:lnTo>
                  <a:pt x="420283" y="915964"/>
                </a:lnTo>
                <a:lnTo>
                  <a:pt x="416127" y="967981"/>
                </a:lnTo>
                <a:lnTo>
                  <a:pt x="408302" y="1030351"/>
                </a:lnTo>
                <a:lnTo>
                  <a:pt x="403322" y="1053448"/>
                </a:lnTo>
                <a:lnTo>
                  <a:pt x="396847" y="1061010"/>
                </a:lnTo>
                <a:lnTo>
                  <a:pt x="377174" y="1069413"/>
                </a:lnTo>
                <a:lnTo>
                  <a:pt x="339791" y="1074144"/>
                </a:lnTo>
                <a:lnTo>
                  <a:pt x="285237" y="1068507"/>
                </a:lnTo>
                <a:lnTo>
                  <a:pt x="229401" y="1066180"/>
                </a:lnTo>
                <a:lnTo>
                  <a:pt x="173311" y="1065721"/>
                </a:lnTo>
                <a:lnTo>
                  <a:pt x="117172" y="1065630"/>
                </a:lnTo>
                <a:lnTo>
                  <a:pt x="64142" y="1062493"/>
                </a:lnTo>
                <a:lnTo>
                  <a:pt x="52574" y="1060021"/>
                </a:lnTo>
                <a:lnTo>
                  <a:pt x="43691" y="1054864"/>
                </a:lnTo>
                <a:lnTo>
                  <a:pt x="30703" y="1039776"/>
                </a:lnTo>
                <a:lnTo>
                  <a:pt x="27941" y="1030839"/>
                </a:lnTo>
                <a:lnTo>
                  <a:pt x="27993" y="1011550"/>
                </a:lnTo>
                <a:lnTo>
                  <a:pt x="37580" y="957017"/>
                </a:lnTo>
                <a:lnTo>
                  <a:pt x="46887" y="896933"/>
                </a:lnTo>
                <a:lnTo>
                  <a:pt x="49782" y="843773"/>
                </a:lnTo>
                <a:lnTo>
                  <a:pt x="50353" y="782622"/>
                </a:lnTo>
                <a:lnTo>
                  <a:pt x="51636" y="723793"/>
                </a:lnTo>
                <a:lnTo>
                  <a:pt x="59555" y="660676"/>
                </a:lnTo>
                <a:lnTo>
                  <a:pt x="60733" y="605599"/>
                </a:lnTo>
                <a:lnTo>
                  <a:pt x="60965" y="546539"/>
                </a:lnTo>
                <a:lnTo>
                  <a:pt x="59827" y="523735"/>
                </a:lnTo>
                <a:lnTo>
                  <a:pt x="57886" y="524205"/>
                </a:lnTo>
                <a:lnTo>
                  <a:pt x="55422" y="529197"/>
                </a:lnTo>
                <a:lnTo>
                  <a:pt x="51143" y="583679"/>
                </a:lnTo>
                <a:lnTo>
                  <a:pt x="50622" y="643508"/>
                </a:lnTo>
                <a:lnTo>
                  <a:pt x="50532" y="694356"/>
                </a:lnTo>
                <a:lnTo>
                  <a:pt x="50505" y="746467"/>
                </a:lnTo>
                <a:lnTo>
                  <a:pt x="50497" y="804541"/>
                </a:lnTo>
                <a:lnTo>
                  <a:pt x="56084" y="860613"/>
                </a:lnTo>
                <a:lnTo>
                  <a:pt x="65149" y="908682"/>
                </a:lnTo>
                <a:lnTo>
                  <a:pt x="86422" y="946971"/>
                </a:lnTo>
                <a:lnTo>
                  <a:pt x="130978" y="998063"/>
                </a:lnTo>
                <a:lnTo>
                  <a:pt x="138075" y="1000691"/>
                </a:lnTo>
                <a:lnTo>
                  <a:pt x="145146" y="1000103"/>
                </a:lnTo>
                <a:lnTo>
                  <a:pt x="152200" y="997371"/>
                </a:lnTo>
                <a:lnTo>
                  <a:pt x="163157" y="984977"/>
                </a:lnTo>
                <a:lnTo>
                  <a:pt x="170757" y="966601"/>
                </a:lnTo>
                <a:lnTo>
                  <a:pt x="176036" y="903149"/>
                </a:lnTo>
                <a:lnTo>
                  <a:pt x="176678" y="847817"/>
                </a:lnTo>
                <a:lnTo>
                  <a:pt x="173685" y="788707"/>
                </a:lnTo>
                <a:lnTo>
                  <a:pt x="162176" y="732231"/>
                </a:lnTo>
                <a:lnTo>
                  <a:pt x="142049" y="676519"/>
                </a:lnTo>
                <a:lnTo>
                  <a:pt x="136097" y="665835"/>
                </a:lnTo>
                <a:lnTo>
                  <a:pt x="129790" y="661052"/>
                </a:lnTo>
                <a:lnTo>
                  <a:pt x="123245" y="660203"/>
                </a:lnTo>
                <a:lnTo>
                  <a:pt x="116542" y="661977"/>
                </a:lnTo>
                <a:lnTo>
                  <a:pt x="110904" y="667839"/>
                </a:lnTo>
                <a:lnTo>
                  <a:pt x="93449" y="710869"/>
                </a:lnTo>
                <a:lnTo>
                  <a:pt x="84325" y="770018"/>
                </a:lnTo>
                <a:lnTo>
                  <a:pt x="82523" y="830791"/>
                </a:lnTo>
                <a:lnTo>
                  <a:pt x="82211" y="880739"/>
                </a:lnTo>
                <a:lnTo>
                  <a:pt x="83288" y="931413"/>
                </a:lnTo>
                <a:lnTo>
                  <a:pt x="93540" y="991050"/>
                </a:lnTo>
                <a:lnTo>
                  <a:pt x="111448" y="1052410"/>
                </a:lnTo>
                <a:lnTo>
                  <a:pt x="122818" y="1069880"/>
                </a:lnTo>
                <a:lnTo>
                  <a:pt x="130296" y="1074305"/>
                </a:lnTo>
                <a:lnTo>
                  <a:pt x="147963" y="1076102"/>
                </a:lnTo>
                <a:lnTo>
                  <a:pt x="164393" y="1069882"/>
                </a:lnTo>
                <a:lnTo>
                  <a:pt x="179495" y="1058149"/>
                </a:lnTo>
                <a:lnTo>
                  <a:pt x="222385" y="1002952"/>
                </a:lnTo>
                <a:lnTo>
                  <a:pt x="278609" y="942932"/>
                </a:lnTo>
                <a:lnTo>
                  <a:pt x="292650" y="928737"/>
                </a:lnTo>
              </a:path>
            </a:pathLst>
          </a:custGeom>
          <a:ln w="127000" cap="flat" cmpd="sng" algn="ctr">
            <a:solidFill>
              <a:srgbClr val="68838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511432" y="1235979"/>
            <a:ext cx="1284477" cy="1284478"/>
          </a:xfrm>
          <a:custGeom>
            <a:avLst/>
            <a:gdLst/>
            <a:ahLst/>
            <a:cxnLst/>
            <a:rect l="0" t="0" r="0" b="0"/>
            <a:pathLst>
              <a:path w="1284477" h="1284478">
                <a:moveTo>
                  <a:pt x="0" y="0"/>
                </a:moveTo>
                <a:lnTo>
                  <a:pt x="1284476" y="0"/>
                </a:lnTo>
                <a:lnTo>
                  <a:pt x="1284476" y="1284477"/>
                </a:lnTo>
                <a:lnTo>
                  <a:pt x="0" y="128447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652974" y="3358590"/>
            <a:ext cx="589597" cy="1305535"/>
            <a:chOff x="1652974" y="3358590"/>
            <a:chExt cx="589597" cy="1305535"/>
          </a:xfrm>
        </p:grpSpPr>
        <p:sp>
          <p:nvSpPr>
            <p:cNvPr id="17" name="Freeform 16"/>
            <p:cNvSpPr/>
            <p:nvPr/>
          </p:nvSpPr>
          <p:spPr>
            <a:xfrm>
              <a:off x="1968829" y="3358590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7661" y="14736"/>
                  </a:lnTo>
                  <a:lnTo>
                    <a:pt x="5519" y="29287"/>
                  </a:lnTo>
                  <a:lnTo>
                    <a:pt x="3916" y="45091"/>
                  </a:lnTo>
                  <a:lnTo>
                    <a:pt x="2736" y="62498"/>
                  </a:lnTo>
                  <a:lnTo>
                    <a:pt x="1887" y="81936"/>
                  </a:lnTo>
                  <a:lnTo>
                    <a:pt x="1289" y="103425"/>
                  </a:lnTo>
                  <a:lnTo>
                    <a:pt x="875" y="126517"/>
                  </a:lnTo>
                  <a:lnTo>
                    <a:pt x="591" y="150525"/>
                  </a:lnTo>
                  <a:lnTo>
                    <a:pt x="398" y="174949"/>
                  </a:lnTo>
                  <a:lnTo>
                    <a:pt x="267" y="199039"/>
                  </a:lnTo>
                  <a:lnTo>
                    <a:pt x="179" y="221754"/>
                  </a:lnTo>
                  <a:lnTo>
                    <a:pt x="120" y="242659"/>
                  </a:lnTo>
                  <a:lnTo>
                    <a:pt x="80" y="262001"/>
                  </a:lnTo>
                  <a:lnTo>
                    <a:pt x="53" y="280387"/>
                  </a:lnTo>
                  <a:lnTo>
                    <a:pt x="35" y="298264"/>
                  </a:lnTo>
                  <a:lnTo>
                    <a:pt x="23" y="315331"/>
                  </a:lnTo>
                  <a:lnTo>
                    <a:pt x="14" y="332394"/>
                  </a:lnTo>
                  <a:lnTo>
                    <a:pt x="7" y="35208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52974" y="3821844"/>
              <a:ext cx="589597" cy="136872"/>
            </a:xfrm>
            <a:custGeom>
              <a:avLst/>
              <a:gdLst/>
              <a:ahLst/>
              <a:cxnLst/>
              <a:rect l="0" t="0" r="0" b="0"/>
              <a:pathLst>
                <a:path w="589597" h="136872">
                  <a:moveTo>
                    <a:pt x="589596" y="0"/>
                  </a:moveTo>
                  <a:lnTo>
                    <a:pt x="577860" y="5734"/>
                  </a:lnTo>
                  <a:lnTo>
                    <a:pt x="566731" y="10018"/>
                  </a:lnTo>
                  <a:lnTo>
                    <a:pt x="555129" y="13228"/>
                  </a:lnTo>
                  <a:lnTo>
                    <a:pt x="542795" y="15763"/>
                  </a:lnTo>
                  <a:lnTo>
                    <a:pt x="529486" y="18108"/>
                  </a:lnTo>
                  <a:lnTo>
                    <a:pt x="515186" y="20556"/>
                  </a:lnTo>
                  <a:lnTo>
                    <a:pt x="500355" y="23210"/>
                  </a:lnTo>
                  <a:lnTo>
                    <a:pt x="485789" y="26075"/>
                  </a:lnTo>
                  <a:lnTo>
                    <a:pt x="471925" y="29118"/>
                  </a:lnTo>
                  <a:lnTo>
                    <a:pt x="458838" y="32298"/>
                  </a:lnTo>
                  <a:lnTo>
                    <a:pt x="446437" y="35579"/>
                  </a:lnTo>
                  <a:lnTo>
                    <a:pt x="434572" y="38931"/>
                  </a:lnTo>
                  <a:lnTo>
                    <a:pt x="422941" y="42334"/>
                  </a:lnTo>
                  <a:lnTo>
                    <a:pt x="411124" y="45771"/>
                  </a:lnTo>
                  <a:lnTo>
                    <a:pt x="398906" y="49232"/>
                  </a:lnTo>
                  <a:lnTo>
                    <a:pt x="386256" y="52709"/>
                  </a:lnTo>
                  <a:lnTo>
                    <a:pt x="373231" y="56196"/>
                  </a:lnTo>
                  <a:lnTo>
                    <a:pt x="359917" y="59691"/>
                  </a:lnTo>
                  <a:lnTo>
                    <a:pt x="346553" y="63190"/>
                  </a:lnTo>
                  <a:lnTo>
                    <a:pt x="333508" y="66694"/>
                  </a:lnTo>
                  <a:lnTo>
                    <a:pt x="320953" y="70194"/>
                  </a:lnTo>
                  <a:lnTo>
                    <a:pt x="308727" y="73528"/>
                  </a:lnTo>
                  <a:lnTo>
                    <a:pt x="296445" y="76387"/>
                  </a:lnTo>
                  <a:lnTo>
                    <a:pt x="283882" y="78647"/>
                  </a:lnTo>
                  <a:lnTo>
                    <a:pt x="270985" y="80503"/>
                  </a:lnTo>
                  <a:lnTo>
                    <a:pt x="257787" y="82363"/>
                  </a:lnTo>
                  <a:lnTo>
                    <a:pt x="244349" y="84470"/>
                  </a:lnTo>
                  <a:lnTo>
                    <a:pt x="230731" y="86886"/>
                  </a:lnTo>
                  <a:lnTo>
                    <a:pt x="216982" y="89588"/>
                  </a:lnTo>
                  <a:lnTo>
                    <a:pt x="203137" y="92519"/>
                  </a:lnTo>
                  <a:lnTo>
                    <a:pt x="189060" y="95624"/>
                  </a:lnTo>
                  <a:lnTo>
                    <a:pt x="174465" y="98853"/>
                  </a:lnTo>
                  <a:lnTo>
                    <a:pt x="159239" y="102167"/>
                  </a:lnTo>
                  <a:lnTo>
                    <a:pt x="143589" y="105374"/>
                  </a:lnTo>
                  <a:lnTo>
                    <a:pt x="127930" y="108147"/>
                  </a:lnTo>
                  <a:lnTo>
                    <a:pt x="112503" y="110354"/>
                  </a:lnTo>
                  <a:lnTo>
                    <a:pt x="97212" y="112344"/>
                  </a:lnTo>
                  <a:lnTo>
                    <a:pt x="81726" y="114827"/>
                  </a:lnTo>
                  <a:lnTo>
                    <a:pt x="65885" y="118160"/>
                  </a:lnTo>
                  <a:lnTo>
                    <a:pt x="50426" y="122063"/>
                  </a:lnTo>
                  <a:lnTo>
                    <a:pt x="35378" y="126178"/>
                  </a:lnTo>
                  <a:lnTo>
                    <a:pt x="19417" y="13087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98318" y="4021886"/>
              <a:ext cx="407382" cy="642239"/>
            </a:xfrm>
            <a:custGeom>
              <a:avLst/>
              <a:gdLst/>
              <a:ahLst/>
              <a:cxnLst/>
              <a:rect l="0" t="0" r="0" b="0"/>
              <a:pathLst>
                <a:path w="407382" h="642239">
                  <a:moveTo>
                    <a:pt x="175754" y="0"/>
                  </a:moveTo>
                  <a:lnTo>
                    <a:pt x="169954" y="11668"/>
                  </a:lnTo>
                  <a:lnTo>
                    <a:pt x="165029" y="22157"/>
                  </a:lnTo>
                  <a:lnTo>
                    <a:pt x="160527" y="32463"/>
                  </a:lnTo>
                  <a:lnTo>
                    <a:pt x="156306" y="42937"/>
                  </a:lnTo>
                  <a:lnTo>
                    <a:pt x="152292" y="53929"/>
                  </a:lnTo>
                  <a:lnTo>
                    <a:pt x="148431" y="65571"/>
                  </a:lnTo>
                  <a:lnTo>
                    <a:pt x="144679" y="77826"/>
                  </a:lnTo>
                  <a:lnTo>
                    <a:pt x="141003" y="90580"/>
                  </a:lnTo>
                  <a:lnTo>
                    <a:pt x="137381" y="103711"/>
                  </a:lnTo>
                  <a:lnTo>
                    <a:pt x="133795" y="116952"/>
                  </a:lnTo>
                  <a:lnTo>
                    <a:pt x="130234" y="129914"/>
                  </a:lnTo>
                  <a:lnTo>
                    <a:pt x="126686" y="142403"/>
                  </a:lnTo>
                  <a:lnTo>
                    <a:pt x="122981" y="154246"/>
                  </a:lnTo>
                  <a:lnTo>
                    <a:pt x="118807" y="165207"/>
                  </a:lnTo>
                  <a:lnTo>
                    <a:pt x="114033" y="175203"/>
                  </a:lnTo>
                  <a:lnTo>
                    <a:pt x="108665" y="182810"/>
                  </a:lnTo>
                  <a:lnTo>
                    <a:pt x="103457" y="185769"/>
                  </a:lnTo>
                  <a:lnTo>
                    <a:pt x="99674" y="184016"/>
                  </a:lnTo>
                  <a:lnTo>
                    <a:pt x="97617" y="178537"/>
                  </a:lnTo>
                  <a:lnTo>
                    <a:pt x="97078" y="170360"/>
                  </a:lnTo>
                  <a:lnTo>
                    <a:pt x="97725" y="160301"/>
                  </a:lnTo>
                  <a:lnTo>
                    <a:pt x="99245" y="148949"/>
                  </a:lnTo>
                  <a:lnTo>
                    <a:pt x="101390" y="136723"/>
                  </a:lnTo>
                  <a:lnTo>
                    <a:pt x="103970" y="124071"/>
                  </a:lnTo>
                  <a:lnTo>
                    <a:pt x="106850" y="111493"/>
                  </a:lnTo>
                  <a:lnTo>
                    <a:pt x="109940" y="99257"/>
                  </a:lnTo>
                  <a:lnTo>
                    <a:pt x="113337" y="87580"/>
                  </a:lnTo>
                  <a:lnTo>
                    <a:pt x="117304" y="76730"/>
                  </a:lnTo>
                  <a:lnTo>
                    <a:pt x="121939" y="66763"/>
                  </a:lnTo>
                  <a:lnTo>
                    <a:pt x="127188" y="57577"/>
                  </a:lnTo>
                  <a:lnTo>
                    <a:pt x="132937" y="49012"/>
                  </a:lnTo>
                  <a:lnTo>
                    <a:pt x="139069" y="40926"/>
                  </a:lnTo>
                  <a:lnTo>
                    <a:pt x="145644" y="33680"/>
                  </a:lnTo>
                  <a:lnTo>
                    <a:pt x="152889" y="28097"/>
                  </a:lnTo>
                  <a:lnTo>
                    <a:pt x="160870" y="24496"/>
                  </a:lnTo>
                  <a:lnTo>
                    <a:pt x="169348" y="22894"/>
                  </a:lnTo>
                  <a:lnTo>
                    <a:pt x="177885" y="23256"/>
                  </a:lnTo>
                  <a:lnTo>
                    <a:pt x="186214" y="25357"/>
                  </a:lnTo>
                  <a:lnTo>
                    <a:pt x="194094" y="29021"/>
                  </a:lnTo>
                  <a:lnTo>
                    <a:pt x="201234" y="34213"/>
                  </a:lnTo>
                  <a:lnTo>
                    <a:pt x="207551" y="40774"/>
                  </a:lnTo>
                  <a:lnTo>
                    <a:pt x="213132" y="48447"/>
                  </a:lnTo>
                  <a:lnTo>
                    <a:pt x="218122" y="56968"/>
                  </a:lnTo>
                  <a:lnTo>
                    <a:pt x="222669" y="66114"/>
                  </a:lnTo>
                  <a:lnTo>
                    <a:pt x="226894" y="76035"/>
                  </a:lnTo>
                  <a:lnTo>
                    <a:pt x="230893" y="87212"/>
                  </a:lnTo>
                  <a:lnTo>
                    <a:pt x="234730" y="99809"/>
                  </a:lnTo>
                  <a:lnTo>
                    <a:pt x="238291" y="113693"/>
                  </a:lnTo>
                  <a:lnTo>
                    <a:pt x="241303" y="128616"/>
                  </a:lnTo>
                  <a:lnTo>
                    <a:pt x="243660" y="144329"/>
                  </a:lnTo>
                  <a:lnTo>
                    <a:pt x="245412" y="160777"/>
                  </a:lnTo>
                  <a:lnTo>
                    <a:pt x="246671" y="178104"/>
                  </a:lnTo>
                  <a:lnTo>
                    <a:pt x="247554" y="196313"/>
                  </a:lnTo>
                  <a:lnTo>
                    <a:pt x="248166" y="215287"/>
                  </a:lnTo>
                  <a:lnTo>
                    <a:pt x="248585" y="234863"/>
                  </a:lnTo>
                  <a:lnTo>
                    <a:pt x="248865" y="254873"/>
                  </a:lnTo>
                  <a:lnTo>
                    <a:pt x="248884" y="274699"/>
                  </a:lnTo>
                  <a:lnTo>
                    <a:pt x="248365" y="293325"/>
                  </a:lnTo>
                  <a:lnTo>
                    <a:pt x="247199" y="310292"/>
                  </a:lnTo>
                  <a:lnTo>
                    <a:pt x="245432" y="325651"/>
                  </a:lnTo>
                  <a:lnTo>
                    <a:pt x="243174" y="339669"/>
                  </a:lnTo>
                  <a:lnTo>
                    <a:pt x="240544" y="352671"/>
                  </a:lnTo>
                  <a:lnTo>
                    <a:pt x="237643" y="365424"/>
                  </a:lnTo>
                  <a:lnTo>
                    <a:pt x="234550" y="379068"/>
                  </a:lnTo>
                  <a:lnTo>
                    <a:pt x="231319" y="394138"/>
                  </a:lnTo>
                  <a:lnTo>
                    <a:pt x="227829" y="410164"/>
                  </a:lnTo>
                  <a:lnTo>
                    <a:pt x="223800" y="426000"/>
                  </a:lnTo>
                  <a:lnTo>
                    <a:pt x="219128" y="440981"/>
                  </a:lnTo>
                  <a:lnTo>
                    <a:pt x="214024" y="454951"/>
                  </a:lnTo>
                  <a:lnTo>
                    <a:pt x="208905" y="468012"/>
                  </a:lnTo>
                  <a:lnTo>
                    <a:pt x="204014" y="480344"/>
                  </a:lnTo>
                  <a:lnTo>
                    <a:pt x="199257" y="491964"/>
                  </a:lnTo>
                  <a:lnTo>
                    <a:pt x="194302" y="502715"/>
                  </a:lnTo>
                  <a:lnTo>
                    <a:pt x="188974" y="512590"/>
                  </a:lnTo>
                  <a:lnTo>
                    <a:pt x="183412" y="521869"/>
                  </a:lnTo>
                  <a:lnTo>
                    <a:pt x="177978" y="531022"/>
                  </a:lnTo>
                  <a:lnTo>
                    <a:pt x="172863" y="540332"/>
                  </a:lnTo>
                  <a:lnTo>
                    <a:pt x="167614" y="549891"/>
                  </a:lnTo>
                  <a:lnTo>
                    <a:pt x="161265" y="559694"/>
                  </a:lnTo>
                  <a:lnTo>
                    <a:pt x="153364" y="569689"/>
                  </a:lnTo>
                  <a:lnTo>
                    <a:pt x="144107" y="579505"/>
                  </a:lnTo>
                  <a:lnTo>
                    <a:pt x="134050" y="588482"/>
                  </a:lnTo>
                  <a:lnTo>
                    <a:pt x="123618" y="596329"/>
                  </a:lnTo>
                  <a:lnTo>
                    <a:pt x="113037" y="603088"/>
                  </a:lnTo>
                  <a:lnTo>
                    <a:pt x="102415" y="608943"/>
                  </a:lnTo>
                  <a:lnTo>
                    <a:pt x="91795" y="614092"/>
                  </a:lnTo>
                  <a:lnTo>
                    <a:pt x="81191" y="618229"/>
                  </a:lnTo>
                  <a:lnTo>
                    <a:pt x="70605" y="620579"/>
                  </a:lnTo>
                  <a:lnTo>
                    <a:pt x="60039" y="620858"/>
                  </a:lnTo>
                  <a:lnTo>
                    <a:pt x="49654" y="619081"/>
                  </a:lnTo>
                  <a:lnTo>
                    <a:pt x="39753" y="615296"/>
                  </a:lnTo>
                  <a:lnTo>
                    <a:pt x="30473" y="609739"/>
                  </a:lnTo>
                  <a:lnTo>
                    <a:pt x="22106" y="602431"/>
                  </a:lnTo>
                  <a:lnTo>
                    <a:pt x="15164" y="593108"/>
                  </a:lnTo>
                  <a:lnTo>
                    <a:pt x="9794" y="581807"/>
                  </a:lnTo>
                  <a:lnTo>
                    <a:pt x="5832" y="568983"/>
                  </a:lnTo>
                  <a:lnTo>
                    <a:pt x="2999" y="555313"/>
                  </a:lnTo>
                  <a:lnTo>
                    <a:pt x="1024" y="541273"/>
                  </a:lnTo>
                  <a:lnTo>
                    <a:pt x="0" y="527271"/>
                  </a:lnTo>
                  <a:lnTo>
                    <a:pt x="360" y="513724"/>
                  </a:lnTo>
                  <a:lnTo>
                    <a:pt x="2236" y="500810"/>
                  </a:lnTo>
                  <a:lnTo>
                    <a:pt x="5631" y="488835"/>
                  </a:lnTo>
                  <a:lnTo>
                    <a:pt x="10583" y="478310"/>
                  </a:lnTo>
                  <a:lnTo>
                    <a:pt x="16959" y="469381"/>
                  </a:lnTo>
                  <a:lnTo>
                    <a:pt x="24664" y="462045"/>
                  </a:lnTo>
                  <a:lnTo>
                    <a:pt x="33731" y="456325"/>
                  </a:lnTo>
                  <a:lnTo>
                    <a:pt x="44046" y="452076"/>
                  </a:lnTo>
                  <a:lnTo>
                    <a:pt x="55224" y="449356"/>
                  </a:lnTo>
                  <a:lnTo>
                    <a:pt x="66719" y="448495"/>
                  </a:lnTo>
                  <a:lnTo>
                    <a:pt x="78189" y="449517"/>
                  </a:lnTo>
                  <a:lnTo>
                    <a:pt x="89500" y="452489"/>
                  </a:lnTo>
                  <a:lnTo>
                    <a:pt x="100627" y="457682"/>
                  </a:lnTo>
                  <a:lnTo>
                    <a:pt x="111599" y="465030"/>
                  </a:lnTo>
                  <a:lnTo>
                    <a:pt x="122611" y="474201"/>
                  </a:lnTo>
                  <a:lnTo>
                    <a:pt x="134005" y="484790"/>
                  </a:lnTo>
                  <a:lnTo>
                    <a:pt x="145931" y="496418"/>
                  </a:lnTo>
                  <a:lnTo>
                    <a:pt x="158214" y="508459"/>
                  </a:lnTo>
                  <a:lnTo>
                    <a:pt x="170459" y="520075"/>
                  </a:lnTo>
                  <a:lnTo>
                    <a:pt x="182433" y="530845"/>
                  </a:lnTo>
                  <a:lnTo>
                    <a:pt x="193913" y="540718"/>
                  </a:lnTo>
                  <a:lnTo>
                    <a:pt x="204622" y="549817"/>
                  </a:lnTo>
                  <a:lnTo>
                    <a:pt x="214493" y="558311"/>
                  </a:lnTo>
                  <a:lnTo>
                    <a:pt x="223784" y="566357"/>
                  </a:lnTo>
                  <a:lnTo>
                    <a:pt x="232950" y="574082"/>
                  </a:lnTo>
                  <a:lnTo>
                    <a:pt x="242280" y="581583"/>
                  </a:lnTo>
                  <a:lnTo>
                    <a:pt x="252194" y="588928"/>
                  </a:lnTo>
                  <a:lnTo>
                    <a:pt x="263301" y="596167"/>
                  </a:lnTo>
                  <a:lnTo>
                    <a:pt x="275809" y="603329"/>
                  </a:lnTo>
                  <a:lnTo>
                    <a:pt x="289278" y="610275"/>
                  </a:lnTo>
                  <a:lnTo>
                    <a:pt x="302851" y="616712"/>
                  </a:lnTo>
                  <a:lnTo>
                    <a:pt x="316016" y="622518"/>
                  </a:lnTo>
                  <a:lnTo>
                    <a:pt x="328785" y="627568"/>
                  </a:lnTo>
                  <a:lnTo>
                    <a:pt x="341499" y="631662"/>
                  </a:lnTo>
                  <a:lnTo>
                    <a:pt x="354365" y="634785"/>
                  </a:lnTo>
                  <a:lnTo>
                    <a:pt x="366848" y="637074"/>
                  </a:lnTo>
                  <a:lnTo>
                    <a:pt x="378970" y="638949"/>
                  </a:lnTo>
                  <a:lnTo>
                    <a:pt x="391798" y="640576"/>
                  </a:lnTo>
                  <a:lnTo>
                    <a:pt x="407381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348269" y="3211280"/>
            <a:ext cx="526426" cy="1189632"/>
            <a:chOff x="4348269" y="3211280"/>
            <a:chExt cx="526426" cy="1189632"/>
          </a:xfrm>
        </p:grpSpPr>
        <p:sp>
          <p:nvSpPr>
            <p:cNvPr id="21" name="Freeform 20"/>
            <p:cNvSpPr/>
            <p:nvPr/>
          </p:nvSpPr>
          <p:spPr>
            <a:xfrm>
              <a:off x="4527380" y="3211280"/>
              <a:ext cx="294673" cy="442109"/>
            </a:xfrm>
            <a:custGeom>
              <a:avLst/>
              <a:gdLst/>
              <a:ahLst/>
              <a:cxnLst/>
              <a:rect l="0" t="0" r="0" b="0"/>
              <a:pathLst>
                <a:path w="294673" h="442109">
                  <a:moveTo>
                    <a:pt x="52516" y="105196"/>
                  </a:moveTo>
                  <a:lnTo>
                    <a:pt x="46674" y="110198"/>
                  </a:lnTo>
                  <a:lnTo>
                    <a:pt x="41833" y="108513"/>
                  </a:lnTo>
                  <a:lnTo>
                    <a:pt x="38476" y="101916"/>
                  </a:lnTo>
                  <a:lnTo>
                    <a:pt x="36760" y="92592"/>
                  </a:lnTo>
                  <a:lnTo>
                    <a:pt x="36473" y="81634"/>
                  </a:lnTo>
                  <a:lnTo>
                    <a:pt x="37466" y="69965"/>
                  </a:lnTo>
                  <a:lnTo>
                    <a:pt x="39754" y="58564"/>
                  </a:lnTo>
                  <a:lnTo>
                    <a:pt x="43239" y="47927"/>
                  </a:lnTo>
                  <a:lnTo>
                    <a:pt x="47872" y="38304"/>
                  </a:lnTo>
                  <a:lnTo>
                    <a:pt x="53734" y="29901"/>
                  </a:lnTo>
                  <a:lnTo>
                    <a:pt x="60754" y="22691"/>
                  </a:lnTo>
                  <a:lnTo>
                    <a:pt x="68738" y="16490"/>
                  </a:lnTo>
                  <a:lnTo>
                    <a:pt x="77469" y="11073"/>
                  </a:lnTo>
                  <a:lnTo>
                    <a:pt x="86743" y="6250"/>
                  </a:lnTo>
                  <a:lnTo>
                    <a:pt x="96241" y="2347"/>
                  </a:lnTo>
                  <a:lnTo>
                    <a:pt x="105537" y="161"/>
                  </a:lnTo>
                  <a:lnTo>
                    <a:pt x="114417" y="0"/>
                  </a:lnTo>
                  <a:lnTo>
                    <a:pt x="122853" y="2029"/>
                  </a:lnTo>
                  <a:lnTo>
                    <a:pt x="130905" y="6514"/>
                  </a:lnTo>
                  <a:lnTo>
                    <a:pt x="138653" y="13347"/>
                  </a:lnTo>
                  <a:lnTo>
                    <a:pt x="146010" y="21985"/>
                  </a:lnTo>
                  <a:lnTo>
                    <a:pt x="152732" y="31676"/>
                  </a:lnTo>
                  <a:lnTo>
                    <a:pt x="158738" y="41894"/>
                  </a:lnTo>
                  <a:lnTo>
                    <a:pt x="164093" y="52512"/>
                  </a:lnTo>
                  <a:lnTo>
                    <a:pt x="168925" y="63698"/>
                  </a:lnTo>
                  <a:lnTo>
                    <a:pt x="173361" y="75524"/>
                  </a:lnTo>
                  <a:lnTo>
                    <a:pt x="177511" y="88092"/>
                  </a:lnTo>
                  <a:lnTo>
                    <a:pt x="181459" y="101601"/>
                  </a:lnTo>
                  <a:lnTo>
                    <a:pt x="185257" y="116066"/>
                  </a:lnTo>
                  <a:lnTo>
                    <a:pt x="188622" y="131359"/>
                  </a:lnTo>
                  <a:lnTo>
                    <a:pt x="190970" y="147303"/>
                  </a:lnTo>
                  <a:lnTo>
                    <a:pt x="192064" y="163732"/>
                  </a:lnTo>
                  <a:lnTo>
                    <a:pt x="191983" y="180509"/>
                  </a:lnTo>
                  <a:lnTo>
                    <a:pt x="190940" y="197530"/>
                  </a:lnTo>
                  <a:lnTo>
                    <a:pt x="189165" y="214712"/>
                  </a:lnTo>
                  <a:lnTo>
                    <a:pt x="186856" y="231673"/>
                  </a:lnTo>
                  <a:lnTo>
                    <a:pt x="184169" y="247762"/>
                  </a:lnTo>
                  <a:lnTo>
                    <a:pt x="181214" y="262699"/>
                  </a:lnTo>
                  <a:lnTo>
                    <a:pt x="177909" y="276696"/>
                  </a:lnTo>
                  <a:lnTo>
                    <a:pt x="174006" y="290250"/>
                  </a:lnTo>
                  <a:lnTo>
                    <a:pt x="169414" y="303706"/>
                  </a:lnTo>
                  <a:lnTo>
                    <a:pt x="164194" y="317221"/>
                  </a:lnTo>
                  <a:lnTo>
                    <a:pt x="158464" y="330841"/>
                  </a:lnTo>
                  <a:lnTo>
                    <a:pt x="152346" y="344558"/>
                  </a:lnTo>
                  <a:lnTo>
                    <a:pt x="145780" y="358025"/>
                  </a:lnTo>
                  <a:lnTo>
                    <a:pt x="138540" y="370608"/>
                  </a:lnTo>
                  <a:lnTo>
                    <a:pt x="130563" y="382030"/>
                  </a:lnTo>
                  <a:lnTo>
                    <a:pt x="122088" y="392341"/>
                  </a:lnTo>
                  <a:lnTo>
                    <a:pt x="113553" y="401735"/>
                  </a:lnTo>
                  <a:lnTo>
                    <a:pt x="105211" y="410417"/>
                  </a:lnTo>
                  <a:lnTo>
                    <a:pt x="96813" y="418250"/>
                  </a:lnTo>
                  <a:lnTo>
                    <a:pt x="87729" y="424767"/>
                  </a:lnTo>
                  <a:lnTo>
                    <a:pt x="77657" y="429810"/>
                  </a:lnTo>
                  <a:lnTo>
                    <a:pt x="66772" y="433198"/>
                  </a:lnTo>
                  <a:lnTo>
                    <a:pt x="55541" y="434573"/>
                  </a:lnTo>
                  <a:lnTo>
                    <a:pt x="44289" y="433935"/>
                  </a:lnTo>
                  <a:lnTo>
                    <a:pt x="33480" y="431404"/>
                  </a:lnTo>
                  <a:lnTo>
                    <a:pt x="23761" y="427047"/>
                  </a:lnTo>
                  <a:lnTo>
                    <a:pt x="15389" y="421082"/>
                  </a:lnTo>
                  <a:lnTo>
                    <a:pt x="8601" y="413826"/>
                  </a:lnTo>
                  <a:lnTo>
                    <a:pt x="3781" y="405593"/>
                  </a:lnTo>
                  <a:lnTo>
                    <a:pt x="952" y="396653"/>
                  </a:lnTo>
                  <a:lnTo>
                    <a:pt x="0" y="387211"/>
                  </a:lnTo>
                  <a:lnTo>
                    <a:pt x="864" y="377421"/>
                  </a:lnTo>
                  <a:lnTo>
                    <a:pt x="3335" y="367400"/>
                  </a:lnTo>
                  <a:lnTo>
                    <a:pt x="7262" y="357554"/>
                  </a:lnTo>
                  <a:lnTo>
                    <a:pt x="12638" y="348547"/>
                  </a:lnTo>
                  <a:lnTo>
                    <a:pt x="19330" y="340681"/>
                  </a:lnTo>
                  <a:lnTo>
                    <a:pt x="27263" y="334078"/>
                  </a:lnTo>
                  <a:lnTo>
                    <a:pt x="36490" y="328858"/>
                  </a:lnTo>
                  <a:lnTo>
                    <a:pt x="46916" y="324944"/>
                  </a:lnTo>
                  <a:lnTo>
                    <a:pt x="58170" y="322281"/>
                  </a:lnTo>
                  <a:lnTo>
                    <a:pt x="69717" y="320927"/>
                  </a:lnTo>
                  <a:lnTo>
                    <a:pt x="81217" y="320793"/>
                  </a:lnTo>
                  <a:lnTo>
                    <a:pt x="92378" y="321837"/>
                  </a:lnTo>
                  <a:lnTo>
                    <a:pt x="102873" y="324132"/>
                  </a:lnTo>
                  <a:lnTo>
                    <a:pt x="112606" y="327601"/>
                  </a:lnTo>
                  <a:lnTo>
                    <a:pt x="121973" y="332049"/>
                  </a:lnTo>
                  <a:lnTo>
                    <a:pt x="131724" y="337250"/>
                  </a:lnTo>
                  <a:lnTo>
                    <a:pt x="142246" y="343006"/>
                  </a:lnTo>
                  <a:lnTo>
                    <a:pt x="153266" y="349159"/>
                  </a:lnTo>
                  <a:lnTo>
                    <a:pt x="164056" y="355587"/>
                  </a:lnTo>
                  <a:lnTo>
                    <a:pt x="174208" y="362207"/>
                  </a:lnTo>
                  <a:lnTo>
                    <a:pt x="183804" y="368956"/>
                  </a:lnTo>
                  <a:lnTo>
                    <a:pt x="193234" y="375794"/>
                  </a:lnTo>
                  <a:lnTo>
                    <a:pt x="202756" y="382692"/>
                  </a:lnTo>
                  <a:lnTo>
                    <a:pt x="212304" y="389630"/>
                  </a:lnTo>
                  <a:lnTo>
                    <a:pt x="221575" y="396594"/>
                  </a:lnTo>
                  <a:lnTo>
                    <a:pt x="230413" y="403572"/>
                  </a:lnTo>
                  <a:lnTo>
                    <a:pt x="238977" y="410394"/>
                  </a:lnTo>
                  <a:lnTo>
                    <a:pt x="247641" y="416748"/>
                  </a:lnTo>
                  <a:lnTo>
                    <a:pt x="256604" y="422499"/>
                  </a:lnTo>
                  <a:lnTo>
                    <a:pt x="265454" y="427528"/>
                  </a:lnTo>
                  <a:lnTo>
                    <a:pt x="274121" y="432146"/>
                  </a:lnTo>
                  <a:lnTo>
                    <a:pt x="283370" y="436755"/>
                  </a:lnTo>
                  <a:lnTo>
                    <a:pt x="294672" y="442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48269" y="3811316"/>
              <a:ext cx="526426" cy="73700"/>
            </a:xfrm>
            <a:custGeom>
              <a:avLst/>
              <a:gdLst/>
              <a:ahLst/>
              <a:cxnLst/>
              <a:rect l="0" t="0" r="0" b="0"/>
              <a:pathLst>
                <a:path w="526426" h="73700">
                  <a:moveTo>
                    <a:pt x="526425" y="0"/>
                  </a:moveTo>
                  <a:lnTo>
                    <a:pt x="514623" y="3000"/>
                  </a:lnTo>
                  <a:lnTo>
                    <a:pt x="502853" y="6423"/>
                  </a:lnTo>
                  <a:lnTo>
                    <a:pt x="489954" y="10610"/>
                  </a:lnTo>
                  <a:lnTo>
                    <a:pt x="475761" y="15164"/>
                  </a:lnTo>
                  <a:lnTo>
                    <a:pt x="460136" y="19349"/>
                  </a:lnTo>
                  <a:lnTo>
                    <a:pt x="443160" y="22778"/>
                  </a:lnTo>
                  <a:lnTo>
                    <a:pt x="425059" y="25561"/>
                  </a:lnTo>
                  <a:lnTo>
                    <a:pt x="406090" y="28115"/>
                  </a:lnTo>
                  <a:lnTo>
                    <a:pt x="386479" y="30716"/>
                  </a:lnTo>
                  <a:lnTo>
                    <a:pt x="366245" y="33310"/>
                  </a:lnTo>
                  <a:lnTo>
                    <a:pt x="345218" y="35607"/>
                  </a:lnTo>
                  <a:lnTo>
                    <a:pt x="323384" y="37456"/>
                  </a:lnTo>
                  <a:lnTo>
                    <a:pt x="301502" y="39021"/>
                  </a:lnTo>
                  <a:lnTo>
                    <a:pt x="280950" y="40679"/>
                  </a:lnTo>
                  <a:lnTo>
                    <a:pt x="262385" y="42642"/>
                  </a:lnTo>
                  <a:lnTo>
                    <a:pt x="245633" y="44790"/>
                  </a:lnTo>
                  <a:lnTo>
                    <a:pt x="230072" y="46779"/>
                  </a:lnTo>
                  <a:lnTo>
                    <a:pt x="215179" y="48419"/>
                  </a:lnTo>
                  <a:lnTo>
                    <a:pt x="200156" y="49841"/>
                  </a:lnTo>
                  <a:lnTo>
                    <a:pt x="183910" y="51403"/>
                  </a:lnTo>
                  <a:lnTo>
                    <a:pt x="165966" y="53306"/>
                  </a:lnTo>
                  <a:lnTo>
                    <a:pt x="146535" y="55584"/>
                  </a:lnTo>
                  <a:lnTo>
                    <a:pt x="126203" y="58192"/>
                  </a:lnTo>
                  <a:lnTo>
                    <a:pt x="105435" y="61056"/>
                  </a:lnTo>
                  <a:lnTo>
                    <a:pt x="85007" y="63956"/>
                  </a:lnTo>
                  <a:lnTo>
                    <a:pt x="63852" y="66824"/>
                  </a:lnTo>
                  <a:lnTo>
                    <a:pt x="37882" y="6990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53596" y="4000829"/>
              <a:ext cx="10529" cy="400083"/>
            </a:xfrm>
            <a:custGeom>
              <a:avLst/>
              <a:gdLst/>
              <a:ahLst/>
              <a:cxnLst/>
              <a:rect l="0" t="0" r="0" b="0"/>
              <a:pathLst>
                <a:path w="10529" h="400083">
                  <a:moveTo>
                    <a:pt x="10528" y="0"/>
                  </a:moveTo>
                  <a:lnTo>
                    <a:pt x="10461" y="11802"/>
                  </a:lnTo>
                  <a:lnTo>
                    <a:pt x="9821" y="23571"/>
                  </a:lnTo>
                  <a:lnTo>
                    <a:pt x="8529" y="36470"/>
                  </a:lnTo>
                  <a:lnTo>
                    <a:pt x="6842" y="50664"/>
                  </a:lnTo>
                  <a:lnTo>
                    <a:pt x="5174" y="66289"/>
                  </a:lnTo>
                  <a:lnTo>
                    <a:pt x="3761" y="83255"/>
                  </a:lnTo>
                  <a:lnTo>
                    <a:pt x="2663" y="101011"/>
                  </a:lnTo>
                  <a:lnTo>
                    <a:pt x="1852" y="118683"/>
                  </a:lnTo>
                  <a:lnTo>
                    <a:pt x="1272" y="135792"/>
                  </a:lnTo>
                  <a:lnTo>
                    <a:pt x="867" y="152548"/>
                  </a:lnTo>
                  <a:lnTo>
                    <a:pt x="587" y="169631"/>
                  </a:lnTo>
                  <a:lnTo>
                    <a:pt x="396" y="187414"/>
                  </a:lnTo>
                  <a:lnTo>
                    <a:pt x="266" y="205631"/>
                  </a:lnTo>
                  <a:lnTo>
                    <a:pt x="178" y="223567"/>
                  </a:lnTo>
                  <a:lnTo>
                    <a:pt x="119" y="240826"/>
                  </a:lnTo>
                  <a:lnTo>
                    <a:pt x="80" y="257502"/>
                  </a:lnTo>
                  <a:lnTo>
                    <a:pt x="54" y="273993"/>
                  </a:lnTo>
                  <a:lnTo>
                    <a:pt x="35" y="290562"/>
                  </a:lnTo>
                  <a:lnTo>
                    <a:pt x="23" y="307148"/>
                  </a:lnTo>
                  <a:lnTo>
                    <a:pt x="15" y="323450"/>
                  </a:lnTo>
                  <a:lnTo>
                    <a:pt x="10" y="339293"/>
                  </a:lnTo>
                  <a:lnTo>
                    <a:pt x="7" y="354070"/>
                  </a:lnTo>
                  <a:lnTo>
                    <a:pt x="4" y="368121"/>
                  </a:lnTo>
                  <a:lnTo>
                    <a:pt x="2" y="382680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78475" y="4032414"/>
              <a:ext cx="196179" cy="292583"/>
            </a:xfrm>
            <a:custGeom>
              <a:avLst/>
              <a:gdLst/>
              <a:ahLst/>
              <a:cxnLst/>
              <a:rect l="0" t="0" r="0" b="0"/>
              <a:pathLst>
                <a:path w="196179" h="292583">
                  <a:moveTo>
                    <a:pt x="196178" y="147399"/>
                  </a:moveTo>
                  <a:lnTo>
                    <a:pt x="187443" y="153266"/>
                  </a:lnTo>
                  <a:lnTo>
                    <a:pt x="179737" y="158831"/>
                  </a:lnTo>
                  <a:lnTo>
                    <a:pt x="172330" y="164630"/>
                  </a:lnTo>
                  <a:lnTo>
                    <a:pt x="164897" y="170711"/>
                  </a:lnTo>
                  <a:lnTo>
                    <a:pt x="157069" y="177041"/>
                  </a:lnTo>
                  <a:lnTo>
                    <a:pt x="148695" y="183569"/>
                  </a:lnTo>
                  <a:lnTo>
                    <a:pt x="139952" y="190246"/>
                  </a:lnTo>
                  <a:lnTo>
                    <a:pt x="131237" y="197028"/>
                  </a:lnTo>
                  <a:lnTo>
                    <a:pt x="122779" y="203885"/>
                  </a:lnTo>
                  <a:lnTo>
                    <a:pt x="114472" y="210795"/>
                  </a:lnTo>
                  <a:lnTo>
                    <a:pt x="105983" y="217740"/>
                  </a:lnTo>
                  <a:lnTo>
                    <a:pt x="97128" y="224709"/>
                  </a:lnTo>
                  <a:lnTo>
                    <a:pt x="88045" y="231695"/>
                  </a:lnTo>
                  <a:lnTo>
                    <a:pt x="79094" y="238691"/>
                  </a:lnTo>
                  <a:lnTo>
                    <a:pt x="70477" y="245695"/>
                  </a:lnTo>
                  <a:lnTo>
                    <a:pt x="62235" y="252705"/>
                  </a:lnTo>
                  <a:lnTo>
                    <a:pt x="54319" y="259717"/>
                  </a:lnTo>
                  <a:lnTo>
                    <a:pt x="46658" y="266731"/>
                  </a:lnTo>
                  <a:lnTo>
                    <a:pt x="39021" y="273747"/>
                  </a:lnTo>
                  <a:lnTo>
                    <a:pt x="31047" y="280764"/>
                  </a:lnTo>
                  <a:lnTo>
                    <a:pt x="22575" y="287724"/>
                  </a:lnTo>
                  <a:lnTo>
                    <a:pt x="13963" y="292582"/>
                  </a:lnTo>
                  <a:lnTo>
                    <a:pt x="6709" y="292480"/>
                  </a:lnTo>
                  <a:lnTo>
                    <a:pt x="2204" y="287615"/>
                  </a:lnTo>
                  <a:lnTo>
                    <a:pt x="195" y="279015"/>
                  </a:lnTo>
                  <a:lnTo>
                    <a:pt x="0" y="267676"/>
                  </a:lnTo>
                  <a:lnTo>
                    <a:pt x="1041" y="254552"/>
                  </a:lnTo>
                  <a:lnTo>
                    <a:pt x="2910" y="240544"/>
                  </a:lnTo>
                  <a:lnTo>
                    <a:pt x="5328" y="226205"/>
                  </a:lnTo>
                  <a:lnTo>
                    <a:pt x="8112" y="211800"/>
                  </a:lnTo>
                  <a:lnTo>
                    <a:pt x="11138" y="197434"/>
                  </a:lnTo>
                  <a:lnTo>
                    <a:pt x="14326" y="183122"/>
                  </a:lnTo>
                  <a:lnTo>
                    <a:pt x="17621" y="168372"/>
                  </a:lnTo>
                  <a:lnTo>
                    <a:pt x="20988" y="152249"/>
                  </a:lnTo>
                  <a:lnTo>
                    <a:pt x="24398" y="134363"/>
                  </a:lnTo>
                  <a:lnTo>
                    <a:pt x="27671" y="115126"/>
                  </a:lnTo>
                  <a:lnTo>
                    <a:pt x="30490" y="95449"/>
                  </a:lnTo>
                  <a:lnTo>
                    <a:pt x="32718" y="75941"/>
                  </a:lnTo>
                  <a:lnTo>
                    <a:pt x="34387" y="57577"/>
                  </a:lnTo>
                  <a:lnTo>
                    <a:pt x="35770" y="40050"/>
                  </a:lnTo>
                  <a:lnTo>
                    <a:pt x="36988" y="21829"/>
                  </a:lnTo>
                  <a:lnTo>
                    <a:pt x="382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454176" y="3058717"/>
            <a:ext cx="589597" cy="1239196"/>
            <a:chOff x="7454176" y="3058717"/>
            <a:chExt cx="589597" cy="1239196"/>
          </a:xfrm>
        </p:grpSpPr>
        <p:sp>
          <p:nvSpPr>
            <p:cNvPr id="26" name="Freeform 25"/>
            <p:cNvSpPr/>
            <p:nvPr/>
          </p:nvSpPr>
          <p:spPr>
            <a:xfrm>
              <a:off x="7726743" y="3058717"/>
              <a:ext cx="232802" cy="464305"/>
            </a:xfrm>
            <a:custGeom>
              <a:avLst/>
              <a:gdLst/>
              <a:ahLst/>
              <a:cxnLst/>
              <a:rect l="0" t="0" r="0" b="0"/>
              <a:pathLst>
                <a:path w="232802" h="464305">
                  <a:moveTo>
                    <a:pt x="232801" y="89303"/>
                  </a:moveTo>
                  <a:lnTo>
                    <a:pt x="227000" y="95238"/>
                  </a:lnTo>
                  <a:lnTo>
                    <a:pt x="222077" y="101442"/>
                  </a:lnTo>
                  <a:lnTo>
                    <a:pt x="217569" y="108538"/>
                  </a:lnTo>
                  <a:lnTo>
                    <a:pt x="213176" y="116479"/>
                  </a:lnTo>
                  <a:lnTo>
                    <a:pt x="208513" y="125125"/>
                  </a:lnTo>
                  <a:lnTo>
                    <a:pt x="203398" y="134315"/>
                  </a:lnTo>
                  <a:lnTo>
                    <a:pt x="197820" y="143742"/>
                  </a:lnTo>
                  <a:lnTo>
                    <a:pt x="191848" y="152983"/>
                  </a:lnTo>
                  <a:lnTo>
                    <a:pt x="185569" y="161832"/>
                  </a:lnTo>
                  <a:lnTo>
                    <a:pt x="179065" y="170586"/>
                  </a:lnTo>
                  <a:lnTo>
                    <a:pt x="172401" y="179915"/>
                  </a:lnTo>
                  <a:lnTo>
                    <a:pt x="165624" y="190160"/>
                  </a:lnTo>
                  <a:lnTo>
                    <a:pt x="158767" y="201332"/>
                  </a:lnTo>
                  <a:lnTo>
                    <a:pt x="151859" y="213289"/>
                  </a:lnTo>
                  <a:lnTo>
                    <a:pt x="144909" y="225855"/>
                  </a:lnTo>
                  <a:lnTo>
                    <a:pt x="137766" y="238870"/>
                  </a:lnTo>
                  <a:lnTo>
                    <a:pt x="130133" y="252205"/>
                  </a:lnTo>
                  <a:lnTo>
                    <a:pt x="121891" y="265769"/>
                  </a:lnTo>
                  <a:lnTo>
                    <a:pt x="113407" y="279656"/>
                  </a:lnTo>
                  <a:lnTo>
                    <a:pt x="105399" y="294124"/>
                  </a:lnTo>
                  <a:lnTo>
                    <a:pt x="98232" y="309259"/>
                  </a:lnTo>
                  <a:lnTo>
                    <a:pt x="91778" y="324678"/>
                  </a:lnTo>
                  <a:lnTo>
                    <a:pt x="85602" y="339650"/>
                  </a:lnTo>
                  <a:lnTo>
                    <a:pt x="79419" y="353803"/>
                  </a:lnTo>
                  <a:lnTo>
                    <a:pt x="73435" y="367425"/>
                  </a:lnTo>
                  <a:lnTo>
                    <a:pt x="68242" y="381252"/>
                  </a:lnTo>
                  <a:lnTo>
                    <a:pt x="64127" y="395691"/>
                  </a:lnTo>
                  <a:lnTo>
                    <a:pt x="61379" y="410340"/>
                  </a:lnTo>
                  <a:lnTo>
                    <a:pt x="60442" y="424195"/>
                  </a:lnTo>
                  <a:lnTo>
                    <a:pt x="61378" y="436724"/>
                  </a:lnTo>
                  <a:lnTo>
                    <a:pt x="64110" y="447408"/>
                  </a:lnTo>
                  <a:lnTo>
                    <a:pt x="68602" y="455522"/>
                  </a:lnTo>
                  <a:lnTo>
                    <a:pt x="74658" y="460928"/>
                  </a:lnTo>
                  <a:lnTo>
                    <a:pt x="81975" y="463794"/>
                  </a:lnTo>
                  <a:lnTo>
                    <a:pt x="90248" y="464304"/>
                  </a:lnTo>
                  <a:lnTo>
                    <a:pt x="99212" y="462801"/>
                  </a:lnTo>
                  <a:lnTo>
                    <a:pt x="108499" y="459714"/>
                  </a:lnTo>
                  <a:lnTo>
                    <a:pt x="117653" y="455443"/>
                  </a:lnTo>
                  <a:lnTo>
                    <a:pt x="126438" y="450319"/>
                  </a:lnTo>
                  <a:lnTo>
                    <a:pt x="134811" y="444594"/>
                  </a:lnTo>
                  <a:lnTo>
                    <a:pt x="142820" y="438453"/>
                  </a:lnTo>
                  <a:lnTo>
                    <a:pt x="150540" y="432022"/>
                  </a:lnTo>
                  <a:lnTo>
                    <a:pt x="157878" y="425229"/>
                  </a:lnTo>
                  <a:lnTo>
                    <a:pt x="164586" y="417829"/>
                  </a:lnTo>
                  <a:lnTo>
                    <a:pt x="170584" y="409732"/>
                  </a:lnTo>
                  <a:lnTo>
                    <a:pt x="175934" y="400835"/>
                  </a:lnTo>
                  <a:lnTo>
                    <a:pt x="180761" y="390951"/>
                  </a:lnTo>
                  <a:lnTo>
                    <a:pt x="185187" y="380082"/>
                  </a:lnTo>
                  <a:lnTo>
                    <a:pt x="188990" y="368527"/>
                  </a:lnTo>
                  <a:lnTo>
                    <a:pt x="191639" y="356779"/>
                  </a:lnTo>
                  <a:lnTo>
                    <a:pt x="192934" y="345144"/>
                  </a:lnTo>
                  <a:lnTo>
                    <a:pt x="192820" y="333892"/>
                  </a:lnTo>
                  <a:lnTo>
                    <a:pt x="191224" y="323337"/>
                  </a:lnTo>
                  <a:lnTo>
                    <a:pt x="188254" y="313572"/>
                  </a:lnTo>
                  <a:lnTo>
                    <a:pt x="183989" y="304524"/>
                  </a:lnTo>
                  <a:lnTo>
                    <a:pt x="178386" y="296053"/>
                  </a:lnTo>
                  <a:lnTo>
                    <a:pt x="171544" y="288016"/>
                  </a:lnTo>
                  <a:lnTo>
                    <a:pt x="163683" y="280293"/>
                  </a:lnTo>
                  <a:lnTo>
                    <a:pt x="155034" y="272794"/>
                  </a:lnTo>
                  <a:lnTo>
                    <a:pt x="145811" y="265453"/>
                  </a:lnTo>
                  <a:lnTo>
                    <a:pt x="136178" y="258386"/>
                  </a:lnTo>
                  <a:lnTo>
                    <a:pt x="126260" y="251867"/>
                  </a:lnTo>
                  <a:lnTo>
                    <a:pt x="116148" y="245997"/>
                  </a:lnTo>
                  <a:lnTo>
                    <a:pt x="106071" y="240564"/>
                  </a:lnTo>
                  <a:lnTo>
                    <a:pt x="96377" y="235149"/>
                  </a:lnTo>
                  <a:lnTo>
                    <a:pt x="87223" y="229502"/>
                  </a:lnTo>
                  <a:lnTo>
                    <a:pt x="78432" y="223556"/>
                  </a:lnTo>
                  <a:lnTo>
                    <a:pt x="69609" y="217332"/>
                  </a:lnTo>
                  <a:lnTo>
                    <a:pt x="60525" y="210882"/>
                  </a:lnTo>
                  <a:lnTo>
                    <a:pt x="51286" y="204262"/>
                  </a:lnTo>
                  <a:lnTo>
                    <a:pt x="42230" y="197519"/>
                  </a:lnTo>
                  <a:lnTo>
                    <a:pt x="33549" y="190684"/>
                  </a:lnTo>
                  <a:lnTo>
                    <a:pt x="25431" y="183620"/>
                  </a:lnTo>
                  <a:lnTo>
                    <a:pt x="18133" y="176039"/>
                  </a:lnTo>
                  <a:lnTo>
                    <a:pt x="11717" y="167820"/>
                  </a:lnTo>
                  <a:lnTo>
                    <a:pt x="6409" y="158842"/>
                  </a:lnTo>
                  <a:lnTo>
                    <a:pt x="2668" y="148904"/>
                  </a:lnTo>
                  <a:lnTo>
                    <a:pt x="596" y="137998"/>
                  </a:lnTo>
                  <a:lnTo>
                    <a:pt x="0" y="126420"/>
                  </a:lnTo>
                  <a:lnTo>
                    <a:pt x="581" y="114656"/>
                  </a:lnTo>
                  <a:lnTo>
                    <a:pt x="2046" y="103006"/>
                  </a:lnTo>
                  <a:lnTo>
                    <a:pt x="4315" y="91574"/>
                  </a:lnTo>
                  <a:lnTo>
                    <a:pt x="7508" y="80365"/>
                  </a:lnTo>
                  <a:lnTo>
                    <a:pt x="11620" y="69349"/>
                  </a:lnTo>
                  <a:lnTo>
                    <a:pt x="16685" y="58646"/>
                  </a:lnTo>
                  <a:lnTo>
                    <a:pt x="22842" y="48525"/>
                  </a:lnTo>
                  <a:lnTo>
                    <a:pt x="30067" y="39089"/>
                  </a:lnTo>
                  <a:lnTo>
                    <a:pt x="38358" y="30446"/>
                  </a:lnTo>
                  <a:lnTo>
                    <a:pt x="47828" y="22786"/>
                  </a:lnTo>
                  <a:lnTo>
                    <a:pt x="58419" y="16120"/>
                  </a:lnTo>
                  <a:lnTo>
                    <a:pt x="69957" y="10474"/>
                  </a:lnTo>
                  <a:lnTo>
                    <a:pt x="82225" y="5971"/>
                  </a:lnTo>
                  <a:lnTo>
                    <a:pt x="95027" y="2580"/>
                  </a:lnTo>
                  <a:lnTo>
                    <a:pt x="108046" y="454"/>
                  </a:lnTo>
                  <a:lnTo>
                    <a:pt x="120860" y="0"/>
                  </a:lnTo>
                  <a:lnTo>
                    <a:pt x="133250" y="1289"/>
                  </a:lnTo>
                  <a:lnTo>
                    <a:pt x="145026" y="4103"/>
                  </a:lnTo>
                  <a:lnTo>
                    <a:pt x="155943" y="8126"/>
                  </a:lnTo>
                  <a:lnTo>
                    <a:pt x="165953" y="13056"/>
                  </a:lnTo>
                  <a:lnTo>
                    <a:pt x="175167" y="18805"/>
                  </a:lnTo>
                  <a:lnTo>
                    <a:pt x="183750" y="25487"/>
                  </a:lnTo>
                  <a:lnTo>
                    <a:pt x="191854" y="33091"/>
                  </a:lnTo>
                  <a:lnTo>
                    <a:pt x="199306" y="41603"/>
                  </a:lnTo>
                  <a:lnTo>
                    <a:pt x="206354" y="52231"/>
                  </a:lnTo>
                  <a:lnTo>
                    <a:pt x="213618" y="69261"/>
                  </a:lnTo>
                  <a:lnTo>
                    <a:pt x="222272" y="99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54176" y="3632331"/>
              <a:ext cx="589597" cy="52644"/>
            </a:xfrm>
            <a:custGeom>
              <a:avLst/>
              <a:gdLst/>
              <a:ahLst/>
              <a:cxnLst/>
              <a:rect l="0" t="0" r="0" b="0"/>
              <a:pathLst>
                <a:path w="589597" h="52644">
                  <a:moveTo>
                    <a:pt x="589596" y="0"/>
                  </a:moveTo>
                  <a:lnTo>
                    <a:pt x="574927" y="0"/>
                  </a:lnTo>
                  <a:lnTo>
                    <a:pt x="561016" y="0"/>
                  </a:lnTo>
                  <a:lnTo>
                    <a:pt x="546519" y="0"/>
                  </a:lnTo>
                  <a:lnTo>
                    <a:pt x="531317" y="0"/>
                  </a:lnTo>
                  <a:lnTo>
                    <a:pt x="515492" y="0"/>
                  </a:lnTo>
                  <a:lnTo>
                    <a:pt x="499171" y="5"/>
                  </a:lnTo>
                  <a:lnTo>
                    <a:pt x="482482" y="178"/>
                  </a:lnTo>
                  <a:lnTo>
                    <a:pt x="465526" y="826"/>
                  </a:lnTo>
                  <a:lnTo>
                    <a:pt x="448377" y="2075"/>
                  </a:lnTo>
                  <a:lnTo>
                    <a:pt x="430930" y="3727"/>
                  </a:lnTo>
                  <a:lnTo>
                    <a:pt x="412918" y="5376"/>
                  </a:lnTo>
                  <a:lnTo>
                    <a:pt x="394257" y="6783"/>
                  </a:lnTo>
                  <a:lnTo>
                    <a:pt x="375485" y="8049"/>
                  </a:lnTo>
                  <a:lnTo>
                    <a:pt x="357642" y="9504"/>
                  </a:lnTo>
                  <a:lnTo>
                    <a:pt x="341231" y="11331"/>
                  </a:lnTo>
                  <a:lnTo>
                    <a:pt x="326094" y="13389"/>
                  </a:lnTo>
                  <a:lnTo>
                    <a:pt x="311700" y="15317"/>
                  </a:lnTo>
                  <a:lnTo>
                    <a:pt x="297649" y="16915"/>
                  </a:lnTo>
                  <a:lnTo>
                    <a:pt x="283888" y="18310"/>
                  </a:lnTo>
                  <a:lnTo>
                    <a:pt x="270626" y="19854"/>
                  </a:lnTo>
                  <a:lnTo>
                    <a:pt x="257939" y="21745"/>
                  </a:lnTo>
                  <a:lnTo>
                    <a:pt x="245126" y="24015"/>
                  </a:lnTo>
                  <a:lnTo>
                    <a:pt x="230859" y="26618"/>
                  </a:lnTo>
                  <a:lnTo>
                    <a:pt x="214517" y="29478"/>
                  </a:lnTo>
                  <a:lnTo>
                    <a:pt x="196302" y="32365"/>
                  </a:lnTo>
                  <a:lnTo>
                    <a:pt x="176855" y="34917"/>
                  </a:lnTo>
                  <a:lnTo>
                    <a:pt x="156696" y="36967"/>
                  </a:lnTo>
                  <a:lnTo>
                    <a:pt x="136145" y="38681"/>
                  </a:lnTo>
                  <a:lnTo>
                    <a:pt x="115376" y="40445"/>
                  </a:lnTo>
                  <a:lnTo>
                    <a:pt x="94512" y="42483"/>
                  </a:lnTo>
                  <a:lnTo>
                    <a:pt x="74317" y="44692"/>
                  </a:lnTo>
                  <a:lnTo>
                    <a:pt x="54139" y="46955"/>
                  </a:lnTo>
                  <a:lnTo>
                    <a:pt x="31087" y="4947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75274" y="3821844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18191" y="8936"/>
                  </a:lnTo>
                  <a:lnTo>
                    <a:pt x="16049" y="18563"/>
                  </a:lnTo>
                  <a:lnTo>
                    <a:pt x="14446" y="29850"/>
                  </a:lnTo>
                  <a:lnTo>
                    <a:pt x="13266" y="42518"/>
                  </a:lnTo>
                  <a:lnTo>
                    <a:pt x="12417" y="55997"/>
                  </a:lnTo>
                  <a:lnTo>
                    <a:pt x="11820" y="69878"/>
                  </a:lnTo>
                  <a:lnTo>
                    <a:pt x="11406" y="84259"/>
                  </a:lnTo>
                  <a:lnTo>
                    <a:pt x="11121" y="99648"/>
                  </a:lnTo>
                  <a:lnTo>
                    <a:pt x="10928" y="116246"/>
                  </a:lnTo>
                  <a:lnTo>
                    <a:pt x="10797" y="133645"/>
                  </a:lnTo>
                  <a:lnTo>
                    <a:pt x="10709" y="151023"/>
                  </a:lnTo>
                  <a:lnTo>
                    <a:pt x="10650" y="167908"/>
                  </a:lnTo>
                  <a:lnTo>
                    <a:pt x="10611" y="184502"/>
                  </a:lnTo>
                  <a:lnTo>
                    <a:pt x="10583" y="201468"/>
                  </a:lnTo>
                  <a:lnTo>
                    <a:pt x="10561" y="219180"/>
                  </a:lnTo>
                  <a:lnTo>
                    <a:pt x="10376" y="237687"/>
                  </a:lnTo>
                  <a:lnTo>
                    <a:pt x="9719" y="256882"/>
                  </a:lnTo>
                  <a:lnTo>
                    <a:pt x="8466" y="276609"/>
                  </a:lnTo>
                  <a:lnTo>
                    <a:pt x="6810" y="296400"/>
                  </a:lnTo>
                  <a:lnTo>
                    <a:pt x="5159" y="315527"/>
                  </a:lnTo>
                  <a:lnTo>
                    <a:pt x="3754" y="333641"/>
                  </a:lnTo>
                  <a:lnTo>
                    <a:pt x="2658" y="350724"/>
                  </a:lnTo>
                  <a:lnTo>
                    <a:pt x="1730" y="368895"/>
                  </a:lnTo>
                  <a:lnTo>
                    <a:pt x="890" y="39309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65905" y="3811316"/>
              <a:ext cx="230852" cy="486597"/>
            </a:xfrm>
            <a:custGeom>
              <a:avLst/>
              <a:gdLst/>
              <a:ahLst/>
              <a:cxnLst/>
              <a:rect l="0" t="0" r="0" b="0"/>
              <a:pathLst>
                <a:path w="230852" h="486597">
                  <a:moveTo>
                    <a:pt x="151525" y="0"/>
                  </a:moveTo>
                  <a:lnTo>
                    <a:pt x="142791" y="6001"/>
                  </a:lnTo>
                  <a:lnTo>
                    <a:pt x="135084" y="12846"/>
                  </a:lnTo>
                  <a:lnTo>
                    <a:pt x="127687" y="21234"/>
                  </a:lnTo>
                  <a:lnTo>
                    <a:pt x="120598" y="30861"/>
                  </a:lnTo>
                  <a:lnTo>
                    <a:pt x="114069" y="41175"/>
                  </a:lnTo>
                  <a:lnTo>
                    <a:pt x="108192" y="51778"/>
                  </a:lnTo>
                  <a:lnTo>
                    <a:pt x="102754" y="62304"/>
                  </a:lnTo>
                  <a:lnTo>
                    <a:pt x="97335" y="72356"/>
                  </a:lnTo>
                  <a:lnTo>
                    <a:pt x="91692" y="81780"/>
                  </a:lnTo>
                  <a:lnTo>
                    <a:pt x="85917" y="90766"/>
                  </a:lnTo>
                  <a:lnTo>
                    <a:pt x="80340" y="99727"/>
                  </a:lnTo>
                  <a:lnTo>
                    <a:pt x="75138" y="108910"/>
                  </a:lnTo>
                  <a:lnTo>
                    <a:pt x="70170" y="118386"/>
                  </a:lnTo>
                  <a:lnTo>
                    <a:pt x="65074" y="128134"/>
                  </a:lnTo>
                  <a:lnTo>
                    <a:pt x="59651" y="138104"/>
                  </a:lnTo>
                  <a:lnTo>
                    <a:pt x="54026" y="148239"/>
                  </a:lnTo>
                  <a:lnTo>
                    <a:pt x="48550" y="158497"/>
                  </a:lnTo>
                  <a:lnTo>
                    <a:pt x="43419" y="168840"/>
                  </a:lnTo>
                  <a:lnTo>
                    <a:pt x="38670" y="179242"/>
                  </a:lnTo>
                  <a:lnTo>
                    <a:pt x="34252" y="189686"/>
                  </a:lnTo>
                  <a:lnTo>
                    <a:pt x="30098" y="200157"/>
                  </a:lnTo>
                  <a:lnTo>
                    <a:pt x="26140" y="210647"/>
                  </a:lnTo>
                  <a:lnTo>
                    <a:pt x="22320" y="221150"/>
                  </a:lnTo>
                  <a:lnTo>
                    <a:pt x="18605" y="231670"/>
                  </a:lnTo>
                  <a:lnTo>
                    <a:pt x="15124" y="242533"/>
                  </a:lnTo>
                  <a:lnTo>
                    <a:pt x="12167" y="254350"/>
                  </a:lnTo>
                  <a:lnTo>
                    <a:pt x="9842" y="267371"/>
                  </a:lnTo>
                  <a:lnTo>
                    <a:pt x="7942" y="281202"/>
                  </a:lnTo>
                  <a:lnTo>
                    <a:pt x="6050" y="295024"/>
                  </a:lnTo>
                  <a:lnTo>
                    <a:pt x="3934" y="308357"/>
                  </a:lnTo>
                  <a:lnTo>
                    <a:pt x="1849" y="321070"/>
                  </a:lnTo>
                  <a:lnTo>
                    <a:pt x="434" y="333213"/>
                  </a:lnTo>
                  <a:lnTo>
                    <a:pt x="0" y="344907"/>
                  </a:lnTo>
                  <a:lnTo>
                    <a:pt x="370" y="356590"/>
                  </a:lnTo>
                  <a:lnTo>
                    <a:pt x="1082" y="368975"/>
                  </a:lnTo>
                  <a:lnTo>
                    <a:pt x="1834" y="382383"/>
                  </a:lnTo>
                  <a:lnTo>
                    <a:pt x="2983" y="396476"/>
                  </a:lnTo>
                  <a:lnTo>
                    <a:pt x="5419" y="410476"/>
                  </a:lnTo>
                  <a:lnTo>
                    <a:pt x="9535" y="423923"/>
                  </a:lnTo>
                  <a:lnTo>
                    <a:pt x="15096" y="436544"/>
                  </a:lnTo>
                  <a:lnTo>
                    <a:pt x="21518" y="448093"/>
                  </a:lnTo>
                  <a:lnTo>
                    <a:pt x="28366" y="458551"/>
                  </a:lnTo>
                  <a:lnTo>
                    <a:pt x="35725" y="467742"/>
                  </a:lnTo>
                  <a:lnTo>
                    <a:pt x="44097" y="475252"/>
                  </a:lnTo>
                  <a:lnTo>
                    <a:pt x="53680" y="481002"/>
                  </a:lnTo>
                  <a:lnTo>
                    <a:pt x="64062" y="484882"/>
                  </a:lnTo>
                  <a:lnTo>
                    <a:pt x="74424" y="486596"/>
                  </a:lnTo>
                  <a:lnTo>
                    <a:pt x="84287" y="486193"/>
                  </a:lnTo>
                  <a:lnTo>
                    <a:pt x="93690" y="483992"/>
                  </a:lnTo>
                  <a:lnTo>
                    <a:pt x="102992" y="480389"/>
                  </a:lnTo>
                  <a:lnTo>
                    <a:pt x="112428" y="475749"/>
                  </a:lnTo>
                  <a:lnTo>
                    <a:pt x="121916" y="470366"/>
                  </a:lnTo>
                  <a:lnTo>
                    <a:pt x="131148" y="464461"/>
                  </a:lnTo>
                  <a:lnTo>
                    <a:pt x="139957" y="458189"/>
                  </a:lnTo>
                  <a:lnTo>
                    <a:pt x="148330" y="451334"/>
                  </a:lnTo>
                  <a:lnTo>
                    <a:pt x="156334" y="443361"/>
                  </a:lnTo>
                  <a:lnTo>
                    <a:pt x="164055" y="434070"/>
                  </a:lnTo>
                  <a:lnTo>
                    <a:pt x="171732" y="423727"/>
                  </a:lnTo>
                  <a:lnTo>
                    <a:pt x="179732" y="412866"/>
                  </a:lnTo>
                  <a:lnTo>
                    <a:pt x="188221" y="401853"/>
                  </a:lnTo>
                  <a:lnTo>
                    <a:pt x="196874" y="390695"/>
                  </a:lnTo>
                  <a:lnTo>
                    <a:pt x="204997" y="379146"/>
                  </a:lnTo>
                  <a:lnTo>
                    <a:pt x="212230" y="367078"/>
                  </a:lnTo>
                  <a:lnTo>
                    <a:pt x="218391" y="354346"/>
                  </a:lnTo>
                  <a:lnTo>
                    <a:pt x="223304" y="340727"/>
                  </a:lnTo>
                  <a:lnTo>
                    <a:pt x="227008" y="326198"/>
                  </a:lnTo>
                  <a:lnTo>
                    <a:pt x="229529" y="311202"/>
                  </a:lnTo>
                  <a:lnTo>
                    <a:pt x="230788" y="296523"/>
                  </a:lnTo>
                  <a:lnTo>
                    <a:pt x="230851" y="282587"/>
                  </a:lnTo>
                  <a:lnTo>
                    <a:pt x="229591" y="269793"/>
                  </a:lnTo>
                  <a:lnTo>
                    <a:pt x="226620" y="258651"/>
                  </a:lnTo>
                  <a:lnTo>
                    <a:pt x="221873" y="249281"/>
                  </a:lnTo>
                  <a:lnTo>
                    <a:pt x="215414" y="241804"/>
                  </a:lnTo>
                  <a:lnTo>
                    <a:pt x="207259" y="236513"/>
                  </a:lnTo>
                  <a:lnTo>
                    <a:pt x="197592" y="233363"/>
                  </a:lnTo>
                  <a:lnTo>
                    <a:pt x="186866" y="232195"/>
                  </a:lnTo>
                  <a:lnTo>
                    <a:pt x="175683" y="232913"/>
                  </a:lnTo>
                  <a:lnTo>
                    <a:pt x="164428" y="235282"/>
                  </a:lnTo>
                  <a:lnTo>
                    <a:pt x="153435" y="238970"/>
                  </a:lnTo>
                  <a:lnTo>
                    <a:pt x="143052" y="243654"/>
                  </a:lnTo>
                  <a:lnTo>
                    <a:pt x="133408" y="249064"/>
                  </a:lnTo>
                  <a:lnTo>
                    <a:pt x="124611" y="255151"/>
                  </a:lnTo>
                  <a:lnTo>
                    <a:pt x="116840" y="262069"/>
                  </a:lnTo>
                  <a:lnTo>
                    <a:pt x="110087" y="269834"/>
                  </a:lnTo>
                  <a:lnTo>
                    <a:pt x="104040" y="278337"/>
                  </a:lnTo>
                  <a:lnTo>
                    <a:pt x="98204" y="287423"/>
                  </a:lnTo>
                  <a:lnTo>
                    <a:pt x="92272" y="296945"/>
                  </a:lnTo>
                  <a:lnTo>
                    <a:pt x="86132" y="306779"/>
                  </a:lnTo>
                  <a:lnTo>
                    <a:pt x="79777" y="316834"/>
                  </a:lnTo>
                  <a:lnTo>
                    <a:pt x="73239" y="327046"/>
                  </a:lnTo>
                  <a:lnTo>
                    <a:pt x="66561" y="337531"/>
                  </a:lnTo>
                  <a:lnTo>
                    <a:pt x="59777" y="348561"/>
                  </a:lnTo>
                  <a:lnTo>
                    <a:pt x="52920" y="360245"/>
                  </a:lnTo>
                  <a:lnTo>
                    <a:pt x="46012" y="372533"/>
                  </a:lnTo>
                  <a:lnTo>
                    <a:pt x="39068" y="385315"/>
                  </a:lnTo>
                  <a:lnTo>
                    <a:pt x="32108" y="398452"/>
                  </a:lnTo>
                  <a:lnTo>
                    <a:pt x="25445" y="411235"/>
                  </a:lnTo>
                  <a:lnTo>
                    <a:pt x="19021" y="423650"/>
                  </a:lnTo>
                  <a:lnTo>
                    <a:pt x="12274" y="436783"/>
                  </a:lnTo>
                  <a:lnTo>
                    <a:pt x="4126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042735" y="3653388"/>
            <a:ext cx="515898" cy="263214"/>
            <a:chOff x="3042735" y="3653388"/>
            <a:chExt cx="515898" cy="263214"/>
          </a:xfrm>
        </p:grpSpPr>
        <p:sp>
          <p:nvSpPr>
            <p:cNvPr id="31" name="Freeform 30"/>
            <p:cNvSpPr/>
            <p:nvPr/>
          </p:nvSpPr>
          <p:spPr>
            <a:xfrm>
              <a:off x="3116435" y="3653388"/>
              <a:ext cx="431669" cy="10530"/>
            </a:xfrm>
            <a:custGeom>
              <a:avLst/>
              <a:gdLst/>
              <a:ahLst/>
              <a:cxnLst/>
              <a:rect l="0" t="0" r="0" b="0"/>
              <a:pathLst>
                <a:path w="431669" h="10530">
                  <a:moveTo>
                    <a:pt x="431668" y="10529"/>
                  </a:moveTo>
                  <a:lnTo>
                    <a:pt x="419933" y="10529"/>
                  </a:lnTo>
                  <a:lnTo>
                    <a:pt x="408804" y="10529"/>
                  </a:lnTo>
                  <a:lnTo>
                    <a:pt x="397197" y="10524"/>
                  </a:lnTo>
                  <a:lnTo>
                    <a:pt x="384690" y="10351"/>
                  </a:lnTo>
                  <a:lnTo>
                    <a:pt x="370733" y="9703"/>
                  </a:lnTo>
                  <a:lnTo>
                    <a:pt x="355171" y="8454"/>
                  </a:lnTo>
                  <a:lnTo>
                    <a:pt x="338168" y="6802"/>
                  </a:lnTo>
                  <a:lnTo>
                    <a:pt x="320009" y="5153"/>
                  </a:lnTo>
                  <a:lnTo>
                    <a:pt x="300991" y="3750"/>
                  </a:lnTo>
                  <a:lnTo>
                    <a:pt x="281682" y="2658"/>
                  </a:lnTo>
                  <a:lnTo>
                    <a:pt x="262879" y="1850"/>
                  </a:lnTo>
                  <a:lnTo>
                    <a:pt x="244979" y="1272"/>
                  </a:lnTo>
                  <a:lnTo>
                    <a:pt x="228012" y="867"/>
                  </a:lnTo>
                  <a:lnTo>
                    <a:pt x="211844" y="587"/>
                  </a:lnTo>
                  <a:lnTo>
                    <a:pt x="196297" y="396"/>
                  </a:lnTo>
                  <a:lnTo>
                    <a:pt x="181210" y="266"/>
                  </a:lnTo>
                  <a:lnTo>
                    <a:pt x="166451" y="179"/>
                  </a:lnTo>
                  <a:lnTo>
                    <a:pt x="151921" y="120"/>
                  </a:lnTo>
                  <a:lnTo>
                    <a:pt x="137551" y="81"/>
                  </a:lnTo>
                  <a:lnTo>
                    <a:pt x="123289" y="54"/>
                  </a:lnTo>
                  <a:lnTo>
                    <a:pt x="109095" y="36"/>
                  </a:lnTo>
                  <a:lnTo>
                    <a:pt x="94783" y="25"/>
                  </a:lnTo>
                  <a:lnTo>
                    <a:pt x="80029" y="16"/>
                  </a:lnTo>
                  <a:lnTo>
                    <a:pt x="64715" y="11"/>
                  </a:lnTo>
                  <a:lnTo>
                    <a:pt x="49628" y="7"/>
                  </a:lnTo>
                  <a:lnTo>
                    <a:pt x="34879" y="4"/>
                  </a:lnTo>
                  <a:lnTo>
                    <a:pt x="19168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42735" y="3874487"/>
              <a:ext cx="515898" cy="42115"/>
            </a:xfrm>
            <a:custGeom>
              <a:avLst/>
              <a:gdLst/>
              <a:ahLst/>
              <a:cxnLst/>
              <a:rect l="0" t="0" r="0" b="0"/>
              <a:pathLst>
                <a:path w="515898" h="42115">
                  <a:moveTo>
                    <a:pt x="515897" y="42114"/>
                  </a:moveTo>
                  <a:lnTo>
                    <a:pt x="504027" y="42047"/>
                  </a:lnTo>
                  <a:lnTo>
                    <a:pt x="491618" y="41407"/>
                  </a:lnTo>
                  <a:lnTo>
                    <a:pt x="477431" y="40110"/>
                  </a:lnTo>
                  <a:lnTo>
                    <a:pt x="461723" y="38250"/>
                  </a:lnTo>
                  <a:lnTo>
                    <a:pt x="445079" y="35934"/>
                  </a:lnTo>
                  <a:lnTo>
                    <a:pt x="427948" y="33272"/>
                  </a:lnTo>
                  <a:lnTo>
                    <a:pt x="410747" y="30521"/>
                  </a:lnTo>
                  <a:lnTo>
                    <a:pt x="393912" y="28062"/>
                  </a:lnTo>
                  <a:lnTo>
                    <a:pt x="377636" y="26076"/>
                  </a:lnTo>
                  <a:lnTo>
                    <a:pt x="361912" y="24404"/>
                  </a:lnTo>
                  <a:lnTo>
                    <a:pt x="346654" y="22668"/>
                  </a:lnTo>
                  <a:lnTo>
                    <a:pt x="331755" y="20650"/>
                  </a:lnTo>
                  <a:lnTo>
                    <a:pt x="317120" y="18462"/>
                  </a:lnTo>
                  <a:lnTo>
                    <a:pt x="302672" y="16446"/>
                  </a:lnTo>
                  <a:lnTo>
                    <a:pt x="288354" y="14789"/>
                  </a:lnTo>
                  <a:lnTo>
                    <a:pt x="274127" y="13355"/>
                  </a:lnTo>
                  <a:lnTo>
                    <a:pt x="259962" y="11784"/>
                  </a:lnTo>
                  <a:lnTo>
                    <a:pt x="245834" y="9880"/>
                  </a:lnTo>
                  <a:lnTo>
                    <a:pt x="231566" y="7772"/>
                  </a:lnTo>
                  <a:lnTo>
                    <a:pt x="216841" y="5809"/>
                  </a:lnTo>
                  <a:lnTo>
                    <a:pt x="201520" y="4192"/>
                  </a:lnTo>
                  <a:lnTo>
                    <a:pt x="185466" y="2954"/>
                  </a:lnTo>
                  <a:lnTo>
                    <a:pt x="168472" y="2049"/>
                  </a:lnTo>
                  <a:lnTo>
                    <a:pt x="150526" y="1404"/>
                  </a:lnTo>
                  <a:lnTo>
                    <a:pt x="132084" y="955"/>
                  </a:lnTo>
                  <a:lnTo>
                    <a:pt x="113939" y="646"/>
                  </a:lnTo>
                  <a:lnTo>
                    <a:pt x="96519" y="435"/>
                  </a:lnTo>
                  <a:lnTo>
                    <a:pt x="79921" y="292"/>
                  </a:lnTo>
                  <a:lnTo>
                    <a:pt x="62135" y="180"/>
                  </a:lnTo>
                  <a:lnTo>
                    <a:pt x="38253" y="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769616" y="3600874"/>
            <a:ext cx="673825" cy="284142"/>
            <a:chOff x="5769616" y="3600874"/>
            <a:chExt cx="673825" cy="284142"/>
          </a:xfrm>
        </p:grpSpPr>
        <p:sp>
          <p:nvSpPr>
            <p:cNvPr id="34" name="Freeform 33"/>
            <p:cNvSpPr/>
            <p:nvPr/>
          </p:nvSpPr>
          <p:spPr>
            <a:xfrm>
              <a:off x="5874901" y="3600874"/>
              <a:ext cx="568540" cy="20930"/>
            </a:xfrm>
            <a:custGeom>
              <a:avLst/>
              <a:gdLst/>
              <a:ahLst/>
              <a:cxnLst/>
              <a:rect l="0" t="0" r="0" b="0"/>
              <a:pathLst>
                <a:path w="568540" h="20930">
                  <a:moveTo>
                    <a:pt x="568539" y="20929"/>
                  </a:moveTo>
                  <a:lnTo>
                    <a:pt x="559603" y="18062"/>
                  </a:lnTo>
                  <a:lnTo>
                    <a:pt x="549976" y="15920"/>
                  </a:lnTo>
                  <a:lnTo>
                    <a:pt x="538684" y="14317"/>
                  </a:lnTo>
                  <a:lnTo>
                    <a:pt x="525844" y="13136"/>
                  </a:lnTo>
                  <a:lnTo>
                    <a:pt x="511716" y="12288"/>
                  </a:lnTo>
                  <a:lnTo>
                    <a:pt x="496601" y="11686"/>
                  </a:lnTo>
                  <a:lnTo>
                    <a:pt x="481085" y="11099"/>
                  </a:lnTo>
                  <a:lnTo>
                    <a:pt x="465993" y="10166"/>
                  </a:lnTo>
                  <a:lnTo>
                    <a:pt x="451738" y="8724"/>
                  </a:lnTo>
                  <a:lnTo>
                    <a:pt x="438205" y="6941"/>
                  </a:lnTo>
                  <a:lnTo>
                    <a:pt x="424963" y="5204"/>
                  </a:lnTo>
                  <a:lnTo>
                    <a:pt x="411717" y="3742"/>
                  </a:lnTo>
                  <a:lnTo>
                    <a:pt x="398344" y="2609"/>
                  </a:lnTo>
                  <a:lnTo>
                    <a:pt x="384818" y="1775"/>
                  </a:lnTo>
                  <a:lnTo>
                    <a:pt x="371155" y="1179"/>
                  </a:lnTo>
                  <a:lnTo>
                    <a:pt x="357385" y="762"/>
                  </a:lnTo>
                  <a:lnTo>
                    <a:pt x="343534" y="475"/>
                  </a:lnTo>
                  <a:lnTo>
                    <a:pt x="329620" y="279"/>
                  </a:lnTo>
                  <a:lnTo>
                    <a:pt x="315497" y="145"/>
                  </a:lnTo>
                  <a:lnTo>
                    <a:pt x="300870" y="55"/>
                  </a:lnTo>
                  <a:lnTo>
                    <a:pt x="285619" y="0"/>
                  </a:lnTo>
                  <a:lnTo>
                    <a:pt x="269783" y="131"/>
                  </a:lnTo>
                  <a:lnTo>
                    <a:pt x="253467" y="752"/>
                  </a:lnTo>
                  <a:lnTo>
                    <a:pt x="236784" y="1983"/>
                  </a:lnTo>
                  <a:lnTo>
                    <a:pt x="219836" y="3623"/>
                  </a:lnTo>
                  <a:lnTo>
                    <a:pt x="202698" y="5263"/>
                  </a:lnTo>
                  <a:lnTo>
                    <a:pt x="185430" y="6665"/>
                  </a:lnTo>
                  <a:lnTo>
                    <a:pt x="168072" y="7927"/>
                  </a:lnTo>
                  <a:lnTo>
                    <a:pt x="150651" y="9381"/>
                  </a:lnTo>
                  <a:lnTo>
                    <a:pt x="133193" y="11206"/>
                  </a:lnTo>
                  <a:lnTo>
                    <a:pt x="115875" y="13263"/>
                  </a:lnTo>
                  <a:lnTo>
                    <a:pt x="99015" y="15190"/>
                  </a:lnTo>
                  <a:lnTo>
                    <a:pt x="82755" y="16783"/>
                  </a:lnTo>
                  <a:lnTo>
                    <a:pt x="67285" y="18008"/>
                  </a:lnTo>
                  <a:lnTo>
                    <a:pt x="51198" y="19038"/>
                  </a:lnTo>
                  <a:lnTo>
                    <a:pt x="30845" y="19960"/>
                  </a:lnTo>
                  <a:lnTo>
                    <a:pt x="0" y="20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69616" y="3853430"/>
              <a:ext cx="673825" cy="31586"/>
            </a:xfrm>
            <a:custGeom>
              <a:avLst/>
              <a:gdLst/>
              <a:ahLst/>
              <a:cxnLst/>
              <a:rect l="0" t="0" r="0" b="0"/>
              <a:pathLst>
                <a:path w="673825" h="31586">
                  <a:moveTo>
                    <a:pt x="673824" y="0"/>
                  </a:moveTo>
                  <a:lnTo>
                    <a:pt x="662022" y="67"/>
                  </a:lnTo>
                  <a:lnTo>
                    <a:pt x="650253" y="707"/>
                  </a:lnTo>
                  <a:lnTo>
                    <a:pt x="637349" y="1999"/>
                  </a:lnTo>
                  <a:lnTo>
                    <a:pt x="622982" y="3686"/>
                  </a:lnTo>
                  <a:lnTo>
                    <a:pt x="606710" y="5354"/>
                  </a:lnTo>
                  <a:lnTo>
                    <a:pt x="588495" y="6767"/>
                  </a:lnTo>
                  <a:lnTo>
                    <a:pt x="569087" y="7865"/>
                  </a:lnTo>
                  <a:lnTo>
                    <a:pt x="549766" y="8676"/>
                  </a:lnTo>
                  <a:lnTo>
                    <a:pt x="531259" y="9255"/>
                  </a:lnTo>
                  <a:lnTo>
                    <a:pt x="513583" y="9661"/>
                  </a:lnTo>
                  <a:lnTo>
                    <a:pt x="496340" y="9941"/>
                  </a:lnTo>
                  <a:lnTo>
                    <a:pt x="479228" y="10137"/>
                  </a:lnTo>
                  <a:lnTo>
                    <a:pt x="462259" y="10439"/>
                  </a:lnTo>
                  <a:lnTo>
                    <a:pt x="445691" y="11175"/>
                  </a:lnTo>
                  <a:lnTo>
                    <a:pt x="429639" y="12483"/>
                  </a:lnTo>
                  <a:lnTo>
                    <a:pt x="413754" y="14176"/>
                  </a:lnTo>
                  <a:lnTo>
                    <a:pt x="397335" y="15850"/>
                  </a:lnTo>
                  <a:lnTo>
                    <a:pt x="380031" y="17270"/>
                  </a:lnTo>
                  <a:lnTo>
                    <a:pt x="361985" y="18375"/>
                  </a:lnTo>
                  <a:lnTo>
                    <a:pt x="343639" y="19191"/>
                  </a:lnTo>
                  <a:lnTo>
                    <a:pt x="325295" y="19775"/>
                  </a:lnTo>
                  <a:lnTo>
                    <a:pt x="307079" y="20183"/>
                  </a:lnTo>
                  <a:lnTo>
                    <a:pt x="289016" y="20465"/>
                  </a:lnTo>
                  <a:lnTo>
                    <a:pt x="271085" y="20657"/>
                  </a:lnTo>
                  <a:lnTo>
                    <a:pt x="253096" y="20788"/>
                  </a:lnTo>
                  <a:lnTo>
                    <a:pt x="234712" y="20876"/>
                  </a:lnTo>
                  <a:lnTo>
                    <a:pt x="215781" y="20936"/>
                  </a:lnTo>
                  <a:lnTo>
                    <a:pt x="196320" y="20976"/>
                  </a:lnTo>
                  <a:lnTo>
                    <a:pt x="176416" y="21002"/>
                  </a:lnTo>
                  <a:lnTo>
                    <a:pt x="156181" y="21025"/>
                  </a:lnTo>
                  <a:lnTo>
                    <a:pt x="136034" y="21210"/>
                  </a:lnTo>
                  <a:lnTo>
                    <a:pt x="116660" y="21866"/>
                  </a:lnTo>
                  <a:lnTo>
                    <a:pt x="98377" y="23120"/>
                  </a:lnTo>
                  <a:lnTo>
                    <a:pt x="81179" y="24785"/>
                  </a:lnTo>
                  <a:lnTo>
                    <a:pt x="62919" y="26614"/>
                  </a:lnTo>
                  <a:lnTo>
                    <a:pt x="38641" y="287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42279" y="400082"/>
            <a:ext cx="547483" cy="925954"/>
            <a:chOff x="842279" y="400082"/>
            <a:chExt cx="547483" cy="925954"/>
          </a:xfrm>
        </p:grpSpPr>
        <p:sp>
          <p:nvSpPr>
            <p:cNvPr id="2" name="Freeform 1"/>
            <p:cNvSpPr/>
            <p:nvPr/>
          </p:nvSpPr>
          <p:spPr>
            <a:xfrm>
              <a:off x="1055527" y="400082"/>
              <a:ext cx="7852" cy="252685"/>
            </a:xfrm>
            <a:custGeom>
              <a:avLst/>
              <a:gdLst/>
              <a:ahLst/>
              <a:cxnLst/>
              <a:rect l="0" t="0" r="0" b="0"/>
              <a:pathLst>
                <a:path w="7852" h="252685">
                  <a:moveTo>
                    <a:pt x="7851" y="0"/>
                  </a:moveTo>
                  <a:lnTo>
                    <a:pt x="7784" y="11668"/>
                  </a:lnTo>
                  <a:lnTo>
                    <a:pt x="7144" y="22157"/>
                  </a:lnTo>
                  <a:lnTo>
                    <a:pt x="5852" y="32473"/>
                  </a:lnTo>
                  <a:lnTo>
                    <a:pt x="4165" y="43293"/>
                  </a:lnTo>
                  <a:lnTo>
                    <a:pt x="2497" y="55581"/>
                  </a:lnTo>
                  <a:lnTo>
                    <a:pt x="1088" y="69726"/>
                  </a:lnTo>
                  <a:lnTo>
                    <a:pt x="163" y="85458"/>
                  </a:lnTo>
                  <a:lnTo>
                    <a:pt x="0" y="102157"/>
                  </a:lnTo>
                  <a:lnTo>
                    <a:pt x="670" y="119356"/>
                  </a:lnTo>
                  <a:lnTo>
                    <a:pt x="1917" y="136954"/>
                  </a:lnTo>
                  <a:lnTo>
                    <a:pt x="3285" y="155125"/>
                  </a:lnTo>
                  <a:lnTo>
                    <a:pt x="4496" y="173910"/>
                  </a:lnTo>
                  <a:lnTo>
                    <a:pt x="5462" y="192338"/>
                  </a:lnTo>
                  <a:lnTo>
                    <a:pt x="6288" y="210313"/>
                  </a:lnTo>
                  <a:lnTo>
                    <a:pt x="7043" y="229416"/>
                  </a:lnTo>
                  <a:lnTo>
                    <a:pt x="785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2279" y="715937"/>
              <a:ext cx="431670" cy="178986"/>
            </a:xfrm>
            <a:custGeom>
              <a:avLst/>
              <a:gdLst/>
              <a:ahLst/>
              <a:cxnLst/>
              <a:rect l="0" t="0" r="0" b="0"/>
              <a:pathLst>
                <a:path w="431670" h="178986">
                  <a:moveTo>
                    <a:pt x="431669" y="0"/>
                  </a:moveTo>
                  <a:lnTo>
                    <a:pt x="425734" y="5868"/>
                  </a:lnTo>
                  <a:lnTo>
                    <a:pt x="419529" y="11432"/>
                  </a:lnTo>
                  <a:lnTo>
                    <a:pt x="412434" y="17227"/>
                  </a:lnTo>
                  <a:lnTo>
                    <a:pt x="404493" y="23135"/>
                  </a:lnTo>
                  <a:lnTo>
                    <a:pt x="395847" y="28816"/>
                  </a:lnTo>
                  <a:lnTo>
                    <a:pt x="386643" y="34096"/>
                  </a:lnTo>
                  <a:lnTo>
                    <a:pt x="376698" y="39119"/>
                  </a:lnTo>
                  <a:lnTo>
                    <a:pt x="365512" y="44253"/>
                  </a:lnTo>
                  <a:lnTo>
                    <a:pt x="352921" y="49708"/>
                  </a:lnTo>
                  <a:lnTo>
                    <a:pt x="339383" y="55525"/>
                  </a:lnTo>
                  <a:lnTo>
                    <a:pt x="325757" y="61662"/>
                  </a:lnTo>
                  <a:lnTo>
                    <a:pt x="312552" y="68049"/>
                  </a:lnTo>
                  <a:lnTo>
                    <a:pt x="299755" y="74457"/>
                  </a:lnTo>
                  <a:lnTo>
                    <a:pt x="287022" y="80525"/>
                  </a:lnTo>
                  <a:lnTo>
                    <a:pt x="274129" y="86085"/>
                  </a:lnTo>
                  <a:lnTo>
                    <a:pt x="261165" y="91139"/>
                  </a:lnTo>
                  <a:lnTo>
                    <a:pt x="248447" y="95767"/>
                  </a:lnTo>
                  <a:lnTo>
                    <a:pt x="236146" y="100066"/>
                  </a:lnTo>
                  <a:lnTo>
                    <a:pt x="224273" y="104124"/>
                  </a:lnTo>
                  <a:lnTo>
                    <a:pt x="212767" y="108010"/>
                  </a:lnTo>
                  <a:lnTo>
                    <a:pt x="201545" y="111776"/>
                  </a:lnTo>
                  <a:lnTo>
                    <a:pt x="190535" y="115459"/>
                  </a:lnTo>
                  <a:lnTo>
                    <a:pt x="179676" y="119086"/>
                  </a:lnTo>
                  <a:lnTo>
                    <a:pt x="168922" y="122674"/>
                  </a:lnTo>
                  <a:lnTo>
                    <a:pt x="158240" y="126236"/>
                  </a:lnTo>
                  <a:lnTo>
                    <a:pt x="147609" y="129781"/>
                  </a:lnTo>
                  <a:lnTo>
                    <a:pt x="137011" y="133314"/>
                  </a:lnTo>
                  <a:lnTo>
                    <a:pt x="126436" y="136839"/>
                  </a:lnTo>
                  <a:lnTo>
                    <a:pt x="115876" y="140359"/>
                  </a:lnTo>
                  <a:lnTo>
                    <a:pt x="105323" y="143880"/>
                  </a:lnTo>
                  <a:lnTo>
                    <a:pt x="94607" y="147567"/>
                  </a:lnTo>
                  <a:lnTo>
                    <a:pt x="83421" y="151728"/>
                  </a:lnTo>
                  <a:lnTo>
                    <a:pt x="71642" y="156484"/>
                  </a:lnTo>
                  <a:lnTo>
                    <a:pt x="59527" y="161495"/>
                  </a:lnTo>
                  <a:lnTo>
                    <a:pt x="46219" y="166548"/>
                  </a:lnTo>
                  <a:lnTo>
                    <a:pt x="28313" y="17208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5725" y="892234"/>
              <a:ext cx="354037" cy="433802"/>
            </a:xfrm>
            <a:custGeom>
              <a:avLst/>
              <a:gdLst/>
              <a:ahLst/>
              <a:cxnLst/>
              <a:rect l="0" t="0" r="0" b="0"/>
              <a:pathLst>
                <a:path w="354037" h="433802">
                  <a:moveTo>
                    <a:pt x="48710" y="23745"/>
                  </a:moveTo>
                  <a:lnTo>
                    <a:pt x="45709" y="32546"/>
                  </a:lnTo>
                  <a:lnTo>
                    <a:pt x="42287" y="40893"/>
                  </a:lnTo>
                  <a:lnTo>
                    <a:pt x="38095" y="49592"/>
                  </a:lnTo>
                  <a:lnTo>
                    <a:pt x="33368" y="58712"/>
                  </a:lnTo>
                  <a:lnTo>
                    <a:pt x="28535" y="68207"/>
                  </a:lnTo>
                  <a:lnTo>
                    <a:pt x="23853" y="77995"/>
                  </a:lnTo>
                  <a:lnTo>
                    <a:pt x="19244" y="87836"/>
                  </a:lnTo>
                  <a:lnTo>
                    <a:pt x="14394" y="97362"/>
                  </a:lnTo>
                  <a:lnTo>
                    <a:pt x="9152" y="106316"/>
                  </a:lnTo>
                  <a:lnTo>
                    <a:pt x="4200" y="111960"/>
                  </a:lnTo>
                  <a:lnTo>
                    <a:pt x="981" y="111590"/>
                  </a:lnTo>
                  <a:lnTo>
                    <a:pt x="0" y="107269"/>
                  </a:lnTo>
                  <a:lnTo>
                    <a:pt x="883" y="100654"/>
                  </a:lnTo>
                  <a:lnTo>
                    <a:pt x="3322" y="92642"/>
                  </a:lnTo>
                  <a:lnTo>
                    <a:pt x="7019" y="83751"/>
                  </a:lnTo>
                  <a:lnTo>
                    <a:pt x="11517" y="74295"/>
                  </a:lnTo>
                  <a:lnTo>
                    <a:pt x="16255" y="64473"/>
                  </a:lnTo>
                  <a:lnTo>
                    <a:pt x="20912" y="54415"/>
                  </a:lnTo>
                  <a:lnTo>
                    <a:pt x="25859" y="44368"/>
                  </a:lnTo>
                  <a:lnTo>
                    <a:pt x="32008" y="34693"/>
                  </a:lnTo>
                  <a:lnTo>
                    <a:pt x="39781" y="25562"/>
                  </a:lnTo>
                  <a:lnTo>
                    <a:pt x="49124" y="17296"/>
                  </a:lnTo>
                  <a:lnTo>
                    <a:pt x="59770" y="10420"/>
                  </a:lnTo>
                  <a:lnTo>
                    <a:pt x="71408" y="5103"/>
                  </a:lnTo>
                  <a:lnTo>
                    <a:pt x="83443" y="1517"/>
                  </a:lnTo>
                  <a:lnTo>
                    <a:pt x="95047" y="0"/>
                  </a:lnTo>
                  <a:lnTo>
                    <a:pt x="105805" y="545"/>
                  </a:lnTo>
                  <a:lnTo>
                    <a:pt x="115669" y="3181"/>
                  </a:lnTo>
                  <a:lnTo>
                    <a:pt x="124761" y="8141"/>
                  </a:lnTo>
                  <a:lnTo>
                    <a:pt x="133246" y="15332"/>
                  </a:lnTo>
                  <a:lnTo>
                    <a:pt x="141116" y="24566"/>
                  </a:lnTo>
                  <a:lnTo>
                    <a:pt x="148190" y="35729"/>
                  </a:lnTo>
                  <a:lnTo>
                    <a:pt x="154435" y="48570"/>
                  </a:lnTo>
                  <a:lnTo>
                    <a:pt x="159954" y="62749"/>
                  </a:lnTo>
                  <a:lnTo>
                    <a:pt x="164895" y="77936"/>
                  </a:lnTo>
                  <a:lnTo>
                    <a:pt x="169401" y="93853"/>
                  </a:lnTo>
                  <a:lnTo>
                    <a:pt x="173428" y="110285"/>
                  </a:lnTo>
                  <a:lnTo>
                    <a:pt x="176761" y="127075"/>
                  </a:lnTo>
                  <a:lnTo>
                    <a:pt x="179336" y="144111"/>
                  </a:lnTo>
                  <a:lnTo>
                    <a:pt x="181236" y="161314"/>
                  </a:lnTo>
                  <a:lnTo>
                    <a:pt x="182595" y="178630"/>
                  </a:lnTo>
                  <a:lnTo>
                    <a:pt x="183541" y="196014"/>
                  </a:lnTo>
                  <a:lnTo>
                    <a:pt x="184025" y="213112"/>
                  </a:lnTo>
                  <a:lnTo>
                    <a:pt x="183825" y="229293"/>
                  </a:lnTo>
                  <a:lnTo>
                    <a:pt x="182876" y="244297"/>
                  </a:lnTo>
                  <a:lnTo>
                    <a:pt x="181257" y="258508"/>
                  </a:lnTo>
                  <a:lnTo>
                    <a:pt x="179099" y="272739"/>
                  </a:lnTo>
                  <a:lnTo>
                    <a:pt x="176531" y="287462"/>
                  </a:lnTo>
                  <a:lnTo>
                    <a:pt x="173502" y="302642"/>
                  </a:lnTo>
                  <a:lnTo>
                    <a:pt x="169791" y="317919"/>
                  </a:lnTo>
                  <a:lnTo>
                    <a:pt x="165331" y="333049"/>
                  </a:lnTo>
                  <a:lnTo>
                    <a:pt x="160201" y="347785"/>
                  </a:lnTo>
                  <a:lnTo>
                    <a:pt x="154533" y="361827"/>
                  </a:lnTo>
                  <a:lnTo>
                    <a:pt x="148456" y="375073"/>
                  </a:lnTo>
                  <a:lnTo>
                    <a:pt x="141917" y="387270"/>
                  </a:lnTo>
                  <a:lnTo>
                    <a:pt x="134696" y="397944"/>
                  </a:lnTo>
                  <a:lnTo>
                    <a:pt x="126727" y="406977"/>
                  </a:lnTo>
                  <a:lnTo>
                    <a:pt x="118088" y="414552"/>
                  </a:lnTo>
                  <a:lnTo>
                    <a:pt x="108910" y="420965"/>
                  </a:lnTo>
                  <a:lnTo>
                    <a:pt x="99327" y="426492"/>
                  </a:lnTo>
                  <a:lnTo>
                    <a:pt x="89452" y="430884"/>
                  </a:lnTo>
                  <a:lnTo>
                    <a:pt x="79370" y="433406"/>
                  </a:lnTo>
                  <a:lnTo>
                    <a:pt x="69149" y="433801"/>
                  </a:lnTo>
                  <a:lnTo>
                    <a:pt x="58998" y="432100"/>
                  </a:lnTo>
                  <a:lnTo>
                    <a:pt x="49256" y="428367"/>
                  </a:lnTo>
                  <a:lnTo>
                    <a:pt x="40078" y="422853"/>
                  </a:lnTo>
                  <a:lnTo>
                    <a:pt x="31610" y="415915"/>
                  </a:lnTo>
                  <a:lnTo>
                    <a:pt x="24068" y="407904"/>
                  </a:lnTo>
                  <a:lnTo>
                    <a:pt x="17481" y="399110"/>
                  </a:lnTo>
                  <a:lnTo>
                    <a:pt x="11887" y="389598"/>
                  </a:lnTo>
                  <a:lnTo>
                    <a:pt x="7421" y="379229"/>
                  </a:lnTo>
                  <a:lnTo>
                    <a:pt x="4048" y="367998"/>
                  </a:lnTo>
                  <a:lnTo>
                    <a:pt x="1765" y="356184"/>
                  </a:lnTo>
                  <a:lnTo>
                    <a:pt x="674" y="344254"/>
                  </a:lnTo>
                  <a:lnTo>
                    <a:pt x="721" y="332493"/>
                  </a:lnTo>
                  <a:lnTo>
                    <a:pt x="1887" y="321155"/>
                  </a:lnTo>
                  <a:lnTo>
                    <a:pt x="4264" y="310541"/>
                  </a:lnTo>
                  <a:lnTo>
                    <a:pt x="7794" y="300742"/>
                  </a:lnTo>
                  <a:lnTo>
                    <a:pt x="12452" y="291840"/>
                  </a:lnTo>
                  <a:lnTo>
                    <a:pt x="18327" y="283998"/>
                  </a:lnTo>
                  <a:lnTo>
                    <a:pt x="25358" y="277212"/>
                  </a:lnTo>
                  <a:lnTo>
                    <a:pt x="33519" y="271653"/>
                  </a:lnTo>
                  <a:lnTo>
                    <a:pt x="42900" y="267741"/>
                  </a:lnTo>
                  <a:lnTo>
                    <a:pt x="53438" y="265555"/>
                  </a:lnTo>
                  <a:lnTo>
                    <a:pt x="65108" y="264882"/>
                  </a:lnTo>
                  <a:lnTo>
                    <a:pt x="77997" y="265410"/>
                  </a:lnTo>
                  <a:lnTo>
                    <a:pt x="92040" y="266837"/>
                  </a:lnTo>
                  <a:lnTo>
                    <a:pt x="107045" y="268910"/>
                  </a:lnTo>
                  <a:lnTo>
                    <a:pt x="122796" y="271439"/>
                  </a:lnTo>
                  <a:lnTo>
                    <a:pt x="139094" y="274288"/>
                  </a:lnTo>
                  <a:lnTo>
                    <a:pt x="155784" y="277521"/>
                  </a:lnTo>
                  <a:lnTo>
                    <a:pt x="172747" y="281376"/>
                  </a:lnTo>
                  <a:lnTo>
                    <a:pt x="189890" y="285932"/>
                  </a:lnTo>
                  <a:lnTo>
                    <a:pt x="206825" y="290958"/>
                  </a:lnTo>
                  <a:lnTo>
                    <a:pt x="222896" y="296025"/>
                  </a:lnTo>
                  <a:lnTo>
                    <a:pt x="237826" y="300881"/>
                  </a:lnTo>
                  <a:lnTo>
                    <a:pt x="251988" y="305615"/>
                  </a:lnTo>
                  <a:lnTo>
                    <a:pt x="266185" y="310554"/>
                  </a:lnTo>
                  <a:lnTo>
                    <a:pt x="280873" y="315868"/>
                  </a:lnTo>
                  <a:lnTo>
                    <a:pt x="295604" y="321271"/>
                  </a:lnTo>
                  <a:lnTo>
                    <a:pt x="310755" y="326638"/>
                  </a:lnTo>
                  <a:lnTo>
                    <a:pt x="328783" y="332441"/>
                  </a:lnTo>
                  <a:lnTo>
                    <a:pt x="354036" y="339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116642" y="145091"/>
            <a:ext cx="579068" cy="897231"/>
            <a:chOff x="4116642" y="145091"/>
            <a:chExt cx="579068" cy="897231"/>
          </a:xfrm>
        </p:grpSpPr>
        <p:sp>
          <p:nvSpPr>
            <p:cNvPr id="6" name="Freeform 5"/>
            <p:cNvSpPr/>
            <p:nvPr/>
          </p:nvSpPr>
          <p:spPr>
            <a:xfrm>
              <a:off x="4238656" y="145091"/>
              <a:ext cx="330712" cy="364740"/>
            </a:xfrm>
            <a:custGeom>
              <a:avLst/>
              <a:gdLst/>
              <a:ahLst/>
              <a:cxnLst/>
              <a:rect l="0" t="0" r="0" b="0"/>
              <a:pathLst>
                <a:path w="330712" h="364740">
                  <a:moveTo>
                    <a:pt x="99085" y="44421"/>
                  </a:moveTo>
                  <a:lnTo>
                    <a:pt x="93217" y="50289"/>
                  </a:lnTo>
                  <a:lnTo>
                    <a:pt x="87653" y="55853"/>
                  </a:lnTo>
                  <a:lnTo>
                    <a:pt x="81853" y="61653"/>
                  </a:lnTo>
                  <a:lnTo>
                    <a:pt x="75773" y="67733"/>
                  </a:lnTo>
                  <a:lnTo>
                    <a:pt x="69443" y="74063"/>
                  </a:lnTo>
                  <a:lnTo>
                    <a:pt x="62915" y="80596"/>
                  </a:lnTo>
                  <a:lnTo>
                    <a:pt x="56239" y="87445"/>
                  </a:lnTo>
                  <a:lnTo>
                    <a:pt x="49456" y="94876"/>
                  </a:lnTo>
                  <a:lnTo>
                    <a:pt x="42598" y="102982"/>
                  </a:lnTo>
                  <a:lnTo>
                    <a:pt x="35689" y="111544"/>
                  </a:lnTo>
                  <a:lnTo>
                    <a:pt x="28744" y="120137"/>
                  </a:lnTo>
                  <a:lnTo>
                    <a:pt x="21772" y="128465"/>
                  </a:lnTo>
                  <a:lnTo>
                    <a:pt x="14697" y="134878"/>
                  </a:lnTo>
                  <a:lnTo>
                    <a:pt x="8184" y="136979"/>
                  </a:lnTo>
                  <a:lnTo>
                    <a:pt x="3514" y="134830"/>
                  </a:lnTo>
                  <a:lnTo>
                    <a:pt x="892" y="129641"/>
                  </a:lnTo>
                  <a:lnTo>
                    <a:pt x="0" y="122495"/>
                  </a:lnTo>
                  <a:lnTo>
                    <a:pt x="592" y="114122"/>
                  </a:lnTo>
                  <a:lnTo>
                    <a:pt x="2616" y="104979"/>
                  </a:lnTo>
                  <a:lnTo>
                    <a:pt x="5920" y="95352"/>
                  </a:lnTo>
                  <a:lnTo>
                    <a:pt x="10265" y="85581"/>
                  </a:lnTo>
                  <a:lnTo>
                    <a:pt x="15402" y="76084"/>
                  </a:lnTo>
                  <a:lnTo>
                    <a:pt x="21122" y="67062"/>
                  </a:lnTo>
                  <a:lnTo>
                    <a:pt x="27420" y="58525"/>
                  </a:lnTo>
                  <a:lnTo>
                    <a:pt x="34480" y="50404"/>
                  </a:lnTo>
                  <a:lnTo>
                    <a:pt x="42341" y="42609"/>
                  </a:lnTo>
                  <a:lnTo>
                    <a:pt x="50908" y="35220"/>
                  </a:lnTo>
                  <a:lnTo>
                    <a:pt x="60038" y="28477"/>
                  </a:lnTo>
                  <a:lnTo>
                    <a:pt x="69588" y="22457"/>
                  </a:lnTo>
                  <a:lnTo>
                    <a:pt x="79442" y="17092"/>
                  </a:lnTo>
                  <a:lnTo>
                    <a:pt x="89510" y="12254"/>
                  </a:lnTo>
                  <a:lnTo>
                    <a:pt x="99726" y="7822"/>
                  </a:lnTo>
                  <a:lnTo>
                    <a:pt x="110043" y="4015"/>
                  </a:lnTo>
                  <a:lnTo>
                    <a:pt x="120429" y="1362"/>
                  </a:lnTo>
                  <a:lnTo>
                    <a:pt x="130862" y="60"/>
                  </a:lnTo>
                  <a:lnTo>
                    <a:pt x="141327" y="0"/>
                  </a:lnTo>
                  <a:lnTo>
                    <a:pt x="151813" y="947"/>
                  </a:lnTo>
                  <a:lnTo>
                    <a:pt x="162308" y="2668"/>
                  </a:lnTo>
                  <a:lnTo>
                    <a:pt x="172645" y="5279"/>
                  </a:lnTo>
                  <a:lnTo>
                    <a:pt x="182512" y="9234"/>
                  </a:lnTo>
                  <a:lnTo>
                    <a:pt x="191779" y="14672"/>
                  </a:lnTo>
                  <a:lnTo>
                    <a:pt x="200476" y="21442"/>
                  </a:lnTo>
                  <a:lnTo>
                    <a:pt x="208705" y="29281"/>
                  </a:lnTo>
                  <a:lnTo>
                    <a:pt x="216570" y="37931"/>
                  </a:lnTo>
                  <a:lnTo>
                    <a:pt x="224006" y="47331"/>
                  </a:lnTo>
                  <a:lnTo>
                    <a:pt x="230780" y="57619"/>
                  </a:lnTo>
                  <a:lnTo>
                    <a:pt x="236816" y="68801"/>
                  </a:lnTo>
                  <a:lnTo>
                    <a:pt x="242023" y="80920"/>
                  </a:lnTo>
                  <a:lnTo>
                    <a:pt x="246222" y="94119"/>
                  </a:lnTo>
                  <a:lnTo>
                    <a:pt x="249416" y="108368"/>
                  </a:lnTo>
                  <a:lnTo>
                    <a:pt x="251747" y="123344"/>
                  </a:lnTo>
                  <a:lnTo>
                    <a:pt x="253403" y="138542"/>
                  </a:lnTo>
                  <a:lnTo>
                    <a:pt x="254553" y="153652"/>
                  </a:lnTo>
                  <a:lnTo>
                    <a:pt x="255174" y="168560"/>
                  </a:lnTo>
                  <a:lnTo>
                    <a:pt x="255067" y="183256"/>
                  </a:lnTo>
                  <a:lnTo>
                    <a:pt x="254177" y="197767"/>
                  </a:lnTo>
                  <a:lnTo>
                    <a:pt x="252427" y="211969"/>
                  </a:lnTo>
                  <a:lnTo>
                    <a:pt x="249648" y="225593"/>
                  </a:lnTo>
                  <a:lnTo>
                    <a:pt x="245850" y="238544"/>
                  </a:lnTo>
                  <a:lnTo>
                    <a:pt x="241181" y="251038"/>
                  </a:lnTo>
                  <a:lnTo>
                    <a:pt x="235830" y="263503"/>
                  </a:lnTo>
                  <a:lnTo>
                    <a:pt x="229973" y="276179"/>
                  </a:lnTo>
                  <a:lnTo>
                    <a:pt x="223754" y="288812"/>
                  </a:lnTo>
                  <a:lnTo>
                    <a:pt x="217281" y="300768"/>
                  </a:lnTo>
                  <a:lnTo>
                    <a:pt x="210627" y="311736"/>
                  </a:lnTo>
                  <a:lnTo>
                    <a:pt x="203684" y="321728"/>
                  </a:lnTo>
                  <a:lnTo>
                    <a:pt x="196185" y="330901"/>
                  </a:lnTo>
                  <a:lnTo>
                    <a:pt x="188021" y="339431"/>
                  </a:lnTo>
                  <a:lnTo>
                    <a:pt x="179079" y="347160"/>
                  </a:lnTo>
                  <a:lnTo>
                    <a:pt x="169166" y="353606"/>
                  </a:lnTo>
                  <a:lnTo>
                    <a:pt x="158276" y="358608"/>
                  </a:lnTo>
                  <a:lnTo>
                    <a:pt x="146708" y="362136"/>
                  </a:lnTo>
                  <a:lnTo>
                    <a:pt x="134951" y="364139"/>
                  </a:lnTo>
                  <a:lnTo>
                    <a:pt x="123310" y="364739"/>
                  </a:lnTo>
                  <a:lnTo>
                    <a:pt x="112054" y="364025"/>
                  </a:lnTo>
                  <a:lnTo>
                    <a:pt x="101496" y="361958"/>
                  </a:lnTo>
                  <a:lnTo>
                    <a:pt x="91730" y="358640"/>
                  </a:lnTo>
                  <a:lnTo>
                    <a:pt x="82681" y="354126"/>
                  </a:lnTo>
                  <a:lnTo>
                    <a:pt x="74208" y="348348"/>
                  </a:lnTo>
                  <a:lnTo>
                    <a:pt x="66185" y="341387"/>
                  </a:lnTo>
                  <a:lnTo>
                    <a:pt x="58981" y="333442"/>
                  </a:lnTo>
                  <a:lnTo>
                    <a:pt x="53426" y="324739"/>
                  </a:lnTo>
                  <a:lnTo>
                    <a:pt x="49845" y="315482"/>
                  </a:lnTo>
                  <a:lnTo>
                    <a:pt x="48254" y="305997"/>
                  </a:lnTo>
                  <a:lnTo>
                    <a:pt x="48624" y="296710"/>
                  </a:lnTo>
                  <a:lnTo>
                    <a:pt x="50732" y="287840"/>
                  </a:lnTo>
                  <a:lnTo>
                    <a:pt x="54399" y="279581"/>
                  </a:lnTo>
                  <a:lnTo>
                    <a:pt x="59594" y="272179"/>
                  </a:lnTo>
                  <a:lnTo>
                    <a:pt x="66161" y="265686"/>
                  </a:lnTo>
                  <a:lnTo>
                    <a:pt x="74009" y="260156"/>
                  </a:lnTo>
                  <a:lnTo>
                    <a:pt x="83177" y="255731"/>
                  </a:lnTo>
                  <a:lnTo>
                    <a:pt x="93564" y="252387"/>
                  </a:lnTo>
                  <a:lnTo>
                    <a:pt x="104792" y="250123"/>
                  </a:lnTo>
                  <a:lnTo>
                    <a:pt x="116321" y="249044"/>
                  </a:lnTo>
                  <a:lnTo>
                    <a:pt x="127819" y="249090"/>
                  </a:lnTo>
                  <a:lnTo>
                    <a:pt x="139317" y="249916"/>
                  </a:lnTo>
                  <a:lnTo>
                    <a:pt x="151104" y="251001"/>
                  </a:lnTo>
                  <a:lnTo>
                    <a:pt x="163326" y="252031"/>
                  </a:lnTo>
                  <a:lnTo>
                    <a:pt x="175824" y="253212"/>
                  </a:lnTo>
                  <a:lnTo>
                    <a:pt x="188220" y="255144"/>
                  </a:lnTo>
                  <a:lnTo>
                    <a:pt x="200303" y="258108"/>
                  </a:lnTo>
                  <a:lnTo>
                    <a:pt x="212028" y="261913"/>
                  </a:lnTo>
                  <a:lnTo>
                    <a:pt x="223434" y="266085"/>
                  </a:lnTo>
                  <a:lnTo>
                    <a:pt x="234592" y="270300"/>
                  </a:lnTo>
                  <a:lnTo>
                    <a:pt x="245730" y="274418"/>
                  </a:lnTo>
                  <a:lnTo>
                    <a:pt x="257207" y="278403"/>
                  </a:lnTo>
                  <a:lnTo>
                    <a:pt x="269182" y="282263"/>
                  </a:lnTo>
                  <a:lnTo>
                    <a:pt x="281230" y="286066"/>
                  </a:lnTo>
                  <a:lnTo>
                    <a:pt x="293743" y="290396"/>
                  </a:lnTo>
                  <a:lnTo>
                    <a:pt x="308938" y="296753"/>
                  </a:lnTo>
                  <a:lnTo>
                    <a:pt x="330711" y="307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16642" y="600124"/>
              <a:ext cx="579068" cy="21058"/>
            </a:xfrm>
            <a:custGeom>
              <a:avLst/>
              <a:gdLst/>
              <a:ahLst/>
              <a:cxnLst/>
              <a:rect l="0" t="0" r="0" b="0"/>
              <a:pathLst>
                <a:path w="579068" h="21058">
                  <a:moveTo>
                    <a:pt x="579067" y="21057"/>
                  </a:moveTo>
                  <a:lnTo>
                    <a:pt x="570394" y="21057"/>
                  </a:lnTo>
                  <a:lnTo>
                    <a:pt x="558046" y="21057"/>
                  </a:lnTo>
                  <a:lnTo>
                    <a:pt x="543868" y="21057"/>
                  </a:lnTo>
                  <a:lnTo>
                    <a:pt x="528600" y="21057"/>
                  </a:lnTo>
                  <a:lnTo>
                    <a:pt x="512442" y="21057"/>
                  </a:lnTo>
                  <a:lnTo>
                    <a:pt x="495313" y="21057"/>
                  </a:lnTo>
                  <a:lnTo>
                    <a:pt x="477236" y="21052"/>
                  </a:lnTo>
                  <a:lnTo>
                    <a:pt x="458351" y="20880"/>
                  </a:lnTo>
                  <a:lnTo>
                    <a:pt x="438837" y="20231"/>
                  </a:lnTo>
                  <a:lnTo>
                    <a:pt x="418854" y="18982"/>
                  </a:lnTo>
                  <a:lnTo>
                    <a:pt x="398537" y="17330"/>
                  </a:lnTo>
                  <a:lnTo>
                    <a:pt x="377984" y="15682"/>
                  </a:lnTo>
                  <a:lnTo>
                    <a:pt x="357269" y="14279"/>
                  </a:lnTo>
                  <a:lnTo>
                    <a:pt x="336443" y="13186"/>
                  </a:lnTo>
                  <a:lnTo>
                    <a:pt x="315541" y="12378"/>
                  </a:lnTo>
                  <a:lnTo>
                    <a:pt x="294597" y="11800"/>
                  </a:lnTo>
                  <a:lnTo>
                    <a:pt x="273955" y="11395"/>
                  </a:lnTo>
                  <a:lnTo>
                    <a:pt x="254241" y="11115"/>
                  </a:lnTo>
                  <a:lnTo>
                    <a:pt x="235713" y="10924"/>
                  </a:lnTo>
                  <a:lnTo>
                    <a:pt x="217982" y="10795"/>
                  </a:lnTo>
                  <a:lnTo>
                    <a:pt x="200236" y="10707"/>
                  </a:lnTo>
                  <a:lnTo>
                    <a:pt x="181993" y="10648"/>
                  </a:lnTo>
                  <a:lnTo>
                    <a:pt x="163129" y="10608"/>
                  </a:lnTo>
                  <a:lnTo>
                    <a:pt x="143692" y="10582"/>
                  </a:lnTo>
                  <a:lnTo>
                    <a:pt x="123803" y="10560"/>
                  </a:lnTo>
                  <a:lnTo>
                    <a:pt x="103903" y="10375"/>
                  </a:lnTo>
                  <a:lnTo>
                    <a:pt x="84703" y="9719"/>
                  </a:lnTo>
                  <a:lnTo>
                    <a:pt x="66553" y="8465"/>
                  </a:lnTo>
                  <a:lnTo>
                    <a:pt x="50043" y="6800"/>
                  </a:lnTo>
                  <a:lnTo>
                    <a:pt x="34552" y="4970"/>
                  </a:lnTo>
                  <a:lnTo>
                    <a:pt x="18722" y="28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44079" y="715937"/>
              <a:ext cx="9476" cy="326385"/>
            </a:xfrm>
            <a:custGeom>
              <a:avLst/>
              <a:gdLst/>
              <a:ahLst/>
              <a:cxnLst/>
              <a:rect l="0" t="0" r="0" b="0"/>
              <a:pathLst>
                <a:path w="9476" h="326385">
                  <a:moveTo>
                    <a:pt x="9475" y="0"/>
                  </a:moveTo>
                  <a:lnTo>
                    <a:pt x="6609" y="11870"/>
                  </a:lnTo>
                  <a:lnTo>
                    <a:pt x="4466" y="24279"/>
                  </a:lnTo>
                  <a:lnTo>
                    <a:pt x="2863" y="38470"/>
                  </a:lnTo>
                  <a:lnTo>
                    <a:pt x="1683" y="54351"/>
                  </a:lnTo>
                  <a:lnTo>
                    <a:pt x="834" y="71644"/>
                  </a:lnTo>
                  <a:lnTo>
                    <a:pt x="241" y="90019"/>
                  </a:lnTo>
                  <a:lnTo>
                    <a:pt x="0" y="108700"/>
                  </a:lnTo>
                  <a:lnTo>
                    <a:pt x="364" y="126534"/>
                  </a:lnTo>
                  <a:lnTo>
                    <a:pt x="1419" y="142970"/>
                  </a:lnTo>
                  <a:lnTo>
                    <a:pt x="2941" y="158306"/>
                  </a:lnTo>
                  <a:lnTo>
                    <a:pt x="4501" y="173371"/>
                  </a:lnTo>
                  <a:lnTo>
                    <a:pt x="5845" y="188695"/>
                  </a:lnTo>
                  <a:lnTo>
                    <a:pt x="6898" y="204295"/>
                  </a:lnTo>
                  <a:lnTo>
                    <a:pt x="7679" y="219863"/>
                  </a:lnTo>
                  <a:lnTo>
                    <a:pt x="8239" y="235192"/>
                  </a:lnTo>
                  <a:lnTo>
                    <a:pt x="8633" y="250201"/>
                  </a:lnTo>
                  <a:lnTo>
                    <a:pt x="8948" y="266660"/>
                  </a:lnTo>
                  <a:lnTo>
                    <a:pt x="9213" y="289363"/>
                  </a:lnTo>
                  <a:lnTo>
                    <a:pt x="947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33110" y="715937"/>
              <a:ext cx="209917" cy="274954"/>
            </a:xfrm>
            <a:custGeom>
              <a:avLst/>
              <a:gdLst/>
              <a:ahLst/>
              <a:cxnLst/>
              <a:rect l="0" t="0" r="0" b="0"/>
              <a:pathLst>
                <a:path w="209917" h="274954">
                  <a:moveTo>
                    <a:pt x="209916" y="178985"/>
                  </a:moveTo>
                  <a:lnTo>
                    <a:pt x="201114" y="181919"/>
                  </a:lnTo>
                  <a:lnTo>
                    <a:pt x="192768" y="184701"/>
                  </a:lnTo>
                  <a:lnTo>
                    <a:pt x="184069" y="187605"/>
                  </a:lnTo>
                  <a:lnTo>
                    <a:pt x="174948" y="190818"/>
                  </a:lnTo>
                  <a:lnTo>
                    <a:pt x="165453" y="194631"/>
                  </a:lnTo>
                  <a:lnTo>
                    <a:pt x="155656" y="199149"/>
                  </a:lnTo>
                  <a:lnTo>
                    <a:pt x="145470" y="204312"/>
                  </a:lnTo>
                  <a:lnTo>
                    <a:pt x="134647" y="210000"/>
                  </a:lnTo>
                  <a:lnTo>
                    <a:pt x="123112" y="216085"/>
                  </a:lnTo>
                  <a:lnTo>
                    <a:pt x="111095" y="222458"/>
                  </a:lnTo>
                  <a:lnTo>
                    <a:pt x="99030" y="229035"/>
                  </a:lnTo>
                  <a:lnTo>
                    <a:pt x="87173" y="235749"/>
                  </a:lnTo>
                  <a:lnTo>
                    <a:pt x="75602" y="242392"/>
                  </a:lnTo>
                  <a:lnTo>
                    <a:pt x="64299" y="248626"/>
                  </a:lnTo>
                  <a:lnTo>
                    <a:pt x="53215" y="254305"/>
                  </a:lnTo>
                  <a:lnTo>
                    <a:pt x="42296" y="259610"/>
                  </a:lnTo>
                  <a:lnTo>
                    <a:pt x="31499" y="264939"/>
                  </a:lnTo>
                  <a:lnTo>
                    <a:pt x="20805" y="270481"/>
                  </a:lnTo>
                  <a:lnTo>
                    <a:pt x="10911" y="274633"/>
                  </a:lnTo>
                  <a:lnTo>
                    <a:pt x="3664" y="274953"/>
                  </a:lnTo>
                  <a:lnTo>
                    <a:pt x="207" y="271410"/>
                  </a:lnTo>
                  <a:lnTo>
                    <a:pt x="0" y="264786"/>
                  </a:lnTo>
                  <a:lnTo>
                    <a:pt x="2143" y="255887"/>
                  </a:lnTo>
                  <a:lnTo>
                    <a:pt x="5896" y="245370"/>
                  </a:lnTo>
                  <a:lnTo>
                    <a:pt x="10734" y="233726"/>
                  </a:lnTo>
                  <a:lnTo>
                    <a:pt x="16297" y="221306"/>
                  </a:lnTo>
                  <a:lnTo>
                    <a:pt x="22345" y="208358"/>
                  </a:lnTo>
                  <a:lnTo>
                    <a:pt x="28717" y="195052"/>
                  </a:lnTo>
                  <a:lnTo>
                    <a:pt x="35300" y="181509"/>
                  </a:lnTo>
                  <a:lnTo>
                    <a:pt x="41858" y="167973"/>
                  </a:lnTo>
                  <a:lnTo>
                    <a:pt x="48037" y="154803"/>
                  </a:lnTo>
                  <a:lnTo>
                    <a:pt x="53675" y="142160"/>
                  </a:lnTo>
                  <a:lnTo>
                    <a:pt x="58783" y="129873"/>
                  </a:lnTo>
                  <a:lnTo>
                    <a:pt x="63449" y="117549"/>
                  </a:lnTo>
                  <a:lnTo>
                    <a:pt x="67773" y="104957"/>
                  </a:lnTo>
                  <a:lnTo>
                    <a:pt x="71849" y="92041"/>
                  </a:lnTo>
                  <a:lnTo>
                    <a:pt x="75746" y="78830"/>
                  </a:lnTo>
                  <a:lnTo>
                    <a:pt x="79515" y="65397"/>
                  </a:lnTo>
                  <a:lnTo>
                    <a:pt x="83043" y="52214"/>
                  </a:lnTo>
                  <a:lnTo>
                    <a:pt x="86409" y="38744"/>
                  </a:lnTo>
                  <a:lnTo>
                    <a:pt x="89907" y="22686"/>
                  </a:lnTo>
                  <a:lnTo>
                    <a:pt x="941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937243" y="315193"/>
            <a:ext cx="1452934" cy="285809"/>
            <a:chOff x="1937243" y="315193"/>
            <a:chExt cx="1452934" cy="285809"/>
          </a:xfrm>
        </p:grpSpPr>
        <p:sp>
          <p:nvSpPr>
            <p:cNvPr id="11" name="Freeform 10"/>
            <p:cNvSpPr/>
            <p:nvPr/>
          </p:nvSpPr>
          <p:spPr>
            <a:xfrm>
              <a:off x="1937243" y="400082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0"/>
                  </a:moveTo>
                  <a:lnTo>
                    <a:pt x="99418" y="5868"/>
                  </a:lnTo>
                  <a:lnTo>
                    <a:pt x="93853" y="11432"/>
                  </a:lnTo>
                  <a:lnTo>
                    <a:pt x="88054" y="17236"/>
                  </a:lnTo>
                  <a:lnTo>
                    <a:pt x="81973" y="23490"/>
                  </a:lnTo>
                  <a:lnTo>
                    <a:pt x="75643" y="30468"/>
                  </a:lnTo>
                  <a:lnTo>
                    <a:pt x="69115" y="38245"/>
                  </a:lnTo>
                  <a:lnTo>
                    <a:pt x="62439" y="46573"/>
                  </a:lnTo>
                  <a:lnTo>
                    <a:pt x="55657" y="55004"/>
                  </a:lnTo>
                  <a:lnTo>
                    <a:pt x="48799" y="63274"/>
                  </a:lnTo>
                  <a:lnTo>
                    <a:pt x="41889" y="71621"/>
                  </a:lnTo>
                  <a:lnTo>
                    <a:pt x="34944" y="80671"/>
                  </a:lnTo>
                  <a:lnTo>
                    <a:pt x="27984" y="90707"/>
                  </a:lnTo>
                  <a:lnTo>
                    <a:pt x="21320" y="101099"/>
                  </a:lnTo>
                  <a:lnTo>
                    <a:pt x="14896" y="111501"/>
                  </a:lnTo>
                  <a:lnTo>
                    <a:pt x="8149" y="12282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8300" y="400082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31" y="25847"/>
                  </a:lnTo>
                  <a:lnTo>
                    <a:pt x="23312" y="34968"/>
                  </a:lnTo>
                  <a:lnTo>
                    <a:pt x="29642" y="44463"/>
                  </a:lnTo>
                  <a:lnTo>
                    <a:pt x="36170" y="54250"/>
                  </a:lnTo>
                  <a:lnTo>
                    <a:pt x="42846" y="64092"/>
                  </a:lnTo>
                  <a:lnTo>
                    <a:pt x="49628" y="73617"/>
                  </a:lnTo>
                  <a:lnTo>
                    <a:pt x="56482" y="82646"/>
                  </a:lnTo>
                  <a:lnTo>
                    <a:pt x="63271" y="91068"/>
                  </a:lnTo>
                  <a:lnTo>
                    <a:pt x="70536" y="99689"/>
                  </a:lnTo>
                  <a:lnTo>
                    <a:pt x="80033" y="110380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44260" y="315193"/>
              <a:ext cx="287865" cy="285809"/>
            </a:xfrm>
            <a:custGeom>
              <a:avLst/>
              <a:gdLst/>
              <a:ahLst/>
              <a:cxnLst/>
              <a:rect l="0" t="0" r="0" b="0"/>
              <a:pathLst>
                <a:path w="287865" h="285809">
                  <a:moveTo>
                    <a:pt x="3594" y="84889"/>
                  </a:moveTo>
                  <a:lnTo>
                    <a:pt x="862" y="76088"/>
                  </a:lnTo>
                  <a:lnTo>
                    <a:pt x="0" y="67741"/>
                  </a:lnTo>
                  <a:lnTo>
                    <a:pt x="990" y="59047"/>
                  </a:lnTo>
                  <a:lnTo>
                    <a:pt x="3529" y="50099"/>
                  </a:lnTo>
                  <a:lnTo>
                    <a:pt x="7313" y="41252"/>
                  </a:lnTo>
                  <a:lnTo>
                    <a:pt x="12053" y="32718"/>
                  </a:lnTo>
                  <a:lnTo>
                    <a:pt x="17659" y="24703"/>
                  </a:lnTo>
                  <a:lnTo>
                    <a:pt x="24238" y="17474"/>
                  </a:lnTo>
                  <a:lnTo>
                    <a:pt x="31773" y="11106"/>
                  </a:lnTo>
                  <a:lnTo>
                    <a:pt x="40288" y="5831"/>
                  </a:lnTo>
                  <a:lnTo>
                    <a:pt x="49914" y="2111"/>
                  </a:lnTo>
                  <a:lnTo>
                    <a:pt x="60605" y="67"/>
                  </a:lnTo>
                  <a:lnTo>
                    <a:pt x="71870" y="0"/>
                  </a:lnTo>
                  <a:lnTo>
                    <a:pt x="82891" y="2532"/>
                  </a:lnTo>
                  <a:lnTo>
                    <a:pt x="93221" y="7752"/>
                  </a:lnTo>
                  <a:lnTo>
                    <a:pt x="102612" y="15155"/>
                  </a:lnTo>
                  <a:lnTo>
                    <a:pt x="110848" y="23943"/>
                  </a:lnTo>
                  <a:lnTo>
                    <a:pt x="117940" y="33513"/>
                  </a:lnTo>
                  <a:lnTo>
                    <a:pt x="124060" y="43511"/>
                  </a:lnTo>
                  <a:lnTo>
                    <a:pt x="129420" y="53740"/>
                  </a:lnTo>
                  <a:lnTo>
                    <a:pt x="134214" y="64106"/>
                  </a:lnTo>
                  <a:lnTo>
                    <a:pt x="138436" y="74879"/>
                  </a:lnTo>
                  <a:lnTo>
                    <a:pt x="141902" y="86643"/>
                  </a:lnTo>
                  <a:lnTo>
                    <a:pt x="144567" y="99636"/>
                  </a:lnTo>
                  <a:lnTo>
                    <a:pt x="146527" y="113620"/>
                  </a:lnTo>
                  <a:lnTo>
                    <a:pt x="147926" y="128078"/>
                  </a:lnTo>
                  <a:lnTo>
                    <a:pt x="148899" y="142651"/>
                  </a:lnTo>
                  <a:lnTo>
                    <a:pt x="149401" y="157012"/>
                  </a:lnTo>
                  <a:lnTo>
                    <a:pt x="149214" y="170801"/>
                  </a:lnTo>
                  <a:lnTo>
                    <a:pt x="148273" y="183886"/>
                  </a:lnTo>
                  <a:lnTo>
                    <a:pt x="146659" y="196315"/>
                  </a:lnTo>
                  <a:lnTo>
                    <a:pt x="144504" y="208210"/>
                  </a:lnTo>
                  <a:lnTo>
                    <a:pt x="141939" y="219693"/>
                  </a:lnTo>
                  <a:lnTo>
                    <a:pt x="138912" y="230713"/>
                  </a:lnTo>
                  <a:lnTo>
                    <a:pt x="135202" y="241047"/>
                  </a:lnTo>
                  <a:lnTo>
                    <a:pt x="130739" y="250627"/>
                  </a:lnTo>
                  <a:lnTo>
                    <a:pt x="125436" y="259366"/>
                  </a:lnTo>
                  <a:lnTo>
                    <a:pt x="119120" y="267090"/>
                  </a:lnTo>
                  <a:lnTo>
                    <a:pt x="111794" y="273795"/>
                  </a:lnTo>
                  <a:lnTo>
                    <a:pt x="103603" y="279297"/>
                  </a:lnTo>
                  <a:lnTo>
                    <a:pt x="94734" y="283170"/>
                  </a:lnTo>
                  <a:lnTo>
                    <a:pt x="85367" y="285326"/>
                  </a:lnTo>
                  <a:lnTo>
                    <a:pt x="75807" y="285808"/>
                  </a:lnTo>
                  <a:lnTo>
                    <a:pt x="66470" y="284619"/>
                  </a:lnTo>
                  <a:lnTo>
                    <a:pt x="57567" y="281927"/>
                  </a:lnTo>
                  <a:lnTo>
                    <a:pt x="49285" y="277850"/>
                  </a:lnTo>
                  <a:lnTo>
                    <a:pt x="41869" y="272373"/>
                  </a:lnTo>
                  <a:lnTo>
                    <a:pt x="35370" y="265617"/>
                  </a:lnTo>
                  <a:lnTo>
                    <a:pt x="30007" y="257811"/>
                  </a:lnTo>
                  <a:lnTo>
                    <a:pt x="26226" y="249202"/>
                  </a:lnTo>
                  <a:lnTo>
                    <a:pt x="24132" y="240004"/>
                  </a:lnTo>
                  <a:lnTo>
                    <a:pt x="23691" y="230389"/>
                  </a:lnTo>
                  <a:lnTo>
                    <a:pt x="24908" y="220481"/>
                  </a:lnTo>
                  <a:lnTo>
                    <a:pt x="27623" y="210387"/>
                  </a:lnTo>
                  <a:lnTo>
                    <a:pt x="31885" y="200660"/>
                  </a:lnTo>
                  <a:lnTo>
                    <a:pt x="38019" y="192267"/>
                  </a:lnTo>
                  <a:lnTo>
                    <a:pt x="46029" y="185630"/>
                  </a:lnTo>
                  <a:lnTo>
                    <a:pt x="55491" y="180836"/>
                  </a:lnTo>
                  <a:lnTo>
                    <a:pt x="65751" y="177903"/>
                  </a:lnTo>
                  <a:lnTo>
                    <a:pt x="76353" y="176634"/>
                  </a:lnTo>
                  <a:lnTo>
                    <a:pt x="87063" y="176711"/>
                  </a:lnTo>
                  <a:lnTo>
                    <a:pt x="97779" y="177810"/>
                  </a:lnTo>
                  <a:lnTo>
                    <a:pt x="108465" y="179655"/>
                  </a:lnTo>
                  <a:lnTo>
                    <a:pt x="119116" y="182196"/>
                  </a:lnTo>
                  <a:lnTo>
                    <a:pt x="129734" y="185577"/>
                  </a:lnTo>
                  <a:lnTo>
                    <a:pt x="140326" y="189815"/>
                  </a:lnTo>
                  <a:lnTo>
                    <a:pt x="150899" y="194796"/>
                  </a:lnTo>
                  <a:lnTo>
                    <a:pt x="161458" y="200365"/>
                  </a:lnTo>
                  <a:lnTo>
                    <a:pt x="172003" y="206371"/>
                  </a:lnTo>
                  <a:lnTo>
                    <a:pt x="182373" y="212693"/>
                  </a:lnTo>
                  <a:lnTo>
                    <a:pt x="192262" y="219235"/>
                  </a:lnTo>
                  <a:lnTo>
                    <a:pt x="201549" y="225927"/>
                  </a:lnTo>
                  <a:lnTo>
                    <a:pt x="210429" y="232555"/>
                  </a:lnTo>
                  <a:lnTo>
                    <a:pt x="219312" y="238779"/>
                  </a:lnTo>
                  <a:lnTo>
                    <a:pt x="228435" y="244446"/>
                  </a:lnTo>
                  <a:lnTo>
                    <a:pt x="237791" y="249618"/>
                  </a:lnTo>
                  <a:lnTo>
                    <a:pt x="248342" y="255092"/>
                  </a:lnTo>
                  <a:lnTo>
                    <a:pt x="263254" y="262463"/>
                  </a:lnTo>
                  <a:lnTo>
                    <a:pt x="287864" y="274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53305" y="384861"/>
              <a:ext cx="115815" cy="4694"/>
            </a:xfrm>
            <a:custGeom>
              <a:avLst/>
              <a:gdLst/>
              <a:ahLst/>
              <a:cxnLst/>
              <a:rect l="0" t="0" r="0" b="0"/>
              <a:pathLst>
                <a:path w="115815" h="4694">
                  <a:moveTo>
                    <a:pt x="115814" y="4693"/>
                  </a:moveTo>
                  <a:lnTo>
                    <a:pt x="104145" y="4626"/>
                  </a:lnTo>
                  <a:lnTo>
                    <a:pt x="93657" y="3986"/>
                  </a:lnTo>
                  <a:lnTo>
                    <a:pt x="83355" y="2698"/>
                  </a:lnTo>
                  <a:lnTo>
                    <a:pt x="73053" y="1184"/>
                  </a:lnTo>
                  <a:lnTo>
                    <a:pt x="62710" y="164"/>
                  </a:lnTo>
                  <a:lnTo>
                    <a:pt x="52330" y="0"/>
                  </a:lnTo>
                  <a:lnTo>
                    <a:pt x="42182" y="560"/>
                  </a:lnTo>
                  <a:lnTo>
                    <a:pt x="31687" y="1456"/>
                  </a:lnTo>
                  <a:lnTo>
                    <a:pt x="18806" y="2770"/>
                  </a:lnTo>
                  <a:lnTo>
                    <a:pt x="0" y="4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4891" y="45272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93483" y="7662"/>
                  </a:lnTo>
                  <a:lnTo>
                    <a:pt x="81714" y="5520"/>
                  </a:lnTo>
                  <a:lnTo>
                    <a:pt x="68837" y="3917"/>
                  </a:lnTo>
                  <a:lnTo>
                    <a:pt x="55426" y="2734"/>
                  </a:lnTo>
                  <a:lnTo>
                    <a:pt x="41358" y="1755"/>
                  </a:lnTo>
                  <a:lnTo>
                    <a:pt x="24277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05658" y="852690"/>
            <a:ext cx="1505576" cy="313903"/>
            <a:chOff x="1905658" y="852690"/>
            <a:chExt cx="1505576" cy="313903"/>
          </a:xfrm>
        </p:grpSpPr>
        <p:sp>
          <p:nvSpPr>
            <p:cNvPr id="17" name="Freeform 16"/>
            <p:cNvSpPr/>
            <p:nvPr/>
          </p:nvSpPr>
          <p:spPr>
            <a:xfrm>
              <a:off x="1916186" y="979150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84228" y="0"/>
                  </a:moveTo>
                  <a:lnTo>
                    <a:pt x="78427" y="5934"/>
                  </a:lnTo>
                  <a:lnTo>
                    <a:pt x="73503" y="12139"/>
                  </a:lnTo>
                  <a:lnTo>
                    <a:pt x="68996" y="19230"/>
                  </a:lnTo>
                  <a:lnTo>
                    <a:pt x="64602" y="26998"/>
                  </a:lnTo>
                  <a:lnTo>
                    <a:pt x="59940" y="34996"/>
                  </a:lnTo>
                  <a:lnTo>
                    <a:pt x="54826" y="42942"/>
                  </a:lnTo>
                  <a:lnTo>
                    <a:pt x="49248" y="50889"/>
                  </a:lnTo>
                  <a:lnTo>
                    <a:pt x="43276" y="59130"/>
                  </a:lnTo>
                  <a:lnTo>
                    <a:pt x="37002" y="67820"/>
                  </a:lnTo>
                  <a:lnTo>
                    <a:pt x="30671" y="76961"/>
                  </a:lnTo>
                  <a:lnTo>
                    <a:pt x="24654" y="86482"/>
                  </a:lnTo>
                  <a:lnTo>
                    <a:pt x="19134" y="96285"/>
                  </a:lnTo>
                  <a:lnTo>
                    <a:pt x="14261" y="105836"/>
                  </a:lnTo>
                  <a:lnTo>
                    <a:pt x="9766" y="115117"/>
                  </a:lnTo>
                  <a:lnTo>
                    <a:pt x="5256" y="12494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05658" y="989678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5867" y="8802"/>
                  </a:lnTo>
                  <a:lnTo>
                    <a:pt x="11432" y="17148"/>
                  </a:lnTo>
                  <a:lnTo>
                    <a:pt x="17235" y="25847"/>
                  </a:lnTo>
                  <a:lnTo>
                    <a:pt x="23489" y="34968"/>
                  </a:lnTo>
                  <a:lnTo>
                    <a:pt x="30467" y="44463"/>
                  </a:lnTo>
                  <a:lnTo>
                    <a:pt x="38244" y="54251"/>
                  </a:lnTo>
                  <a:lnTo>
                    <a:pt x="46573" y="64092"/>
                  </a:lnTo>
                  <a:lnTo>
                    <a:pt x="55003" y="73617"/>
                  </a:lnTo>
                  <a:lnTo>
                    <a:pt x="63264" y="82650"/>
                  </a:lnTo>
                  <a:lnTo>
                    <a:pt x="71266" y="91189"/>
                  </a:lnTo>
                  <a:lnTo>
                    <a:pt x="79019" y="99310"/>
                  </a:lnTo>
                  <a:lnTo>
                    <a:pt x="86562" y="107103"/>
                  </a:lnTo>
                  <a:lnTo>
                    <a:pt x="93833" y="114545"/>
                  </a:lnTo>
                  <a:lnTo>
                    <a:pt x="101483" y="122327"/>
                  </a:lnTo>
                  <a:lnTo>
                    <a:pt x="111301" y="132254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79440" y="852690"/>
              <a:ext cx="315856" cy="313903"/>
            </a:xfrm>
            <a:custGeom>
              <a:avLst/>
              <a:gdLst/>
              <a:ahLst/>
              <a:cxnLst/>
              <a:rect l="0" t="0" r="0" b="0"/>
              <a:pathLst>
                <a:path w="315856" h="313903">
                  <a:moveTo>
                    <a:pt x="0" y="73817"/>
                  </a:moveTo>
                  <a:lnTo>
                    <a:pt x="3001" y="62149"/>
                  </a:lnTo>
                  <a:lnTo>
                    <a:pt x="6423" y="51660"/>
                  </a:lnTo>
                  <a:lnTo>
                    <a:pt x="10624" y="41368"/>
                  </a:lnTo>
                  <a:lnTo>
                    <a:pt x="15697" y="31412"/>
                  </a:lnTo>
                  <a:lnTo>
                    <a:pt x="21826" y="22365"/>
                  </a:lnTo>
                  <a:lnTo>
                    <a:pt x="29010" y="14491"/>
                  </a:lnTo>
                  <a:lnTo>
                    <a:pt x="37098" y="8060"/>
                  </a:lnTo>
                  <a:lnTo>
                    <a:pt x="45892" y="3491"/>
                  </a:lnTo>
                  <a:lnTo>
                    <a:pt x="55213" y="835"/>
                  </a:lnTo>
                  <a:lnTo>
                    <a:pt x="64910" y="0"/>
                  </a:lnTo>
                  <a:lnTo>
                    <a:pt x="74871" y="945"/>
                  </a:lnTo>
                  <a:lnTo>
                    <a:pt x="85011" y="3469"/>
                  </a:lnTo>
                  <a:lnTo>
                    <a:pt x="95107" y="7433"/>
                  </a:lnTo>
                  <a:lnTo>
                    <a:pt x="104813" y="12833"/>
                  </a:lnTo>
                  <a:lnTo>
                    <a:pt x="113966" y="19537"/>
                  </a:lnTo>
                  <a:lnTo>
                    <a:pt x="122418" y="27308"/>
                  </a:lnTo>
                  <a:lnTo>
                    <a:pt x="129949" y="35894"/>
                  </a:lnTo>
                  <a:lnTo>
                    <a:pt x="136533" y="45085"/>
                  </a:lnTo>
                  <a:lnTo>
                    <a:pt x="142295" y="55036"/>
                  </a:lnTo>
                  <a:lnTo>
                    <a:pt x="147406" y="66233"/>
                  </a:lnTo>
                  <a:lnTo>
                    <a:pt x="152030" y="78839"/>
                  </a:lnTo>
                  <a:lnTo>
                    <a:pt x="156137" y="92559"/>
                  </a:lnTo>
                  <a:lnTo>
                    <a:pt x="159524" y="106840"/>
                  </a:lnTo>
                  <a:lnTo>
                    <a:pt x="162132" y="121298"/>
                  </a:lnTo>
                  <a:lnTo>
                    <a:pt x="163884" y="135751"/>
                  </a:lnTo>
                  <a:lnTo>
                    <a:pt x="164611" y="150134"/>
                  </a:lnTo>
                  <a:lnTo>
                    <a:pt x="164320" y="164432"/>
                  </a:lnTo>
                  <a:lnTo>
                    <a:pt x="163158" y="178490"/>
                  </a:lnTo>
                  <a:lnTo>
                    <a:pt x="161315" y="192017"/>
                  </a:lnTo>
                  <a:lnTo>
                    <a:pt x="158967" y="204901"/>
                  </a:lnTo>
                  <a:lnTo>
                    <a:pt x="156257" y="217352"/>
                  </a:lnTo>
                  <a:lnTo>
                    <a:pt x="153293" y="229787"/>
                  </a:lnTo>
                  <a:lnTo>
                    <a:pt x="150148" y="242443"/>
                  </a:lnTo>
                  <a:lnTo>
                    <a:pt x="146714" y="255063"/>
                  </a:lnTo>
                  <a:lnTo>
                    <a:pt x="142724" y="267010"/>
                  </a:lnTo>
                  <a:lnTo>
                    <a:pt x="138070" y="277968"/>
                  </a:lnTo>
                  <a:lnTo>
                    <a:pt x="132637" y="287784"/>
                  </a:lnTo>
                  <a:lnTo>
                    <a:pt x="126233" y="296305"/>
                  </a:lnTo>
                  <a:lnTo>
                    <a:pt x="118848" y="303576"/>
                  </a:lnTo>
                  <a:lnTo>
                    <a:pt x="110617" y="309305"/>
                  </a:lnTo>
                  <a:lnTo>
                    <a:pt x="101721" y="312806"/>
                  </a:lnTo>
                  <a:lnTo>
                    <a:pt x="92337" y="313902"/>
                  </a:lnTo>
                  <a:lnTo>
                    <a:pt x="82765" y="312859"/>
                  </a:lnTo>
                  <a:lnTo>
                    <a:pt x="73419" y="310109"/>
                  </a:lnTo>
                  <a:lnTo>
                    <a:pt x="64512" y="306073"/>
                  </a:lnTo>
                  <a:lnTo>
                    <a:pt x="56226" y="300942"/>
                  </a:lnTo>
                  <a:lnTo>
                    <a:pt x="48807" y="294683"/>
                  </a:lnTo>
                  <a:lnTo>
                    <a:pt x="42308" y="287366"/>
                  </a:lnTo>
                  <a:lnTo>
                    <a:pt x="36943" y="279167"/>
                  </a:lnTo>
                  <a:lnTo>
                    <a:pt x="33161" y="270286"/>
                  </a:lnTo>
                  <a:lnTo>
                    <a:pt x="31072" y="260912"/>
                  </a:lnTo>
                  <a:lnTo>
                    <a:pt x="30804" y="251516"/>
                  </a:lnTo>
                  <a:lnTo>
                    <a:pt x="32668" y="242820"/>
                  </a:lnTo>
                  <a:lnTo>
                    <a:pt x="36627" y="235161"/>
                  </a:lnTo>
                  <a:lnTo>
                    <a:pt x="42369" y="228528"/>
                  </a:lnTo>
                  <a:lnTo>
                    <a:pt x="49503" y="222757"/>
                  </a:lnTo>
                  <a:lnTo>
                    <a:pt x="57671" y="217655"/>
                  </a:lnTo>
                  <a:lnTo>
                    <a:pt x="66746" y="213210"/>
                  </a:lnTo>
                  <a:lnTo>
                    <a:pt x="76814" y="209588"/>
                  </a:lnTo>
                  <a:lnTo>
                    <a:pt x="87845" y="206819"/>
                  </a:lnTo>
                  <a:lnTo>
                    <a:pt x="99692" y="204957"/>
                  </a:lnTo>
                  <a:lnTo>
                    <a:pt x="112177" y="204157"/>
                  </a:lnTo>
                  <a:lnTo>
                    <a:pt x="125137" y="204393"/>
                  </a:lnTo>
                  <a:lnTo>
                    <a:pt x="138603" y="205348"/>
                  </a:lnTo>
                  <a:lnTo>
                    <a:pt x="152782" y="206520"/>
                  </a:lnTo>
                  <a:lnTo>
                    <a:pt x="167720" y="207604"/>
                  </a:lnTo>
                  <a:lnTo>
                    <a:pt x="183006" y="208652"/>
                  </a:lnTo>
                  <a:lnTo>
                    <a:pt x="197888" y="209961"/>
                  </a:lnTo>
                  <a:lnTo>
                    <a:pt x="211971" y="211694"/>
                  </a:lnTo>
                  <a:lnTo>
                    <a:pt x="225206" y="213858"/>
                  </a:lnTo>
                  <a:lnTo>
                    <a:pt x="237708" y="216390"/>
                  </a:lnTo>
                  <a:lnTo>
                    <a:pt x="249633" y="219203"/>
                  </a:lnTo>
                  <a:lnTo>
                    <a:pt x="261060" y="222070"/>
                  </a:lnTo>
                  <a:lnTo>
                    <a:pt x="273315" y="224912"/>
                  </a:lnTo>
                  <a:lnTo>
                    <a:pt x="289716" y="227976"/>
                  </a:lnTo>
                  <a:lnTo>
                    <a:pt x="315855" y="231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05948" y="85280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69563" y="0"/>
                  </a:lnTo>
                  <a:lnTo>
                    <a:pt x="54663" y="0"/>
                  </a:lnTo>
                  <a:lnTo>
                    <a:pt x="342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16476" y="947564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82955" y="0"/>
                  </a:lnTo>
                  <a:lnTo>
                    <a:pt x="71186" y="0"/>
                  </a:lnTo>
                  <a:lnTo>
                    <a:pt x="58313" y="0"/>
                  </a:lnTo>
                  <a:lnTo>
                    <a:pt x="45104" y="0"/>
                  </a:lnTo>
                  <a:lnTo>
                    <a:pt x="31938" y="0"/>
                  </a:lnTo>
                  <a:lnTo>
                    <a:pt x="176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000207" y="2232041"/>
            <a:ext cx="421141" cy="916570"/>
            <a:chOff x="1000207" y="2232041"/>
            <a:chExt cx="421141" cy="916570"/>
          </a:xfrm>
        </p:grpSpPr>
        <p:sp>
          <p:nvSpPr>
            <p:cNvPr id="23" name="Freeform 22"/>
            <p:cNvSpPr/>
            <p:nvPr/>
          </p:nvSpPr>
          <p:spPr>
            <a:xfrm>
              <a:off x="1179191" y="2232041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9"/>
                  </a:lnTo>
                  <a:lnTo>
                    <a:pt x="2736" y="42872"/>
                  </a:lnTo>
                  <a:lnTo>
                    <a:pt x="1888" y="57648"/>
                  </a:lnTo>
                  <a:lnTo>
                    <a:pt x="1290" y="74022"/>
                  </a:lnTo>
                  <a:lnTo>
                    <a:pt x="876" y="91536"/>
                  </a:lnTo>
                  <a:lnTo>
                    <a:pt x="592" y="109572"/>
                  </a:lnTo>
                  <a:lnTo>
                    <a:pt x="399" y="127728"/>
                  </a:lnTo>
                  <a:lnTo>
                    <a:pt x="268" y="145660"/>
                  </a:lnTo>
                  <a:lnTo>
                    <a:pt x="179" y="163006"/>
                  </a:lnTo>
                  <a:lnTo>
                    <a:pt x="120" y="179626"/>
                  </a:lnTo>
                  <a:lnTo>
                    <a:pt x="80" y="195355"/>
                  </a:lnTo>
                  <a:lnTo>
                    <a:pt x="49" y="211653"/>
                  </a:lnTo>
                  <a:lnTo>
                    <a:pt x="24" y="23218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00207" y="2526839"/>
              <a:ext cx="326384" cy="178985"/>
            </a:xfrm>
            <a:custGeom>
              <a:avLst/>
              <a:gdLst/>
              <a:ahLst/>
              <a:cxnLst/>
              <a:rect l="0" t="0" r="0" b="0"/>
              <a:pathLst>
                <a:path w="326384" h="178985">
                  <a:moveTo>
                    <a:pt x="326383" y="0"/>
                  </a:moveTo>
                  <a:lnTo>
                    <a:pt x="320449" y="5868"/>
                  </a:lnTo>
                  <a:lnTo>
                    <a:pt x="314244" y="11432"/>
                  </a:lnTo>
                  <a:lnTo>
                    <a:pt x="307148" y="17231"/>
                  </a:lnTo>
                  <a:lnTo>
                    <a:pt x="299208" y="23312"/>
                  </a:lnTo>
                  <a:lnTo>
                    <a:pt x="290561" y="29641"/>
                  </a:lnTo>
                  <a:lnTo>
                    <a:pt x="281367" y="36165"/>
                  </a:lnTo>
                  <a:lnTo>
                    <a:pt x="271767" y="42668"/>
                  </a:lnTo>
                  <a:lnTo>
                    <a:pt x="261878" y="48803"/>
                  </a:lnTo>
                  <a:lnTo>
                    <a:pt x="251789" y="54412"/>
                  </a:lnTo>
                  <a:lnTo>
                    <a:pt x="241729" y="59669"/>
                  </a:lnTo>
                  <a:lnTo>
                    <a:pt x="232048" y="64965"/>
                  </a:lnTo>
                  <a:lnTo>
                    <a:pt x="222893" y="70532"/>
                  </a:lnTo>
                  <a:lnTo>
                    <a:pt x="213761" y="76425"/>
                  </a:lnTo>
                  <a:lnTo>
                    <a:pt x="203644" y="82613"/>
                  </a:lnTo>
                  <a:lnTo>
                    <a:pt x="192061" y="89035"/>
                  </a:lnTo>
                  <a:lnTo>
                    <a:pt x="179347" y="95466"/>
                  </a:lnTo>
                  <a:lnTo>
                    <a:pt x="166348" y="101550"/>
                  </a:lnTo>
                  <a:lnTo>
                    <a:pt x="153595" y="107125"/>
                  </a:lnTo>
                  <a:lnTo>
                    <a:pt x="140948" y="112359"/>
                  </a:lnTo>
                  <a:lnTo>
                    <a:pt x="127792" y="117640"/>
                  </a:lnTo>
                  <a:lnTo>
                    <a:pt x="113809" y="123196"/>
                  </a:lnTo>
                  <a:lnTo>
                    <a:pt x="99470" y="129081"/>
                  </a:lnTo>
                  <a:lnTo>
                    <a:pt x="85824" y="135265"/>
                  </a:lnTo>
                  <a:lnTo>
                    <a:pt x="73416" y="141683"/>
                  </a:lnTo>
                  <a:lnTo>
                    <a:pt x="62136" y="148112"/>
                  </a:lnTo>
                  <a:lnTo>
                    <a:pt x="51491" y="154195"/>
                  </a:lnTo>
                  <a:lnTo>
                    <a:pt x="41123" y="159760"/>
                  </a:lnTo>
                  <a:lnTo>
                    <a:pt x="31293" y="164663"/>
                  </a:lnTo>
                  <a:lnTo>
                    <a:pt x="21846" y="169182"/>
                  </a:lnTo>
                  <a:lnTo>
                    <a:pt x="11944" y="17371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89315" y="2728844"/>
              <a:ext cx="332033" cy="419767"/>
            </a:xfrm>
            <a:custGeom>
              <a:avLst/>
              <a:gdLst/>
              <a:ahLst/>
              <a:cxnLst/>
              <a:rect l="0" t="0" r="0" b="0"/>
              <a:pathLst>
                <a:path w="332033" h="419767">
                  <a:moveTo>
                    <a:pt x="47762" y="8565"/>
                  </a:moveTo>
                  <a:lnTo>
                    <a:pt x="44762" y="17366"/>
                  </a:lnTo>
                  <a:lnTo>
                    <a:pt x="41339" y="25713"/>
                  </a:lnTo>
                  <a:lnTo>
                    <a:pt x="37148" y="34412"/>
                  </a:lnTo>
                  <a:lnTo>
                    <a:pt x="32420" y="43533"/>
                  </a:lnTo>
                  <a:lnTo>
                    <a:pt x="27587" y="53027"/>
                  </a:lnTo>
                  <a:lnTo>
                    <a:pt x="22910" y="62819"/>
                  </a:lnTo>
                  <a:lnTo>
                    <a:pt x="18474" y="72833"/>
                  </a:lnTo>
                  <a:lnTo>
                    <a:pt x="14272" y="83007"/>
                  </a:lnTo>
                  <a:lnTo>
                    <a:pt x="10257" y="93223"/>
                  </a:lnTo>
                  <a:lnTo>
                    <a:pt x="6191" y="100955"/>
                  </a:lnTo>
                  <a:lnTo>
                    <a:pt x="2540" y="103051"/>
                  </a:lnTo>
                  <a:lnTo>
                    <a:pt x="463" y="100477"/>
                  </a:lnTo>
                  <a:lnTo>
                    <a:pt x="0" y="94863"/>
                  </a:lnTo>
                  <a:lnTo>
                    <a:pt x="946" y="87217"/>
                  </a:lnTo>
                  <a:lnTo>
                    <a:pt x="3247" y="77959"/>
                  </a:lnTo>
                  <a:lnTo>
                    <a:pt x="6758" y="67405"/>
                  </a:lnTo>
                  <a:lnTo>
                    <a:pt x="11252" y="56180"/>
                  </a:lnTo>
                  <a:lnTo>
                    <a:pt x="16495" y="45158"/>
                  </a:lnTo>
                  <a:lnTo>
                    <a:pt x="22287" y="34816"/>
                  </a:lnTo>
                  <a:lnTo>
                    <a:pt x="28636" y="25409"/>
                  </a:lnTo>
                  <a:lnTo>
                    <a:pt x="35730" y="17161"/>
                  </a:lnTo>
                  <a:lnTo>
                    <a:pt x="43614" y="10072"/>
                  </a:lnTo>
                  <a:lnTo>
                    <a:pt x="52197" y="4463"/>
                  </a:lnTo>
                  <a:lnTo>
                    <a:pt x="61337" y="1042"/>
                  </a:lnTo>
                  <a:lnTo>
                    <a:pt x="70890" y="0"/>
                  </a:lnTo>
                  <a:lnTo>
                    <a:pt x="80576" y="1078"/>
                  </a:lnTo>
                  <a:lnTo>
                    <a:pt x="89998" y="3852"/>
                  </a:lnTo>
                  <a:lnTo>
                    <a:pt x="98963" y="7910"/>
                  </a:lnTo>
                  <a:lnTo>
                    <a:pt x="107456" y="13224"/>
                  </a:lnTo>
                  <a:lnTo>
                    <a:pt x="115547" y="20138"/>
                  </a:lnTo>
                  <a:lnTo>
                    <a:pt x="123320" y="28712"/>
                  </a:lnTo>
                  <a:lnTo>
                    <a:pt x="130694" y="38740"/>
                  </a:lnTo>
                  <a:lnTo>
                    <a:pt x="137427" y="49920"/>
                  </a:lnTo>
                  <a:lnTo>
                    <a:pt x="143440" y="61965"/>
                  </a:lnTo>
                  <a:lnTo>
                    <a:pt x="148801" y="74799"/>
                  </a:lnTo>
                  <a:lnTo>
                    <a:pt x="153636" y="88545"/>
                  </a:lnTo>
                  <a:lnTo>
                    <a:pt x="158070" y="103199"/>
                  </a:lnTo>
                  <a:lnTo>
                    <a:pt x="162049" y="118631"/>
                  </a:lnTo>
                  <a:lnTo>
                    <a:pt x="165349" y="134676"/>
                  </a:lnTo>
                  <a:lnTo>
                    <a:pt x="167904" y="151176"/>
                  </a:lnTo>
                  <a:lnTo>
                    <a:pt x="169789" y="168002"/>
                  </a:lnTo>
                  <a:lnTo>
                    <a:pt x="171138" y="185057"/>
                  </a:lnTo>
                  <a:lnTo>
                    <a:pt x="172078" y="202271"/>
                  </a:lnTo>
                  <a:lnTo>
                    <a:pt x="172557" y="219593"/>
                  </a:lnTo>
                  <a:lnTo>
                    <a:pt x="172354" y="236989"/>
                  </a:lnTo>
                  <a:lnTo>
                    <a:pt x="171404" y="254431"/>
                  </a:lnTo>
                  <a:lnTo>
                    <a:pt x="169783" y="271737"/>
                  </a:lnTo>
                  <a:lnTo>
                    <a:pt x="167624" y="288591"/>
                  </a:lnTo>
                  <a:lnTo>
                    <a:pt x="165056" y="304850"/>
                  </a:lnTo>
                  <a:lnTo>
                    <a:pt x="162027" y="320379"/>
                  </a:lnTo>
                  <a:lnTo>
                    <a:pt x="158315" y="334968"/>
                  </a:lnTo>
                  <a:lnTo>
                    <a:pt x="153851" y="348592"/>
                  </a:lnTo>
                  <a:lnTo>
                    <a:pt x="148548" y="361217"/>
                  </a:lnTo>
                  <a:lnTo>
                    <a:pt x="142232" y="372712"/>
                  </a:lnTo>
                  <a:lnTo>
                    <a:pt x="134905" y="383108"/>
                  </a:lnTo>
                  <a:lnTo>
                    <a:pt x="126714" y="392414"/>
                  </a:lnTo>
                  <a:lnTo>
                    <a:pt x="117845" y="400527"/>
                  </a:lnTo>
                  <a:lnTo>
                    <a:pt x="108469" y="407496"/>
                  </a:lnTo>
                  <a:lnTo>
                    <a:pt x="98563" y="413177"/>
                  </a:lnTo>
                  <a:lnTo>
                    <a:pt x="87929" y="417171"/>
                  </a:lnTo>
                  <a:lnTo>
                    <a:pt x="76524" y="419403"/>
                  </a:lnTo>
                  <a:lnTo>
                    <a:pt x="64764" y="419766"/>
                  </a:lnTo>
                  <a:lnTo>
                    <a:pt x="53403" y="417966"/>
                  </a:lnTo>
                  <a:lnTo>
                    <a:pt x="42842" y="414049"/>
                  </a:lnTo>
                  <a:lnTo>
                    <a:pt x="33294" y="408336"/>
                  </a:lnTo>
                  <a:lnTo>
                    <a:pt x="24952" y="401221"/>
                  </a:lnTo>
                  <a:lnTo>
                    <a:pt x="17798" y="393070"/>
                  </a:lnTo>
                  <a:lnTo>
                    <a:pt x="11976" y="384176"/>
                  </a:lnTo>
                  <a:lnTo>
                    <a:pt x="7881" y="374762"/>
                  </a:lnTo>
                  <a:lnTo>
                    <a:pt x="5572" y="364989"/>
                  </a:lnTo>
                  <a:lnTo>
                    <a:pt x="4986" y="354969"/>
                  </a:lnTo>
                  <a:lnTo>
                    <a:pt x="6104" y="344783"/>
                  </a:lnTo>
                  <a:lnTo>
                    <a:pt x="8749" y="334489"/>
                  </a:lnTo>
                  <a:lnTo>
                    <a:pt x="12794" y="324287"/>
                  </a:lnTo>
                  <a:lnTo>
                    <a:pt x="18250" y="314510"/>
                  </a:lnTo>
                  <a:lnTo>
                    <a:pt x="24991" y="305308"/>
                  </a:lnTo>
                  <a:lnTo>
                    <a:pt x="32787" y="296824"/>
                  </a:lnTo>
                  <a:lnTo>
                    <a:pt x="41390" y="289271"/>
                  </a:lnTo>
                  <a:lnTo>
                    <a:pt x="50584" y="282682"/>
                  </a:lnTo>
                  <a:lnTo>
                    <a:pt x="60196" y="277257"/>
                  </a:lnTo>
                  <a:lnTo>
                    <a:pt x="70102" y="273435"/>
                  </a:lnTo>
                  <a:lnTo>
                    <a:pt x="80209" y="271309"/>
                  </a:lnTo>
                  <a:lnTo>
                    <a:pt x="90453" y="270677"/>
                  </a:lnTo>
                  <a:lnTo>
                    <a:pt x="100791" y="271233"/>
                  </a:lnTo>
                  <a:lnTo>
                    <a:pt x="111191" y="272682"/>
                  </a:lnTo>
                  <a:lnTo>
                    <a:pt x="121634" y="274940"/>
                  </a:lnTo>
                  <a:lnTo>
                    <a:pt x="132105" y="278125"/>
                  </a:lnTo>
                  <a:lnTo>
                    <a:pt x="142600" y="282228"/>
                  </a:lnTo>
                  <a:lnTo>
                    <a:pt x="153276" y="287118"/>
                  </a:lnTo>
                  <a:lnTo>
                    <a:pt x="164436" y="292624"/>
                  </a:lnTo>
                  <a:lnTo>
                    <a:pt x="176201" y="298593"/>
                  </a:lnTo>
                  <a:lnTo>
                    <a:pt x="188375" y="305059"/>
                  </a:lnTo>
                  <a:lnTo>
                    <a:pt x="200547" y="312231"/>
                  </a:lnTo>
                  <a:lnTo>
                    <a:pt x="212484" y="320158"/>
                  </a:lnTo>
                  <a:lnTo>
                    <a:pt x="224448" y="328431"/>
                  </a:lnTo>
                  <a:lnTo>
                    <a:pt x="237080" y="336297"/>
                  </a:lnTo>
                  <a:lnTo>
                    <a:pt x="250678" y="343363"/>
                  </a:lnTo>
                  <a:lnTo>
                    <a:pt x="264856" y="349628"/>
                  </a:lnTo>
                  <a:lnTo>
                    <a:pt x="280311" y="356027"/>
                  </a:lnTo>
                  <a:lnTo>
                    <a:pt x="300641" y="364236"/>
                  </a:lnTo>
                  <a:lnTo>
                    <a:pt x="332032" y="377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4032614" y="2128064"/>
            <a:ext cx="207542" cy="342366"/>
          </a:xfrm>
          <a:custGeom>
            <a:avLst/>
            <a:gdLst/>
            <a:ahLst/>
            <a:cxnLst/>
            <a:rect l="0" t="0" r="0" b="0"/>
            <a:pathLst>
              <a:path w="207542" h="342366">
                <a:moveTo>
                  <a:pt x="207541" y="43767"/>
                </a:moveTo>
                <a:lnTo>
                  <a:pt x="201674" y="52568"/>
                </a:lnTo>
                <a:lnTo>
                  <a:pt x="196109" y="60915"/>
                </a:lnTo>
                <a:lnTo>
                  <a:pt x="190309" y="69618"/>
                </a:lnTo>
                <a:lnTo>
                  <a:pt x="184228" y="78912"/>
                </a:lnTo>
                <a:lnTo>
                  <a:pt x="177899" y="89056"/>
                </a:lnTo>
                <a:lnTo>
                  <a:pt x="171371" y="100101"/>
                </a:lnTo>
                <a:lnTo>
                  <a:pt x="164695" y="111940"/>
                </a:lnTo>
                <a:lnTo>
                  <a:pt x="157912" y="124411"/>
                </a:lnTo>
                <a:lnTo>
                  <a:pt x="151055" y="137358"/>
                </a:lnTo>
                <a:lnTo>
                  <a:pt x="144145" y="150813"/>
                </a:lnTo>
                <a:lnTo>
                  <a:pt x="137200" y="164984"/>
                </a:lnTo>
                <a:lnTo>
                  <a:pt x="130231" y="179920"/>
                </a:lnTo>
                <a:lnTo>
                  <a:pt x="123245" y="195375"/>
                </a:lnTo>
                <a:lnTo>
                  <a:pt x="116248" y="210902"/>
                </a:lnTo>
                <a:lnTo>
                  <a:pt x="109249" y="226231"/>
                </a:lnTo>
                <a:lnTo>
                  <a:pt x="102413" y="241118"/>
                </a:lnTo>
                <a:lnTo>
                  <a:pt x="96049" y="255267"/>
                </a:lnTo>
                <a:lnTo>
                  <a:pt x="90292" y="268603"/>
                </a:lnTo>
                <a:lnTo>
                  <a:pt x="85275" y="281371"/>
                </a:lnTo>
                <a:lnTo>
                  <a:pt x="81203" y="294027"/>
                </a:lnTo>
                <a:lnTo>
                  <a:pt x="78108" y="306821"/>
                </a:lnTo>
                <a:lnTo>
                  <a:pt x="76352" y="319025"/>
                </a:lnTo>
                <a:lnTo>
                  <a:pt x="76680" y="329097"/>
                </a:lnTo>
                <a:lnTo>
                  <a:pt x="79307" y="336342"/>
                </a:lnTo>
                <a:lnTo>
                  <a:pt x="83833" y="340713"/>
                </a:lnTo>
                <a:lnTo>
                  <a:pt x="89544" y="342365"/>
                </a:lnTo>
                <a:lnTo>
                  <a:pt x="95899" y="341696"/>
                </a:lnTo>
                <a:lnTo>
                  <a:pt x="102586" y="339198"/>
                </a:lnTo>
                <a:lnTo>
                  <a:pt x="109439" y="335337"/>
                </a:lnTo>
                <a:lnTo>
                  <a:pt x="116371" y="330490"/>
                </a:lnTo>
                <a:lnTo>
                  <a:pt x="123176" y="324785"/>
                </a:lnTo>
                <a:lnTo>
                  <a:pt x="129527" y="318125"/>
                </a:lnTo>
                <a:lnTo>
                  <a:pt x="135287" y="310534"/>
                </a:lnTo>
                <a:lnTo>
                  <a:pt x="140648" y="302147"/>
                </a:lnTo>
                <a:lnTo>
                  <a:pt x="146016" y="293139"/>
                </a:lnTo>
                <a:lnTo>
                  <a:pt x="151622" y="283665"/>
                </a:lnTo>
                <a:lnTo>
                  <a:pt x="157201" y="273693"/>
                </a:lnTo>
                <a:lnTo>
                  <a:pt x="162116" y="263013"/>
                </a:lnTo>
                <a:lnTo>
                  <a:pt x="166045" y="251573"/>
                </a:lnTo>
                <a:lnTo>
                  <a:pt x="168835" y="239619"/>
                </a:lnTo>
                <a:lnTo>
                  <a:pt x="170333" y="227595"/>
                </a:lnTo>
                <a:lnTo>
                  <a:pt x="170591" y="215771"/>
                </a:lnTo>
                <a:lnTo>
                  <a:pt x="169646" y="204391"/>
                </a:lnTo>
                <a:lnTo>
                  <a:pt x="167423" y="193749"/>
                </a:lnTo>
                <a:lnTo>
                  <a:pt x="164001" y="183927"/>
                </a:lnTo>
                <a:lnTo>
                  <a:pt x="159418" y="174839"/>
                </a:lnTo>
                <a:lnTo>
                  <a:pt x="153593" y="166341"/>
                </a:lnTo>
                <a:lnTo>
                  <a:pt x="146596" y="158287"/>
                </a:lnTo>
                <a:lnTo>
                  <a:pt x="138457" y="150553"/>
                </a:lnTo>
                <a:lnTo>
                  <a:pt x="129092" y="143045"/>
                </a:lnTo>
                <a:lnTo>
                  <a:pt x="118573" y="135695"/>
                </a:lnTo>
                <a:lnTo>
                  <a:pt x="107256" y="128452"/>
                </a:lnTo>
                <a:lnTo>
                  <a:pt x="95667" y="121282"/>
                </a:lnTo>
                <a:lnTo>
                  <a:pt x="84135" y="114166"/>
                </a:lnTo>
                <a:lnTo>
                  <a:pt x="72782" y="107252"/>
                </a:lnTo>
                <a:lnTo>
                  <a:pt x="61626" y="100836"/>
                </a:lnTo>
                <a:lnTo>
                  <a:pt x="50645" y="95035"/>
                </a:lnTo>
                <a:lnTo>
                  <a:pt x="39966" y="89649"/>
                </a:lnTo>
                <a:lnTo>
                  <a:pt x="29860" y="84264"/>
                </a:lnTo>
                <a:lnTo>
                  <a:pt x="20444" y="78630"/>
                </a:lnTo>
                <a:lnTo>
                  <a:pt x="12153" y="72352"/>
                </a:lnTo>
                <a:lnTo>
                  <a:pt x="5795" y="64840"/>
                </a:lnTo>
                <a:lnTo>
                  <a:pt x="1648" y="55904"/>
                </a:lnTo>
                <a:lnTo>
                  <a:pt x="0" y="46156"/>
                </a:lnTo>
                <a:lnTo>
                  <a:pt x="1389" y="36767"/>
                </a:lnTo>
                <a:lnTo>
                  <a:pt x="5803" y="28386"/>
                </a:lnTo>
                <a:lnTo>
                  <a:pt x="12647" y="21136"/>
                </a:lnTo>
                <a:lnTo>
                  <a:pt x="21050" y="14885"/>
                </a:lnTo>
                <a:lnTo>
                  <a:pt x="30365" y="9434"/>
                </a:lnTo>
                <a:lnTo>
                  <a:pt x="40358" y="4908"/>
                </a:lnTo>
                <a:lnTo>
                  <a:pt x="51117" y="1758"/>
                </a:lnTo>
                <a:lnTo>
                  <a:pt x="62637" y="119"/>
                </a:lnTo>
                <a:lnTo>
                  <a:pt x="74491" y="0"/>
                </a:lnTo>
                <a:lnTo>
                  <a:pt x="85923" y="1439"/>
                </a:lnTo>
                <a:lnTo>
                  <a:pt x="96544" y="4298"/>
                </a:lnTo>
                <a:lnTo>
                  <a:pt x="106473" y="8318"/>
                </a:lnTo>
                <a:lnTo>
                  <a:pt x="116136" y="13226"/>
                </a:lnTo>
                <a:lnTo>
                  <a:pt x="125810" y="18772"/>
                </a:lnTo>
                <a:lnTo>
                  <a:pt x="135156" y="24465"/>
                </a:lnTo>
                <a:lnTo>
                  <a:pt x="144218" y="30121"/>
                </a:lnTo>
                <a:lnTo>
                  <a:pt x="153798" y="36235"/>
                </a:lnTo>
                <a:lnTo>
                  <a:pt x="165427" y="437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955885" y="2571914"/>
            <a:ext cx="389556" cy="31586"/>
          </a:xfrm>
          <a:custGeom>
            <a:avLst/>
            <a:gdLst/>
            <a:ahLst/>
            <a:cxnLst/>
            <a:rect l="0" t="0" r="0" b="0"/>
            <a:pathLst>
              <a:path w="389556" h="31586">
                <a:moveTo>
                  <a:pt x="389555" y="0"/>
                </a:moveTo>
                <a:lnTo>
                  <a:pt x="377753" y="67"/>
                </a:lnTo>
                <a:lnTo>
                  <a:pt x="365983" y="707"/>
                </a:lnTo>
                <a:lnTo>
                  <a:pt x="353097" y="2004"/>
                </a:lnTo>
                <a:lnTo>
                  <a:pt x="339422" y="3864"/>
                </a:lnTo>
                <a:lnTo>
                  <a:pt x="325742" y="6180"/>
                </a:lnTo>
                <a:lnTo>
                  <a:pt x="312508" y="8842"/>
                </a:lnTo>
                <a:lnTo>
                  <a:pt x="299192" y="11593"/>
                </a:lnTo>
                <a:lnTo>
                  <a:pt x="284519" y="14052"/>
                </a:lnTo>
                <a:lnTo>
                  <a:pt x="267881" y="16034"/>
                </a:lnTo>
                <a:lnTo>
                  <a:pt x="249792" y="17532"/>
                </a:lnTo>
                <a:lnTo>
                  <a:pt x="231485" y="18620"/>
                </a:lnTo>
                <a:lnTo>
                  <a:pt x="213716" y="19394"/>
                </a:lnTo>
                <a:lnTo>
                  <a:pt x="196396" y="20101"/>
                </a:lnTo>
                <a:lnTo>
                  <a:pt x="178874" y="21117"/>
                </a:lnTo>
                <a:lnTo>
                  <a:pt x="160766" y="22616"/>
                </a:lnTo>
                <a:lnTo>
                  <a:pt x="142318" y="24438"/>
                </a:lnTo>
                <a:lnTo>
                  <a:pt x="124220" y="26200"/>
                </a:lnTo>
                <a:lnTo>
                  <a:pt x="106853" y="27680"/>
                </a:lnTo>
                <a:lnTo>
                  <a:pt x="90274" y="28824"/>
                </a:lnTo>
                <a:lnTo>
                  <a:pt x="74380" y="29666"/>
                </a:lnTo>
                <a:lnTo>
                  <a:pt x="59042" y="30267"/>
                </a:lnTo>
                <a:lnTo>
                  <a:pt x="44726" y="30689"/>
                </a:lnTo>
                <a:lnTo>
                  <a:pt x="31094" y="31025"/>
                </a:lnTo>
                <a:lnTo>
                  <a:pt x="16943" y="31307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4040113" y="2729841"/>
            <a:ext cx="10530" cy="263214"/>
          </a:xfrm>
          <a:custGeom>
            <a:avLst/>
            <a:gdLst/>
            <a:ahLst/>
            <a:cxnLst/>
            <a:rect l="0" t="0" r="0" b="0"/>
            <a:pathLst>
              <a:path w="10530" h="263214">
                <a:moveTo>
                  <a:pt x="10529" y="0"/>
                </a:moveTo>
                <a:lnTo>
                  <a:pt x="10462" y="11736"/>
                </a:lnTo>
                <a:lnTo>
                  <a:pt x="9821" y="22864"/>
                </a:lnTo>
                <a:lnTo>
                  <a:pt x="8529" y="34467"/>
                </a:lnTo>
                <a:lnTo>
                  <a:pt x="6842" y="46801"/>
                </a:lnTo>
                <a:lnTo>
                  <a:pt x="5174" y="60110"/>
                </a:lnTo>
                <a:lnTo>
                  <a:pt x="3761" y="74419"/>
                </a:lnTo>
                <a:lnTo>
                  <a:pt x="2663" y="89596"/>
                </a:lnTo>
                <a:lnTo>
                  <a:pt x="1852" y="105458"/>
                </a:lnTo>
                <a:lnTo>
                  <a:pt x="1272" y="121825"/>
                </a:lnTo>
                <a:lnTo>
                  <a:pt x="867" y="138389"/>
                </a:lnTo>
                <a:lnTo>
                  <a:pt x="588" y="154736"/>
                </a:lnTo>
                <a:lnTo>
                  <a:pt x="396" y="170650"/>
                </a:lnTo>
                <a:lnTo>
                  <a:pt x="266" y="186085"/>
                </a:lnTo>
                <a:lnTo>
                  <a:pt x="164" y="202889"/>
                </a:lnTo>
                <a:lnTo>
                  <a:pt x="81" y="225890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4166455" y="2708785"/>
            <a:ext cx="221982" cy="329457"/>
          </a:xfrm>
          <a:custGeom>
            <a:avLst/>
            <a:gdLst/>
            <a:ahLst/>
            <a:cxnLst/>
            <a:rect l="0" t="0" r="0" b="0"/>
            <a:pathLst>
              <a:path w="221982" h="329457">
                <a:moveTo>
                  <a:pt x="115814" y="0"/>
                </a:moveTo>
                <a:lnTo>
                  <a:pt x="109946" y="8868"/>
                </a:lnTo>
                <a:lnTo>
                  <a:pt x="104381" y="17855"/>
                </a:lnTo>
                <a:lnTo>
                  <a:pt x="98587" y="27845"/>
                </a:lnTo>
                <a:lnTo>
                  <a:pt x="92679" y="38653"/>
                </a:lnTo>
                <a:lnTo>
                  <a:pt x="86998" y="49816"/>
                </a:lnTo>
                <a:lnTo>
                  <a:pt x="81718" y="61031"/>
                </a:lnTo>
                <a:lnTo>
                  <a:pt x="76695" y="72488"/>
                </a:lnTo>
                <a:lnTo>
                  <a:pt x="71561" y="84769"/>
                </a:lnTo>
                <a:lnTo>
                  <a:pt x="66106" y="98142"/>
                </a:lnTo>
                <a:lnTo>
                  <a:pt x="60289" y="112563"/>
                </a:lnTo>
                <a:lnTo>
                  <a:pt x="54152" y="127854"/>
                </a:lnTo>
                <a:lnTo>
                  <a:pt x="47770" y="143811"/>
                </a:lnTo>
                <a:lnTo>
                  <a:pt x="41535" y="160256"/>
                </a:lnTo>
                <a:lnTo>
                  <a:pt x="36114" y="177047"/>
                </a:lnTo>
                <a:lnTo>
                  <a:pt x="31808" y="194081"/>
                </a:lnTo>
                <a:lnTo>
                  <a:pt x="28580" y="211280"/>
                </a:lnTo>
                <a:lnTo>
                  <a:pt x="26248" y="228593"/>
                </a:lnTo>
                <a:lnTo>
                  <a:pt x="24613" y="245969"/>
                </a:lnTo>
                <a:lnTo>
                  <a:pt x="23819" y="262893"/>
                </a:lnTo>
                <a:lnTo>
                  <a:pt x="24335" y="278425"/>
                </a:lnTo>
                <a:lnTo>
                  <a:pt x="26323" y="292156"/>
                </a:lnTo>
                <a:lnTo>
                  <a:pt x="30133" y="303850"/>
                </a:lnTo>
                <a:lnTo>
                  <a:pt x="36428" y="313190"/>
                </a:lnTo>
                <a:lnTo>
                  <a:pt x="45333" y="320244"/>
                </a:lnTo>
                <a:lnTo>
                  <a:pt x="56364" y="325203"/>
                </a:lnTo>
                <a:lnTo>
                  <a:pt x="68741" y="328190"/>
                </a:lnTo>
                <a:lnTo>
                  <a:pt x="81871" y="329456"/>
                </a:lnTo>
                <a:lnTo>
                  <a:pt x="95241" y="329023"/>
                </a:lnTo>
                <a:lnTo>
                  <a:pt x="108356" y="326615"/>
                </a:lnTo>
                <a:lnTo>
                  <a:pt x="120985" y="322260"/>
                </a:lnTo>
                <a:lnTo>
                  <a:pt x="133107" y="316404"/>
                </a:lnTo>
                <a:lnTo>
                  <a:pt x="144795" y="309719"/>
                </a:lnTo>
                <a:lnTo>
                  <a:pt x="156140" y="302666"/>
                </a:lnTo>
                <a:lnTo>
                  <a:pt x="167067" y="295322"/>
                </a:lnTo>
                <a:lnTo>
                  <a:pt x="177340" y="287486"/>
                </a:lnTo>
                <a:lnTo>
                  <a:pt x="186878" y="279069"/>
                </a:lnTo>
                <a:lnTo>
                  <a:pt x="195589" y="270111"/>
                </a:lnTo>
                <a:lnTo>
                  <a:pt x="203295" y="260712"/>
                </a:lnTo>
                <a:lnTo>
                  <a:pt x="209987" y="250977"/>
                </a:lnTo>
                <a:lnTo>
                  <a:pt x="215482" y="240998"/>
                </a:lnTo>
                <a:lnTo>
                  <a:pt x="219350" y="230845"/>
                </a:lnTo>
                <a:lnTo>
                  <a:pt x="221501" y="220577"/>
                </a:lnTo>
                <a:lnTo>
                  <a:pt x="221981" y="210394"/>
                </a:lnTo>
                <a:lnTo>
                  <a:pt x="220790" y="200630"/>
                </a:lnTo>
                <a:lnTo>
                  <a:pt x="218088" y="191443"/>
                </a:lnTo>
                <a:lnTo>
                  <a:pt x="213664" y="183138"/>
                </a:lnTo>
                <a:lnTo>
                  <a:pt x="206890" y="176237"/>
                </a:lnTo>
                <a:lnTo>
                  <a:pt x="197636" y="170908"/>
                </a:lnTo>
                <a:lnTo>
                  <a:pt x="186525" y="167484"/>
                </a:lnTo>
                <a:lnTo>
                  <a:pt x="174619" y="166608"/>
                </a:lnTo>
                <a:lnTo>
                  <a:pt x="162616" y="168383"/>
                </a:lnTo>
                <a:lnTo>
                  <a:pt x="150815" y="172150"/>
                </a:lnTo>
                <a:lnTo>
                  <a:pt x="139291" y="176811"/>
                </a:lnTo>
                <a:lnTo>
                  <a:pt x="128031" y="181644"/>
                </a:lnTo>
                <a:lnTo>
                  <a:pt x="117149" y="186493"/>
                </a:lnTo>
                <a:lnTo>
                  <a:pt x="106900" y="191574"/>
                </a:lnTo>
                <a:lnTo>
                  <a:pt x="97370" y="197024"/>
                </a:lnTo>
                <a:lnTo>
                  <a:pt x="88493" y="202853"/>
                </a:lnTo>
                <a:lnTo>
                  <a:pt x="80143" y="209006"/>
                </a:lnTo>
                <a:lnTo>
                  <a:pt x="72191" y="215412"/>
                </a:lnTo>
                <a:lnTo>
                  <a:pt x="64527" y="222004"/>
                </a:lnTo>
                <a:lnTo>
                  <a:pt x="57067" y="228730"/>
                </a:lnTo>
                <a:lnTo>
                  <a:pt x="49748" y="235553"/>
                </a:lnTo>
                <a:lnTo>
                  <a:pt x="42527" y="242609"/>
                </a:lnTo>
                <a:lnTo>
                  <a:pt x="35372" y="250185"/>
                </a:lnTo>
                <a:lnTo>
                  <a:pt x="28270" y="258382"/>
                </a:lnTo>
                <a:lnTo>
                  <a:pt x="21511" y="266700"/>
                </a:lnTo>
                <a:lnTo>
                  <a:pt x="15013" y="274945"/>
                </a:lnTo>
                <a:lnTo>
                  <a:pt x="8206" y="283841"/>
                </a:lnTo>
                <a:lnTo>
                  <a:pt x="0" y="2947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1853015" y="2189927"/>
            <a:ext cx="126343" cy="115815"/>
            <a:chOff x="1853015" y="2189927"/>
            <a:chExt cx="126343" cy="115815"/>
          </a:xfrm>
        </p:grpSpPr>
        <p:sp>
          <p:nvSpPr>
            <p:cNvPr id="31" name="Freeform 30"/>
            <p:cNvSpPr/>
            <p:nvPr/>
          </p:nvSpPr>
          <p:spPr>
            <a:xfrm>
              <a:off x="1853015" y="2189927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0"/>
                  </a:moveTo>
                  <a:lnTo>
                    <a:pt x="117541" y="8734"/>
                  </a:lnTo>
                  <a:lnTo>
                    <a:pt x="109194" y="16441"/>
                  </a:lnTo>
                  <a:lnTo>
                    <a:pt x="100500" y="23848"/>
                  </a:lnTo>
                  <a:lnTo>
                    <a:pt x="91552" y="31282"/>
                  </a:lnTo>
                  <a:lnTo>
                    <a:pt x="82705" y="39108"/>
                  </a:lnTo>
                  <a:lnTo>
                    <a:pt x="74162" y="47482"/>
                  </a:lnTo>
                  <a:lnTo>
                    <a:pt x="65801" y="56226"/>
                  </a:lnTo>
                  <a:lnTo>
                    <a:pt x="57275" y="64941"/>
                  </a:lnTo>
                  <a:lnTo>
                    <a:pt x="48400" y="73385"/>
                  </a:lnTo>
                  <a:lnTo>
                    <a:pt x="39412" y="81200"/>
                  </a:lnTo>
                  <a:lnTo>
                    <a:pt x="29893" y="88594"/>
                  </a:lnTo>
                  <a:lnTo>
                    <a:pt x="17885" y="9621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95129" y="2189927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0"/>
                  </a:moveTo>
                  <a:lnTo>
                    <a:pt x="5868" y="11601"/>
                  </a:lnTo>
                  <a:lnTo>
                    <a:pt x="11432" y="21450"/>
                  </a:lnTo>
                  <a:lnTo>
                    <a:pt x="17231" y="30464"/>
                  </a:lnTo>
                  <a:lnTo>
                    <a:pt x="23312" y="39251"/>
                  </a:lnTo>
                  <a:lnTo>
                    <a:pt x="29642" y="48575"/>
                  </a:lnTo>
                  <a:lnTo>
                    <a:pt x="36165" y="58791"/>
                  </a:lnTo>
                  <a:lnTo>
                    <a:pt x="42721" y="69500"/>
                  </a:lnTo>
                  <a:lnTo>
                    <a:pt x="49798" y="80890"/>
                  </a:lnTo>
                  <a:lnTo>
                    <a:pt x="59135" y="95085"/>
                  </a:lnTo>
                  <a:lnTo>
                    <a:pt x="7370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2231341" y="1920813"/>
            <a:ext cx="243982" cy="422746"/>
          </a:xfrm>
          <a:custGeom>
            <a:avLst/>
            <a:gdLst/>
            <a:ahLst/>
            <a:cxnLst/>
            <a:rect l="0" t="0" r="0" b="0"/>
            <a:pathLst>
              <a:path w="243982" h="422746">
                <a:moveTo>
                  <a:pt x="242856" y="58544"/>
                </a:moveTo>
                <a:lnTo>
                  <a:pt x="237055" y="64546"/>
                </a:lnTo>
                <a:lnTo>
                  <a:pt x="232131" y="71391"/>
                </a:lnTo>
                <a:lnTo>
                  <a:pt x="227628" y="79783"/>
                </a:lnTo>
                <a:lnTo>
                  <a:pt x="223407" y="89583"/>
                </a:lnTo>
                <a:lnTo>
                  <a:pt x="219394" y="100546"/>
                </a:lnTo>
                <a:lnTo>
                  <a:pt x="215528" y="112407"/>
                </a:lnTo>
                <a:lnTo>
                  <a:pt x="211602" y="124930"/>
                </a:lnTo>
                <a:lnTo>
                  <a:pt x="207279" y="137927"/>
                </a:lnTo>
                <a:lnTo>
                  <a:pt x="202408" y="151251"/>
                </a:lnTo>
                <a:lnTo>
                  <a:pt x="197170" y="164635"/>
                </a:lnTo>
                <a:lnTo>
                  <a:pt x="191960" y="177701"/>
                </a:lnTo>
                <a:lnTo>
                  <a:pt x="187014" y="190272"/>
                </a:lnTo>
                <a:lnTo>
                  <a:pt x="182388" y="202511"/>
                </a:lnTo>
                <a:lnTo>
                  <a:pt x="178056" y="214803"/>
                </a:lnTo>
                <a:lnTo>
                  <a:pt x="173958" y="227368"/>
                </a:lnTo>
                <a:lnTo>
                  <a:pt x="170037" y="240097"/>
                </a:lnTo>
                <a:lnTo>
                  <a:pt x="166243" y="252649"/>
                </a:lnTo>
                <a:lnTo>
                  <a:pt x="162539" y="264841"/>
                </a:lnTo>
                <a:lnTo>
                  <a:pt x="158898" y="276808"/>
                </a:lnTo>
                <a:lnTo>
                  <a:pt x="155299" y="288910"/>
                </a:lnTo>
                <a:lnTo>
                  <a:pt x="151730" y="301344"/>
                </a:lnTo>
                <a:lnTo>
                  <a:pt x="148181" y="313982"/>
                </a:lnTo>
                <a:lnTo>
                  <a:pt x="144644" y="326474"/>
                </a:lnTo>
                <a:lnTo>
                  <a:pt x="141121" y="338624"/>
                </a:lnTo>
                <a:lnTo>
                  <a:pt x="137772" y="350564"/>
                </a:lnTo>
                <a:lnTo>
                  <a:pt x="134903" y="362647"/>
                </a:lnTo>
                <a:lnTo>
                  <a:pt x="132655" y="375059"/>
                </a:lnTo>
                <a:lnTo>
                  <a:pt x="131486" y="387344"/>
                </a:lnTo>
                <a:lnTo>
                  <a:pt x="132216" y="398533"/>
                </a:lnTo>
                <a:lnTo>
                  <a:pt x="135120" y="408155"/>
                </a:lnTo>
                <a:lnTo>
                  <a:pt x="140004" y="415750"/>
                </a:lnTo>
                <a:lnTo>
                  <a:pt x="146488" y="420645"/>
                </a:lnTo>
                <a:lnTo>
                  <a:pt x="154180" y="422745"/>
                </a:lnTo>
                <a:lnTo>
                  <a:pt x="162749" y="422408"/>
                </a:lnTo>
                <a:lnTo>
                  <a:pt x="171936" y="420147"/>
                </a:lnTo>
                <a:lnTo>
                  <a:pt x="181550" y="416445"/>
                </a:lnTo>
                <a:lnTo>
                  <a:pt x="191290" y="411542"/>
                </a:lnTo>
                <a:lnTo>
                  <a:pt x="200756" y="405437"/>
                </a:lnTo>
                <a:lnTo>
                  <a:pt x="209748" y="398225"/>
                </a:lnTo>
                <a:lnTo>
                  <a:pt x="218093" y="390095"/>
                </a:lnTo>
                <a:lnTo>
                  <a:pt x="225551" y="381261"/>
                </a:lnTo>
                <a:lnTo>
                  <a:pt x="232078" y="371909"/>
                </a:lnTo>
                <a:lnTo>
                  <a:pt x="237461" y="362188"/>
                </a:lnTo>
                <a:lnTo>
                  <a:pt x="241255" y="352209"/>
                </a:lnTo>
                <a:lnTo>
                  <a:pt x="243362" y="342053"/>
                </a:lnTo>
                <a:lnTo>
                  <a:pt x="243981" y="331775"/>
                </a:lnTo>
                <a:lnTo>
                  <a:pt x="243417" y="321415"/>
                </a:lnTo>
                <a:lnTo>
                  <a:pt x="241962" y="311004"/>
                </a:lnTo>
                <a:lnTo>
                  <a:pt x="239700" y="300725"/>
                </a:lnTo>
                <a:lnTo>
                  <a:pt x="236512" y="290895"/>
                </a:lnTo>
                <a:lnTo>
                  <a:pt x="232398" y="281653"/>
                </a:lnTo>
                <a:lnTo>
                  <a:pt x="227163" y="272973"/>
                </a:lnTo>
                <a:lnTo>
                  <a:pt x="220359" y="264756"/>
                </a:lnTo>
                <a:lnTo>
                  <a:pt x="211892" y="256894"/>
                </a:lnTo>
                <a:lnTo>
                  <a:pt x="202121" y="249290"/>
                </a:lnTo>
                <a:lnTo>
                  <a:pt x="191652" y="241871"/>
                </a:lnTo>
                <a:lnTo>
                  <a:pt x="180905" y="234584"/>
                </a:lnTo>
                <a:lnTo>
                  <a:pt x="169929" y="227554"/>
                </a:lnTo>
                <a:lnTo>
                  <a:pt x="158501" y="221059"/>
                </a:lnTo>
                <a:lnTo>
                  <a:pt x="146519" y="215210"/>
                </a:lnTo>
                <a:lnTo>
                  <a:pt x="134015" y="209960"/>
                </a:lnTo>
                <a:lnTo>
                  <a:pt x="121081" y="205200"/>
                </a:lnTo>
                <a:lnTo>
                  <a:pt x="107825" y="200808"/>
                </a:lnTo>
                <a:lnTo>
                  <a:pt x="94498" y="196518"/>
                </a:lnTo>
                <a:lnTo>
                  <a:pt x="81478" y="191944"/>
                </a:lnTo>
                <a:lnTo>
                  <a:pt x="68944" y="186894"/>
                </a:lnTo>
                <a:lnTo>
                  <a:pt x="56901" y="181194"/>
                </a:lnTo>
                <a:lnTo>
                  <a:pt x="45273" y="174611"/>
                </a:lnTo>
                <a:lnTo>
                  <a:pt x="33982" y="167101"/>
                </a:lnTo>
                <a:lnTo>
                  <a:pt x="23432" y="158617"/>
                </a:lnTo>
                <a:lnTo>
                  <a:pt x="14478" y="149020"/>
                </a:lnTo>
                <a:lnTo>
                  <a:pt x="7466" y="138346"/>
                </a:lnTo>
                <a:lnTo>
                  <a:pt x="2589" y="126924"/>
                </a:lnTo>
                <a:lnTo>
                  <a:pt x="131" y="115266"/>
                </a:lnTo>
                <a:lnTo>
                  <a:pt x="0" y="103687"/>
                </a:lnTo>
                <a:lnTo>
                  <a:pt x="1826" y="92304"/>
                </a:lnTo>
                <a:lnTo>
                  <a:pt x="5169" y="81127"/>
                </a:lnTo>
                <a:lnTo>
                  <a:pt x="9636" y="70132"/>
                </a:lnTo>
                <a:lnTo>
                  <a:pt x="15071" y="59443"/>
                </a:lnTo>
                <a:lnTo>
                  <a:pt x="21542" y="49332"/>
                </a:lnTo>
                <a:lnTo>
                  <a:pt x="29008" y="39902"/>
                </a:lnTo>
                <a:lnTo>
                  <a:pt x="37479" y="31264"/>
                </a:lnTo>
                <a:lnTo>
                  <a:pt x="47075" y="23607"/>
                </a:lnTo>
                <a:lnTo>
                  <a:pt x="57757" y="16942"/>
                </a:lnTo>
                <a:lnTo>
                  <a:pt x="69355" y="11298"/>
                </a:lnTo>
                <a:lnTo>
                  <a:pt x="81664" y="6796"/>
                </a:lnTo>
                <a:lnTo>
                  <a:pt x="94499" y="3400"/>
                </a:lnTo>
                <a:lnTo>
                  <a:pt x="107711" y="1102"/>
                </a:lnTo>
                <a:lnTo>
                  <a:pt x="121185" y="0"/>
                </a:lnTo>
                <a:lnTo>
                  <a:pt x="134833" y="50"/>
                </a:lnTo>
                <a:lnTo>
                  <a:pt x="148268" y="1557"/>
                </a:lnTo>
                <a:lnTo>
                  <a:pt x="160836" y="5228"/>
                </a:lnTo>
                <a:lnTo>
                  <a:pt x="172252" y="11253"/>
                </a:lnTo>
                <a:lnTo>
                  <a:pt x="182561" y="19214"/>
                </a:lnTo>
                <a:lnTo>
                  <a:pt x="191954" y="28385"/>
                </a:lnTo>
                <a:lnTo>
                  <a:pt x="200636" y="38202"/>
                </a:lnTo>
                <a:lnTo>
                  <a:pt x="208494" y="47894"/>
                </a:lnTo>
                <a:lnTo>
                  <a:pt x="215866" y="57350"/>
                </a:lnTo>
                <a:lnTo>
                  <a:pt x="223403" y="67389"/>
                </a:lnTo>
                <a:lnTo>
                  <a:pt x="232327" y="796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779316" y="2884808"/>
            <a:ext cx="147400" cy="168457"/>
            <a:chOff x="1779316" y="2884808"/>
            <a:chExt cx="147400" cy="168457"/>
          </a:xfrm>
        </p:grpSpPr>
        <p:sp>
          <p:nvSpPr>
            <p:cNvPr id="35" name="Freeform 34"/>
            <p:cNvSpPr/>
            <p:nvPr/>
          </p:nvSpPr>
          <p:spPr>
            <a:xfrm>
              <a:off x="1779316" y="2884808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147399" y="0"/>
                  </a:moveTo>
                  <a:lnTo>
                    <a:pt x="141531" y="5867"/>
                  </a:lnTo>
                  <a:lnTo>
                    <a:pt x="135967" y="11432"/>
                  </a:lnTo>
                  <a:lnTo>
                    <a:pt x="130167" y="17236"/>
                  </a:lnTo>
                  <a:lnTo>
                    <a:pt x="124087" y="23489"/>
                  </a:lnTo>
                  <a:lnTo>
                    <a:pt x="117757" y="30468"/>
                  </a:lnTo>
                  <a:lnTo>
                    <a:pt x="111224" y="38249"/>
                  </a:lnTo>
                  <a:lnTo>
                    <a:pt x="104375" y="46750"/>
                  </a:lnTo>
                  <a:lnTo>
                    <a:pt x="96944" y="55829"/>
                  </a:lnTo>
                  <a:lnTo>
                    <a:pt x="88838" y="65343"/>
                  </a:lnTo>
                  <a:lnTo>
                    <a:pt x="80276" y="75171"/>
                  </a:lnTo>
                  <a:lnTo>
                    <a:pt x="71683" y="85220"/>
                  </a:lnTo>
                  <a:lnTo>
                    <a:pt x="63306" y="95420"/>
                  </a:lnTo>
                  <a:lnTo>
                    <a:pt x="55055" y="105555"/>
                  </a:lnTo>
                  <a:lnTo>
                    <a:pt x="46602" y="115287"/>
                  </a:lnTo>
                  <a:lnTo>
                    <a:pt x="37780" y="124454"/>
                  </a:lnTo>
                  <a:lnTo>
                    <a:pt x="29026" y="132773"/>
                  </a:lnTo>
                  <a:lnTo>
                    <a:pt x="20433" y="140569"/>
                  </a:lnTo>
                  <a:lnTo>
                    <a:pt x="11244" y="14852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31958" y="2905865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3001" y="14535"/>
                  </a:lnTo>
                  <a:lnTo>
                    <a:pt x="6423" y="27166"/>
                  </a:lnTo>
                  <a:lnTo>
                    <a:pt x="10620" y="39066"/>
                  </a:lnTo>
                  <a:lnTo>
                    <a:pt x="15520" y="50375"/>
                  </a:lnTo>
                  <a:lnTo>
                    <a:pt x="21001" y="60919"/>
                  </a:lnTo>
                  <a:lnTo>
                    <a:pt x="26932" y="70653"/>
                  </a:lnTo>
                  <a:lnTo>
                    <a:pt x="33193" y="79670"/>
                  </a:lnTo>
                  <a:lnTo>
                    <a:pt x="39692" y="88115"/>
                  </a:lnTo>
                  <a:lnTo>
                    <a:pt x="46351" y="96132"/>
                  </a:lnTo>
                  <a:lnTo>
                    <a:pt x="53010" y="103923"/>
                  </a:lnTo>
                  <a:lnTo>
                    <a:pt x="60173" y="112723"/>
                  </a:lnTo>
                  <a:lnTo>
                    <a:pt x="69585" y="125542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095378" y="2147813"/>
            <a:ext cx="200042" cy="94758"/>
            <a:chOff x="3095378" y="2147813"/>
            <a:chExt cx="200042" cy="94758"/>
          </a:xfrm>
        </p:grpSpPr>
        <p:sp>
          <p:nvSpPr>
            <p:cNvPr id="38" name="Freeform 37"/>
            <p:cNvSpPr/>
            <p:nvPr/>
          </p:nvSpPr>
          <p:spPr>
            <a:xfrm>
              <a:off x="3095378" y="2147813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88239" y="5801"/>
                  </a:lnTo>
                  <a:lnTo>
                    <a:pt x="176470" y="10725"/>
                  </a:lnTo>
                  <a:lnTo>
                    <a:pt x="163575" y="15223"/>
                  </a:lnTo>
                  <a:lnTo>
                    <a:pt x="149554" y="19271"/>
                  </a:lnTo>
                  <a:lnTo>
                    <a:pt x="134578" y="22636"/>
                  </a:lnTo>
                  <a:lnTo>
                    <a:pt x="118864" y="25249"/>
                  </a:lnTo>
                  <a:lnTo>
                    <a:pt x="102934" y="27349"/>
                  </a:lnTo>
                  <a:lnTo>
                    <a:pt x="87559" y="29376"/>
                  </a:lnTo>
                  <a:lnTo>
                    <a:pt x="73119" y="31591"/>
                  </a:lnTo>
                  <a:lnTo>
                    <a:pt x="59699" y="33920"/>
                  </a:lnTo>
                  <a:lnTo>
                    <a:pt x="45743" y="36277"/>
                  </a:lnTo>
                  <a:lnTo>
                    <a:pt x="27793" y="388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69077" y="223204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0684" y="67"/>
                  </a:lnTo>
                  <a:lnTo>
                    <a:pt x="77413" y="707"/>
                  </a:lnTo>
                  <a:lnTo>
                    <a:pt x="64225" y="1999"/>
                  </a:lnTo>
                  <a:lnTo>
                    <a:pt x="51326" y="3695"/>
                  </a:lnTo>
                  <a:lnTo>
                    <a:pt x="38131" y="5545"/>
                  </a:lnTo>
                  <a:lnTo>
                    <a:pt x="22356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193172" y="2866031"/>
            <a:ext cx="1018020" cy="326873"/>
            <a:chOff x="2193172" y="2866031"/>
            <a:chExt cx="1018020" cy="326873"/>
          </a:xfrm>
        </p:grpSpPr>
        <p:sp>
          <p:nvSpPr>
            <p:cNvPr id="41" name="Freeform 40"/>
            <p:cNvSpPr/>
            <p:nvPr/>
          </p:nvSpPr>
          <p:spPr>
            <a:xfrm>
              <a:off x="2193172" y="2866031"/>
              <a:ext cx="249440" cy="326873"/>
            </a:xfrm>
            <a:custGeom>
              <a:avLst/>
              <a:gdLst/>
              <a:ahLst/>
              <a:cxnLst/>
              <a:rect l="0" t="0" r="0" b="0"/>
              <a:pathLst>
                <a:path w="249440" h="326873">
                  <a:moveTo>
                    <a:pt x="249439" y="29305"/>
                  </a:moveTo>
                  <a:lnTo>
                    <a:pt x="240705" y="32306"/>
                  </a:lnTo>
                  <a:lnTo>
                    <a:pt x="232998" y="35729"/>
                  </a:lnTo>
                  <a:lnTo>
                    <a:pt x="225592" y="39929"/>
                  </a:lnTo>
                  <a:lnTo>
                    <a:pt x="218157" y="45002"/>
                  </a:lnTo>
                  <a:lnTo>
                    <a:pt x="210330" y="51132"/>
                  </a:lnTo>
                  <a:lnTo>
                    <a:pt x="201961" y="58316"/>
                  </a:lnTo>
                  <a:lnTo>
                    <a:pt x="193391" y="66403"/>
                  </a:lnTo>
                  <a:lnTo>
                    <a:pt x="185324" y="75198"/>
                  </a:lnTo>
                  <a:lnTo>
                    <a:pt x="178119" y="84513"/>
                  </a:lnTo>
                  <a:lnTo>
                    <a:pt x="171639" y="94038"/>
                  </a:lnTo>
                  <a:lnTo>
                    <a:pt x="165446" y="103351"/>
                  </a:lnTo>
                  <a:lnTo>
                    <a:pt x="159242" y="112250"/>
                  </a:lnTo>
                  <a:lnTo>
                    <a:pt x="152904" y="121040"/>
                  </a:lnTo>
                  <a:lnTo>
                    <a:pt x="146409" y="130394"/>
                  </a:lnTo>
                  <a:lnTo>
                    <a:pt x="139774" y="140656"/>
                  </a:lnTo>
                  <a:lnTo>
                    <a:pt x="133029" y="151839"/>
                  </a:lnTo>
                  <a:lnTo>
                    <a:pt x="126201" y="163804"/>
                  </a:lnTo>
                  <a:lnTo>
                    <a:pt x="119317" y="176375"/>
                  </a:lnTo>
                  <a:lnTo>
                    <a:pt x="112561" y="189393"/>
                  </a:lnTo>
                  <a:lnTo>
                    <a:pt x="106251" y="202731"/>
                  </a:lnTo>
                  <a:lnTo>
                    <a:pt x="100526" y="216288"/>
                  </a:lnTo>
                  <a:lnTo>
                    <a:pt x="95360" y="229830"/>
                  </a:lnTo>
                  <a:lnTo>
                    <a:pt x="90656" y="243002"/>
                  </a:lnTo>
                  <a:lnTo>
                    <a:pt x="86319" y="255640"/>
                  </a:lnTo>
                  <a:lnTo>
                    <a:pt x="82746" y="267755"/>
                  </a:lnTo>
                  <a:lnTo>
                    <a:pt x="80782" y="279430"/>
                  </a:lnTo>
                  <a:lnTo>
                    <a:pt x="80769" y="290754"/>
                  </a:lnTo>
                  <a:lnTo>
                    <a:pt x="82898" y="301326"/>
                  </a:lnTo>
                  <a:lnTo>
                    <a:pt x="87451" y="310295"/>
                  </a:lnTo>
                  <a:lnTo>
                    <a:pt x="94328" y="317321"/>
                  </a:lnTo>
                  <a:lnTo>
                    <a:pt x="102996" y="322378"/>
                  </a:lnTo>
                  <a:lnTo>
                    <a:pt x="112707" y="325488"/>
                  </a:lnTo>
                  <a:lnTo>
                    <a:pt x="122934" y="326872"/>
                  </a:lnTo>
                  <a:lnTo>
                    <a:pt x="133389" y="326701"/>
                  </a:lnTo>
                  <a:lnTo>
                    <a:pt x="143933" y="325007"/>
                  </a:lnTo>
                  <a:lnTo>
                    <a:pt x="154499" y="321944"/>
                  </a:lnTo>
                  <a:lnTo>
                    <a:pt x="164899" y="317602"/>
                  </a:lnTo>
                  <a:lnTo>
                    <a:pt x="174816" y="311940"/>
                  </a:lnTo>
                  <a:lnTo>
                    <a:pt x="184111" y="305052"/>
                  </a:lnTo>
                  <a:lnTo>
                    <a:pt x="192489" y="296986"/>
                  </a:lnTo>
                  <a:lnTo>
                    <a:pt x="199440" y="287669"/>
                  </a:lnTo>
                  <a:lnTo>
                    <a:pt x="204812" y="277184"/>
                  </a:lnTo>
                  <a:lnTo>
                    <a:pt x="208605" y="265888"/>
                  </a:lnTo>
                  <a:lnTo>
                    <a:pt x="210793" y="254315"/>
                  </a:lnTo>
                  <a:lnTo>
                    <a:pt x="211516" y="242796"/>
                  </a:lnTo>
                  <a:lnTo>
                    <a:pt x="210716" y="231623"/>
                  </a:lnTo>
                  <a:lnTo>
                    <a:pt x="208060" y="221120"/>
                  </a:lnTo>
                  <a:lnTo>
                    <a:pt x="203538" y="211390"/>
                  </a:lnTo>
                  <a:lnTo>
                    <a:pt x="197571" y="202366"/>
                  </a:lnTo>
                  <a:lnTo>
                    <a:pt x="190811" y="193909"/>
                  </a:lnTo>
                  <a:lnTo>
                    <a:pt x="183703" y="185883"/>
                  </a:lnTo>
                  <a:lnTo>
                    <a:pt x="176153" y="178168"/>
                  </a:lnTo>
                  <a:lnTo>
                    <a:pt x="167647" y="170672"/>
                  </a:lnTo>
                  <a:lnTo>
                    <a:pt x="157966" y="163330"/>
                  </a:lnTo>
                  <a:lnTo>
                    <a:pt x="147345" y="156093"/>
                  </a:lnTo>
                  <a:lnTo>
                    <a:pt x="136292" y="148927"/>
                  </a:lnTo>
                  <a:lnTo>
                    <a:pt x="125145" y="141809"/>
                  </a:lnTo>
                  <a:lnTo>
                    <a:pt x="113897" y="134724"/>
                  </a:lnTo>
                  <a:lnTo>
                    <a:pt x="102287" y="127661"/>
                  </a:lnTo>
                  <a:lnTo>
                    <a:pt x="90186" y="120612"/>
                  </a:lnTo>
                  <a:lnTo>
                    <a:pt x="77772" y="113573"/>
                  </a:lnTo>
                  <a:lnTo>
                    <a:pt x="65431" y="106541"/>
                  </a:lnTo>
                  <a:lnTo>
                    <a:pt x="53391" y="99513"/>
                  </a:lnTo>
                  <a:lnTo>
                    <a:pt x="41865" y="92488"/>
                  </a:lnTo>
                  <a:lnTo>
                    <a:pt x="31124" y="85465"/>
                  </a:lnTo>
                  <a:lnTo>
                    <a:pt x="21249" y="78435"/>
                  </a:lnTo>
                  <a:lnTo>
                    <a:pt x="12636" y="71068"/>
                  </a:lnTo>
                  <a:lnTo>
                    <a:pt x="6053" y="62751"/>
                  </a:lnTo>
                  <a:lnTo>
                    <a:pt x="1752" y="53239"/>
                  </a:lnTo>
                  <a:lnTo>
                    <a:pt x="0" y="43087"/>
                  </a:lnTo>
                  <a:lnTo>
                    <a:pt x="1318" y="33419"/>
                  </a:lnTo>
                  <a:lnTo>
                    <a:pt x="5689" y="24852"/>
                  </a:lnTo>
                  <a:lnTo>
                    <a:pt x="12674" y="17646"/>
                  </a:lnTo>
                  <a:lnTo>
                    <a:pt x="21704" y="11956"/>
                  </a:lnTo>
                  <a:lnTo>
                    <a:pt x="32252" y="7690"/>
                  </a:lnTo>
                  <a:lnTo>
                    <a:pt x="43889" y="4605"/>
                  </a:lnTo>
                  <a:lnTo>
                    <a:pt x="56290" y="2427"/>
                  </a:lnTo>
                  <a:lnTo>
                    <a:pt x="69213" y="921"/>
                  </a:lnTo>
                  <a:lnTo>
                    <a:pt x="82329" y="57"/>
                  </a:lnTo>
                  <a:lnTo>
                    <a:pt x="95215" y="0"/>
                  </a:lnTo>
                  <a:lnTo>
                    <a:pt x="107662" y="775"/>
                  </a:lnTo>
                  <a:lnTo>
                    <a:pt x="119648" y="2279"/>
                  </a:lnTo>
                  <a:lnTo>
                    <a:pt x="131239" y="4359"/>
                  </a:lnTo>
                  <a:lnTo>
                    <a:pt x="142510" y="6879"/>
                  </a:lnTo>
                  <a:lnTo>
                    <a:pt x="153217" y="10046"/>
                  </a:lnTo>
                  <a:lnTo>
                    <a:pt x="162808" y="14382"/>
                  </a:lnTo>
                  <a:lnTo>
                    <a:pt x="171071" y="20069"/>
                  </a:lnTo>
                  <a:lnTo>
                    <a:pt x="177961" y="26727"/>
                  </a:lnTo>
                  <a:lnTo>
                    <a:pt x="184113" y="34339"/>
                  </a:lnTo>
                  <a:lnTo>
                    <a:pt x="190064" y="44692"/>
                  </a:lnTo>
                  <a:lnTo>
                    <a:pt x="196797" y="60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42735" y="2874279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59588" y="3001"/>
                  </a:lnTo>
                  <a:lnTo>
                    <a:pt x="150601" y="6424"/>
                  </a:lnTo>
                  <a:lnTo>
                    <a:pt x="140597" y="10616"/>
                  </a:lnTo>
                  <a:lnTo>
                    <a:pt x="129270" y="15343"/>
                  </a:lnTo>
                  <a:lnTo>
                    <a:pt x="116163" y="20176"/>
                  </a:lnTo>
                  <a:lnTo>
                    <a:pt x="101211" y="24853"/>
                  </a:lnTo>
                  <a:lnTo>
                    <a:pt x="85141" y="29289"/>
                  </a:lnTo>
                  <a:lnTo>
                    <a:pt x="69212" y="33491"/>
                  </a:lnTo>
                  <a:lnTo>
                    <a:pt x="54152" y="37495"/>
                  </a:lnTo>
                  <a:lnTo>
                    <a:pt x="40577" y="41195"/>
                  </a:lnTo>
                  <a:lnTo>
                    <a:pt x="27923" y="44701"/>
                  </a:lnTo>
                  <a:lnTo>
                    <a:pt x="15088" y="4832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32207" y="3000621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67182" y="5801"/>
                  </a:lnTo>
                  <a:lnTo>
                    <a:pt x="155413" y="10725"/>
                  </a:lnTo>
                  <a:lnTo>
                    <a:pt x="142523" y="15228"/>
                  </a:lnTo>
                  <a:lnTo>
                    <a:pt x="128675" y="19449"/>
                  </a:lnTo>
                  <a:lnTo>
                    <a:pt x="114347" y="23462"/>
                  </a:lnTo>
                  <a:lnTo>
                    <a:pt x="99877" y="27328"/>
                  </a:lnTo>
                  <a:lnTo>
                    <a:pt x="85427" y="31254"/>
                  </a:lnTo>
                  <a:lnTo>
                    <a:pt x="71051" y="35577"/>
                  </a:lnTo>
                  <a:lnTo>
                    <a:pt x="56775" y="40443"/>
                  </a:lnTo>
                  <a:lnTo>
                    <a:pt x="43193" y="45530"/>
                  </a:lnTo>
                  <a:lnTo>
                    <a:pt x="30141" y="50641"/>
                  </a:lnTo>
                  <a:lnTo>
                    <a:pt x="16472" y="562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68621" y="4295211"/>
            <a:ext cx="400084" cy="1126966"/>
            <a:chOff x="968621" y="4295211"/>
            <a:chExt cx="400084" cy="1126966"/>
          </a:xfrm>
        </p:grpSpPr>
        <p:sp>
          <p:nvSpPr>
            <p:cNvPr id="45" name="Freeform 44"/>
            <p:cNvSpPr/>
            <p:nvPr/>
          </p:nvSpPr>
          <p:spPr>
            <a:xfrm>
              <a:off x="1117901" y="4295211"/>
              <a:ext cx="177105" cy="397269"/>
            </a:xfrm>
            <a:custGeom>
              <a:avLst/>
              <a:gdLst/>
              <a:ahLst/>
              <a:cxnLst/>
              <a:rect l="0" t="0" r="0" b="0"/>
              <a:pathLst>
                <a:path w="177105" h="397269">
                  <a:moveTo>
                    <a:pt x="61290" y="21473"/>
                  </a:moveTo>
                  <a:lnTo>
                    <a:pt x="58356" y="30274"/>
                  </a:lnTo>
                  <a:lnTo>
                    <a:pt x="55574" y="38620"/>
                  </a:lnTo>
                  <a:lnTo>
                    <a:pt x="52661" y="47286"/>
                  </a:lnTo>
                  <a:lnTo>
                    <a:pt x="49140" y="55110"/>
                  </a:lnTo>
                  <a:lnTo>
                    <a:pt x="44780" y="58864"/>
                  </a:lnTo>
                  <a:lnTo>
                    <a:pt x="40890" y="57310"/>
                  </a:lnTo>
                  <a:lnTo>
                    <a:pt x="38695" y="52448"/>
                  </a:lnTo>
                  <a:lnTo>
                    <a:pt x="38339" y="45631"/>
                  </a:lnTo>
                  <a:lnTo>
                    <a:pt x="39728" y="37570"/>
                  </a:lnTo>
                  <a:lnTo>
                    <a:pt x="42626" y="28702"/>
                  </a:lnTo>
                  <a:lnTo>
                    <a:pt x="47046" y="19793"/>
                  </a:lnTo>
                  <a:lnTo>
                    <a:pt x="53302" y="11945"/>
                  </a:lnTo>
                  <a:lnTo>
                    <a:pt x="61394" y="5681"/>
                  </a:lnTo>
                  <a:lnTo>
                    <a:pt x="70575" y="1475"/>
                  </a:lnTo>
                  <a:lnTo>
                    <a:pt x="79584" y="0"/>
                  </a:lnTo>
                  <a:lnTo>
                    <a:pt x="87711" y="1350"/>
                  </a:lnTo>
                  <a:lnTo>
                    <a:pt x="94791" y="5324"/>
                  </a:lnTo>
                  <a:lnTo>
                    <a:pt x="100928" y="11711"/>
                  </a:lnTo>
                  <a:lnTo>
                    <a:pt x="106313" y="20145"/>
                  </a:lnTo>
                  <a:lnTo>
                    <a:pt x="111134" y="30023"/>
                  </a:lnTo>
                  <a:lnTo>
                    <a:pt x="115547" y="40628"/>
                  </a:lnTo>
                  <a:lnTo>
                    <a:pt x="119674" y="51502"/>
                  </a:lnTo>
                  <a:lnTo>
                    <a:pt x="123602" y="62749"/>
                  </a:lnTo>
                  <a:lnTo>
                    <a:pt x="127395" y="74898"/>
                  </a:lnTo>
                  <a:lnTo>
                    <a:pt x="131090" y="88190"/>
                  </a:lnTo>
                  <a:lnTo>
                    <a:pt x="134554" y="102730"/>
                  </a:lnTo>
                  <a:lnTo>
                    <a:pt x="137501" y="118634"/>
                  </a:lnTo>
                  <a:lnTo>
                    <a:pt x="139810" y="135821"/>
                  </a:lnTo>
                  <a:lnTo>
                    <a:pt x="141360" y="154076"/>
                  </a:lnTo>
                  <a:lnTo>
                    <a:pt x="141950" y="173155"/>
                  </a:lnTo>
                  <a:lnTo>
                    <a:pt x="141572" y="192829"/>
                  </a:lnTo>
                  <a:lnTo>
                    <a:pt x="140522" y="212597"/>
                  </a:lnTo>
                  <a:lnTo>
                    <a:pt x="139286" y="231715"/>
                  </a:lnTo>
                  <a:lnTo>
                    <a:pt x="138154" y="249830"/>
                  </a:lnTo>
                  <a:lnTo>
                    <a:pt x="136906" y="266943"/>
                  </a:lnTo>
                  <a:lnTo>
                    <a:pt x="134929" y="283211"/>
                  </a:lnTo>
                  <a:lnTo>
                    <a:pt x="131930" y="298818"/>
                  </a:lnTo>
                  <a:lnTo>
                    <a:pt x="127932" y="313778"/>
                  </a:lnTo>
                  <a:lnTo>
                    <a:pt x="123097" y="327918"/>
                  </a:lnTo>
                  <a:lnTo>
                    <a:pt x="117615" y="341209"/>
                  </a:lnTo>
                  <a:lnTo>
                    <a:pt x="111494" y="353595"/>
                  </a:lnTo>
                  <a:lnTo>
                    <a:pt x="104560" y="364921"/>
                  </a:lnTo>
                  <a:lnTo>
                    <a:pt x="96787" y="375193"/>
                  </a:lnTo>
                  <a:lnTo>
                    <a:pt x="88281" y="384075"/>
                  </a:lnTo>
                  <a:lnTo>
                    <a:pt x="79193" y="390837"/>
                  </a:lnTo>
                  <a:lnTo>
                    <a:pt x="69676" y="395263"/>
                  </a:lnTo>
                  <a:lnTo>
                    <a:pt x="60014" y="397268"/>
                  </a:lnTo>
                  <a:lnTo>
                    <a:pt x="50607" y="396653"/>
                  </a:lnTo>
                  <a:lnTo>
                    <a:pt x="41653" y="393571"/>
                  </a:lnTo>
                  <a:lnTo>
                    <a:pt x="33167" y="388436"/>
                  </a:lnTo>
                  <a:lnTo>
                    <a:pt x="25081" y="381718"/>
                  </a:lnTo>
                  <a:lnTo>
                    <a:pt x="17321" y="373837"/>
                  </a:lnTo>
                  <a:lnTo>
                    <a:pt x="10295" y="365125"/>
                  </a:lnTo>
                  <a:lnTo>
                    <a:pt x="4860" y="355834"/>
                  </a:lnTo>
                  <a:lnTo>
                    <a:pt x="1363" y="346153"/>
                  </a:lnTo>
                  <a:lnTo>
                    <a:pt x="0" y="336534"/>
                  </a:lnTo>
                  <a:lnTo>
                    <a:pt x="1055" y="327683"/>
                  </a:lnTo>
                  <a:lnTo>
                    <a:pt x="4435" y="319929"/>
                  </a:lnTo>
                  <a:lnTo>
                    <a:pt x="9771" y="313741"/>
                  </a:lnTo>
                  <a:lnTo>
                    <a:pt x="16625" y="309864"/>
                  </a:lnTo>
                  <a:lnTo>
                    <a:pt x="24597" y="308483"/>
                  </a:lnTo>
                  <a:lnTo>
                    <a:pt x="33369" y="309319"/>
                  </a:lnTo>
                  <a:lnTo>
                    <a:pt x="42701" y="311923"/>
                  </a:lnTo>
                  <a:lnTo>
                    <a:pt x="52419" y="315853"/>
                  </a:lnTo>
                  <a:lnTo>
                    <a:pt x="62401" y="320741"/>
                  </a:lnTo>
                  <a:lnTo>
                    <a:pt x="72562" y="326304"/>
                  </a:lnTo>
                  <a:lnTo>
                    <a:pt x="82845" y="332335"/>
                  </a:lnTo>
                  <a:lnTo>
                    <a:pt x="93208" y="338687"/>
                  </a:lnTo>
                  <a:lnTo>
                    <a:pt x="103626" y="345257"/>
                  </a:lnTo>
                  <a:lnTo>
                    <a:pt x="114076" y="351970"/>
                  </a:lnTo>
                  <a:lnTo>
                    <a:pt x="124477" y="358668"/>
                  </a:lnTo>
                  <a:lnTo>
                    <a:pt x="135916" y="365861"/>
                  </a:lnTo>
                  <a:lnTo>
                    <a:pt x="151635" y="375300"/>
                  </a:lnTo>
                  <a:lnTo>
                    <a:pt x="177104" y="389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68621" y="4864165"/>
              <a:ext cx="400084" cy="52644"/>
            </a:xfrm>
            <a:custGeom>
              <a:avLst/>
              <a:gdLst/>
              <a:ahLst/>
              <a:cxnLst/>
              <a:rect l="0" t="0" r="0" b="0"/>
              <a:pathLst>
                <a:path w="400084" h="52644">
                  <a:moveTo>
                    <a:pt x="400083" y="0"/>
                  </a:moveTo>
                  <a:lnTo>
                    <a:pt x="391215" y="2867"/>
                  </a:lnTo>
                  <a:lnTo>
                    <a:pt x="382228" y="5009"/>
                  </a:lnTo>
                  <a:lnTo>
                    <a:pt x="372233" y="6617"/>
                  </a:lnTo>
                  <a:lnTo>
                    <a:pt x="361252" y="7970"/>
                  </a:lnTo>
                  <a:lnTo>
                    <a:pt x="349440" y="9467"/>
                  </a:lnTo>
                  <a:lnTo>
                    <a:pt x="336978" y="11314"/>
                  </a:lnTo>
                  <a:lnTo>
                    <a:pt x="323867" y="13381"/>
                  </a:lnTo>
                  <a:lnTo>
                    <a:pt x="309938" y="15313"/>
                  </a:lnTo>
                  <a:lnTo>
                    <a:pt x="295172" y="16914"/>
                  </a:lnTo>
                  <a:lnTo>
                    <a:pt x="280004" y="18310"/>
                  </a:lnTo>
                  <a:lnTo>
                    <a:pt x="265202" y="19854"/>
                  </a:lnTo>
                  <a:lnTo>
                    <a:pt x="251159" y="21741"/>
                  </a:lnTo>
                  <a:lnTo>
                    <a:pt x="237442" y="23838"/>
                  </a:lnTo>
                  <a:lnTo>
                    <a:pt x="223019" y="25792"/>
                  </a:lnTo>
                  <a:lnTo>
                    <a:pt x="207361" y="27408"/>
                  </a:lnTo>
                  <a:lnTo>
                    <a:pt x="190910" y="28815"/>
                  </a:lnTo>
                  <a:lnTo>
                    <a:pt x="174774" y="30368"/>
                  </a:lnTo>
                  <a:lnTo>
                    <a:pt x="159571" y="32264"/>
                  </a:lnTo>
                  <a:lnTo>
                    <a:pt x="144939" y="34537"/>
                  </a:lnTo>
                  <a:lnTo>
                    <a:pt x="129835" y="37142"/>
                  </a:lnTo>
                  <a:lnTo>
                    <a:pt x="113682" y="40003"/>
                  </a:lnTo>
                  <a:lnTo>
                    <a:pt x="96715" y="42892"/>
                  </a:lnTo>
                  <a:lnTo>
                    <a:pt x="79692" y="45444"/>
                  </a:lnTo>
                  <a:lnTo>
                    <a:pt x="63105" y="47490"/>
                  </a:lnTo>
                  <a:lnTo>
                    <a:pt x="47694" y="49034"/>
                  </a:lnTo>
                  <a:lnTo>
                    <a:pt x="33081" y="50320"/>
                  </a:lnTo>
                  <a:lnTo>
                    <a:pt x="17990" y="5145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52891" y="5022093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72"/>
                  </a:lnTo>
                  <a:lnTo>
                    <a:pt x="0" y="170264"/>
                  </a:lnTo>
                  <a:lnTo>
                    <a:pt x="0" y="190731"/>
                  </a:lnTo>
                  <a:lnTo>
                    <a:pt x="0" y="211383"/>
                  </a:lnTo>
                  <a:lnTo>
                    <a:pt x="0" y="231998"/>
                  </a:lnTo>
                  <a:lnTo>
                    <a:pt x="0" y="252225"/>
                  </a:lnTo>
                  <a:lnTo>
                    <a:pt x="0" y="271903"/>
                  </a:lnTo>
                  <a:lnTo>
                    <a:pt x="0" y="290880"/>
                  </a:lnTo>
                  <a:lnTo>
                    <a:pt x="0" y="308938"/>
                  </a:lnTo>
                  <a:lnTo>
                    <a:pt x="0" y="326035"/>
                  </a:lnTo>
                  <a:lnTo>
                    <a:pt x="0" y="341888"/>
                  </a:lnTo>
                  <a:lnTo>
                    <a:pt x="0" y="357538"/>
                  </a:lnTo>
                  <a:lnTo>
                    <a:pt x="0" y="37548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67794" y="5053679"/>
              <a:ext cx="132455" cy="250611"/>
            </a:xfrm>
            <a:custGeom>
              <a:avLst/>
              <a:gdLst/>
              <a:ahLst/>
              <a:cxnLst/>
              <a:rect l="0" t="0" r="0" b="0"/>
              <a:pathLst>
                <a:path w="132455" h="250611">
                  <a:moveTo>
                    <a:pt x="132454" y="178984"/>
                  </a:moveTo>
                  <a:lnTo>
                    <a:pt x="123720" y="181985"/>
                  </a:lnTo>
                  <a:lnTo>
                    <a:pt x="116013" y="185407"/>
                  </a:lnTo>
                  <a:lnTo>
                    <a:pt x="108607" y="189604"/>
                  </a:lnTo>
                  <a:lnTo>
                    <a:pt x="101173" y="194503"/>
                  </a:lnTo>
                  <a:lnTo>
                    <a:pt x="93346" y="199985"/>
                  </a:lnTo>
                  <a:lnTo>
                    <a:pt x="84967" y="205915"/>
                  </a:lnTo>
                  <a:lnTo>
                    <a:pt x="76051" y="212177"/>
                  </a:lnTo>
                  <a:lnTo>
                    <a:pt x="66688" y="218675"/>
                  </a:lnTo>
                  <a:lnTo>
                    <a:pt x="56981" y="225339"/>
                  </a:lnTo>
                  <a:lnTo>
                    <a:pt x="47022" y="232118"/>
                  </a:lnTo>
                  <a:lnTo>
                    <a:pt x="36884" y="238975"/>
                  </a:lnTo>
                  <a:lnTo>
                    <a:pt x="26630" y="245827"/>
                  </a:lnTo>
                  <a:lnTo>
                    <a:pt x="16600" y="250610"/>
                  </a:lnTo>
                  <a:lnTo>
                    <a:pt x="8248" y="250460"/>
                  </a:lnTo>
                  <a:lnTo>
                    <a:pt x="2992" y="245734"/>
                  </a:lnTo>
                  <a:lnTo>
                    <a:pt x="500" y="237762"/>
                  </a:lnTo>
                  <a:lnTo>
                    <a:pt x="0" y="227662"/>
                  </a:lnTo>
                  <a:lnTo>
                    <a:pt x="847" y="216356"/>
                  </a:lnTo>
                  <a:lnTo>
                    <a:pt x="2591" y="204639"/>
                  </a:lnTo>
                  <a:lnTo>
                    <a:pt x="4929" y="192953"/>
                  </a:lnTo>
                  <a:lnTo>
                    <a:pt x="7660" y="181465"/>
                  </a:lnTo>
                  <a:lnTo>
                    <a:pt x="10652" y="170202"/>
                  </a:lnTo>
                  <a:lnTo>
                    <a:pt x="13818" y="159136"/>
                  </a:lnTo>
                  <a:lnTo>
                    <a:pt x="17098" y="148227"/>
                  </a:lnTo>
                  <a:lnTo>
                    <a:pt x="20455" y="137434"/>
                  </a:lnTo>
                  <a:lnTo>
                    <a:pt x="23858" y="126714"/>
                  </a:lnTo>
                  <a:lnTo>
                    <a:pt x="27127" y="115715"/>
                  </a:lnTo>
                  <a:lnTo>
                    <a:pt x="29943" y="103806"/>
                  </a:lnTo>
                  <a:lnTo>
                    <a:pt x="32169" y="90723"/>
                  </a:lnTo>
                  <a:lnTo>
                    <a:pt x="33837" y="76711"/>
                  </a:lnTo>
                  <a:lnTo>
                    <a:pt x="35219" y="60648"/>
                  </a:lnTo>
                  <a:lnTo>
                    <a:pt x="36437" y="37767"/>
                  </a:lnTo>
                  <a:lnTo>
                    <a:pt x="376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663917" y="4161990"/>
            <a:ext cx="431669" cy="1039088"/>
            <a:chOff x="3663917" y="4161990"/>
            <a:chExt cx="431669" cy="1039088"/>
          </a:xfrm>
        </p:grpSpPr>
        <p:sp>
          <p:nvSpPr>
            <p:cNvPr id="50" name="Freeform 49"/>
            <p:cNvSpPr/>
            <p:nvPr/>
          </p:nvSpPr>
          <p:spPr>
            <a:xfrm>
              <a:off x="3852681" y="4161990"/>
              <a:ext cx="179734" cy="344613"/>
            </a:xfrm>
            <a:custGeom>
              <a:avLst/>
              <a:gdLst/>
              <a:ahLst/>
              <a:cxnLst/>
              <a:rect l="0" t="0" r="0" b="0"/>
              <a:pathLst>
                <a:path w="179734" h="344613">
                  <a:moveTo>
                    <a:pt x="179733" y="59937"/>
                  </a:moveTo>
                  <a:lnTo>
                    <a:pt x="173866" y="65939"/>
                  </a:lnTo>
                  <a:lnTo>
                    <a:pt x="168301" y="72784"/>
                  </a:lnTo>
                  <a:lnTo>
                    <a:pt x="162502" y="81167"/>
                  </a:lnTo>
                  <a:lnTo>
                    <a:pt x="156421" y="90622"/>
                  </a:lnTo>
                  <a:lnTo>
                    <a:pt x="150091" y="100288"/>
                  </a:lnTo>
                  <a:lnTo>
                    <a:pt x="143568" y="109651"/>
                  </a:lnTo>
                  <a:lnTo>
                    <a:pt x="137065" y="118869"/>
                  </a:lnTo>
                  <a:lnTo>
                    <a:pt x="130930" y="128569"/>
                  </a:lnTo>
                  <a:lnTo>
                    <a:pt x="125322" y="139088"/>
                  </a:lnTo>
                  <a:lnTo>
                    <a:pt x="120065" y="150287"/>
                  </a:lnTo>
                  <a:lnTo>
                    <a:pt x="114768" y="161736"/>
                  </a:lnTo>
                  <a:lnTo>
                    <a:pt x="109206" y="173151"/>
                  </a:lnTo>
                  <a:lnTo>
                    <a:pt x="103486" y="184580"/>
                  </a:lnTo>
                  <a:lnTo>
                    <a:pt x="97946" y="196313"/>
                  </a:lnTo>
                  <a:lnTo>
                    <a:pt x="92773" y="208496"/>
                  </a:lnTo>
                  <a:lnTo>
                    <a:pt x="87995" y="220965"/>
                  </a:lnTo>
                  <a:lnTo>
                    <a:pt x="83558" y="233342"/>
                  </a:lnTo>
                  <a:lnTo>
                    <a:pt x="79396" y="245416"/>
                  </a:lnTo>
                  <a:lnTo>
                    <a:pt x="75600" y="257304"/>
                  </a:lnTo>
                  <a:lnTo>
                    <a:pt x="72423" y="269353"/>
                  </a:lnTo>
                  <a:lnTo>
                    <a:pt x="69962" y="281751"/>
                  </a:lnTo>
                  <a:lnTo>
                    <a:pt x="68477" y="294366"/>
                  </a:lnTo>
                  <a:lnTo>
                    <a:pt x="68462" y="306842"/>
                  </a:lnTo>
                  <a:lnTo>
                    <a:pt x="70053" y="318954"/>
                  </a:lnTo>
                  <a:lnTo>
                    <a:pt x="73242" y="329850"/>
                  </a:lnTo>
                  <a:lnTo>
                    <a:pt x="78049" y="338038"/>
                  </a:lnTo>
                  <a:lnTo>
                    <a:pt x="84315" y="342937"/>
                  </a:lnTo>
                  <a:lnTo>
                    <a:pt x="91604" y="344612"/>
                  </a:lnTo>
                  <a:lnTo>
                    <a:pt x="99327" y="343317"/>
                  </a:lnTo>
                  <a:lnTo>
                    <a:pt x="107108" y="339527"/>
                  </a:lnTo>
                  <a:lnTo>
                    <a:pt x="114787" y="333954"/>
                  </a:lnTo>
                  <a:lnTo>
                    <a:pt x="122323" y="327408"/>
                  </a:lnTo>
                  <a:lnTo>
                    <a:pt x="129719" y="320418"/>
                  </a:lnTo>
                  <a:lnTo>
                    <a:pt x="136839" y="312936"/>
                  </a:lnTo>
                  <a:lnTo>
                    <a:pt x="143402" y="304468"/>
                  </a:lnTo>
                  <a:lnTo>
                    <a:pt x="149291" y="294810"/>
                  </a:lnTo>
                  <a:lnTo>
                    <a:pt x="154229" y="284203"/>
                  </a:lnTo>
                  <a:lnTo>
                    <a:pt x="157717" y="273158"/>
                  </a:lnTo>
                  <a:lnTo>
                    <a:pt x="159610" y="262022"/>
                  </a:lnTo>
                  <a:lnTo>
                    <a:pt x="159915" y="250949"/>
                  </a:lnTo>
                  <a:lnTo>
                    <a:pt x="158607" y="239990"/>
                  </a:lnTo>
                  <a:lnTo>
                    <a:pt x="155839" y="229144"/>
                  </a:lnTo>
                  <a:lnTo>
                    <a:pt x="151881" y="218556"/>
                  </a:lnTo>
                  <a:lnTo>
                    <a:pt x="147016" y="208512"/>
                  </a:lnTo>
                  <a:lnTo>
                    <a:pt x="141485" y="199124"/>
                  </a:lnTo>
                  <a:lnTo>
                    <a:pt x="135315" y="190344"/>
                  </a:lnTo>
                  <a:lnTo>
                    <a:pt x="128344" y="182059"/>
                  </a:lnTo>
                  <a:lnTo>
                    <a:pt x="120542" y="174152"/>
                  </a:lnTo>
                  <a:lnTo>
                    <a:pt x="112014" y="166517"/>
                  </a:lnTo>
                  <a:lnTo>
                    <a:pt x="102912" y="159078"/>
                  </a:lnTo>
                  <a:lnTo>
                    <a:pt x="93380" y="151773"/>
                  </a:lnTo>
                  <a:lnTo>
                    <a:pt x="83538" y="144560"/>
                  </a:lnTo>
                  <a:lnTo>
                    <a:pt x="73478" y="137411"/>
                  </a:lnTo>
                  <a:lnTo>
                    <a:pt x="63272" y="130304"/>
                  </a:lnTo>
                  <a:lnTo>
                    <a:pt x="53131" y="123226"/>
                  </a:lnTo>
                  <a:lnTo>
                    <a:pt x="43395" y="116168"/>
                  </a:lnTo>
                  <a:lnTo>
                    <a:pt x="34222" y="109119"/>
                  </a:lnTo>
                  <a:lnTo>
                    <a:pt x="25757" y="101909"/>
                  </a:lnTo>
                  <a:lnTo>
                    <a:pt x="18216" y="94230"/>
                  </a:lnTo>
                  <a:lnTo>
                    <a:pt x="11636" y="85946"/>
                  </a:lnTo>
                  <a:lnTo>
                    <a:pt x="6216" y="76923"/>
                  </a:lnTo>
                  <a:lnTo>
                    <a:pt x="2398" y="66956"/>
                  </a:lnTo>
                  <a:lnTo>
                    <a:pt x="284" y="56034"/>
                  </a:lnTo>
                  <a:lnTo>
                    <a:pt x="0" y="44615"/>
                  </a:lnTo>
                  <a:lnTo>
                    <a:pt x="1853" y="33491"/>
                  </a:lnTo>
                  <a:lnTo>
                    <a:pt x="5810" y="23101"/>
                  </a:lnTo>
                  <a:lnTo>
                    <a:pt x="11720" y="14009"/>
                  </a:lnTo>
                  <a:lnTo>
                    <a:pt x="19498" y="7040"/>
                  </a:lnTo>
                  <a:lnTo>
                    <a:pt x="28909" y="2437"/>
                  </a:lnTo>
                  <a:lnTo>
                    <a:pt x="39462" y="128"/>
                  </a:lnTo>
                  <a:lnTo>
                    <a:pt x="50529" y="0"/>
                  </a:lnTo>
                  <a:lnTo>
                    <a:pt x="61704" y="1761"/>
                  </a:lnTo>
                  <a:lnTo>
                    <a:pt x="72645" y="5024"/>
                  </a:lnTo>
                  <a:lnTo>
                    <a:pt x="82992" y="9413"/>
                  </a:lnTo>
                  <a:lnTo>
                    <a:pt x="92616" y="14616"/>
                  </a:lnTo>
                  <a:lnTo>
                    <a:pt x="101571" y="20394"/>
                  </a:lnTo>
                  <a:lnTo>
                    <a:pt x="109980" y="26571"/>
                  </a:lnTo>
                  <a:lnTo>
                    <a:pt x="117970" y="33020"/>
                  </a:lnTo>
                  <a:lnTo>
                    <a:pt x="125546" y="39738"/>
                  </a:lnTo>
                  <a:lnTo>
                    <a:pt x="133434" y="47692"/>
                  </a:lnTo>
                  <a:lnTo>
                    <a:pt x="143448" y="59814"/>
                  </a:lnTo>
                  <a:lnTo>
                    <a:pt x="158676" y="80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63917" y="4622010"/>
              <a:ext cx="431669" cy="52644"/>
            </a:xfrm>
            <a:custGeom>
              <a:avLst/>
              <a:gdLst/>
              <a:ahLst/>
              <a:cxnLst/>
              <a:rect l="0" t="0" r="0" b="0"/>
              <a:pathLst>
                <a:path w="431669" h="52644">
                  <a:moveTo>
                    <a:pt x="431668" y="0"/>
                  </a:moveTo>
                  <a:lnTo>
                    <a:pt x="422800" y="2934"/>
                  </a:lnTo>
                  <a:lnTo>
                    <a:pt x="413813" y="5716"/>
                  </a:lnTo>
                  <a:lnTo>
                    <a:pt x="403813" y="8611"/>
                  </a:lnTo>
                  <a:lnTo>
                    <a:pt x="392660" y="11479"/>
                  </a:lnTo>
                  <a:lnTo>
                    <a:pt x="380200" y="13995"/>
                  </a:lnTo>
                  <a:lnTo>
                    <a:pt x="366484" y="16010"/>
                  </a:lnTo>
                  <a:lnTo>
                    <a:pt x="351547" y="17696"/>
                  </a:lnTo>
                  <a:lnTo>
                    <a:pt x="335322" y="19439"/>
                  </a:lnTo>
                  <a:lnTo>
                    <a:pt x="317900" y="21460"/>
                  </a:lnTo>
                  <a:lnTo>
                    <a:pt x="299814" y="23650"/>
                  </a:lnTo>
                  <a:lnTo>
                    <a:pt x="281908" y="25666"/>
                  </a:lnTo>
                  <a:lnTo>
                    <a:pt x="264649" y="27323"/>
                  </a:lnTo>
                  <a:lnTo>
                    <a:pt x="248300" y="28759"/>
                  </a:lnTo>
                  <a:lnTo>
                    <a:pt x="233086" y="30329"/>
                  </a:lnTo>
                  <a:lnTo>
                    <a:pt x="218997" y="32233"/>
                  </a:lnTo>
                  <a:lnTo>
                    <a:pt x="205704" y="34342"/>
                  </a:lnTo>
                  <a:lnTo>
                    <a:pt x="192689" y="36304"/>
                  </a:lnTo>
                  <a:lnTo>
                    <a:pt x="179627" y="37922"/>
                  </a:lnTo>
                  <a:lnTo>
                    <a:pt x="166392" y="39159"/>
                  </a:lnTo>
                  <a:lnTo>
                    <a:pt x="152966" y="40065"/>
                  </a:lnTo>
                  <a:lnTo>
                    <a:pt x="139375" y="40714"/>
                  </a:lnTo>
                  <a:lnTo>
                    <a:pt x="125654" y="41335"/>
                  </a:lnTo>
                  <a:lnTo>
                    <a:pt x="111836" y="42293"/>
                  </a:lnTo>
                  <a:lnTo>
                    <a:pt x="97949" y="43752"/>
                  </a:lnTo>
                  <a:lnTo>
                    <a:pt x="84015" y="45548"/>
                  </a:lnTo>
                  <a:lnTo>
                    <a:pt x="70046" y="47293"/>
                  </a:lnTo>
                  <a:lnTo>
                    <a:pt x="56074" y="48761"/>
                  </a:lnTo>
                  <a:lnTo>
                    <a:pt x="42711" y="49900"/>
                  </a:lnTo>
                  <a:lnTo>
                    <a:pt x="29836" y="50862"/>
                  </a:lnTo>
                  <a:lnTo>
                    <a:pt x="16319" y="5172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11316" y="4790466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31585" y="0"/>
                  </a:moveTo>
                  <a:lnTo>
                    <a:pt x="28719" y="11736"/>
                  </a:lnTo>
                  <a:lnTo>
                    <a:pt x="26576" y="22864"/>
                  </a:lnTo>
                  <a:lnTo>
                    <a:pt x="24973" y="34471"/>
                  </a:lnTo>
                  <a:lnTo>
                    <a:pt x="23793" y="46978"/>
                  </a:lnTo>
                  <a:lnTo>
                    <a:pt x="22945" y="60935"/>
                  </a:lnTo>
                  <a:lnTo>
                    <a:pt x="22346" y="76488"/>
                  </a:lnTo>
                  <a:lnTo>
                    <a:pt x="21932" y="93145"/>
                  </a:lnTo>
                  <a:lnTo>
                    <a:pt x="21648" y="110007"/>
                  </a:lnTo>
                  <a:lnTo>
                    <a:pt x="21450" y="126523"/>
                  </a:lnTo>
                  <a:lnTo>
                    <a:pt x="21146" y="142355"/>
                  </a:lnTo>
                  <a:lnTo>
                    <a:pt x="20410" y="157213"/>
                  </a:lnTo>
                  <a:lnTo>
                    <a:pt x="19103" y="171059"/>
                  </a:lnTo>
                  <a:lnTo>
                    <a:pt x="17410" y="184187"/>
                  </a:lnTo>
                  <a:lnTo>
                    <a:pt x="15735" y="197091"/>
                  </a:lnTo>
                  <a:lnTo>
                    <a:pt x="14314" y="210088"/>
                  </a:lnTo>
                  <a:lnTo>
                    <a:pt x="13210" y="223619"/>
                  </a:lnTo>
                  <a:lnTo>
                    <a:pt x="12394" y="238307"/>
                  </a:lnTo>
                  <a:lnTo>
                    <a:pt x="11810" y="254378"/>
                  </a:lnTo>
                  <a:lnTo>
                    <a:pt x="11402" y="271563"/>
                  </a:lnTo>
                  <a:lnTo>
                    <a:pt x="11120" y="289315"/>
                  </a:lnTo>
                  <a:lnTo>
                    <a:pt x="10923" y="307245"/>
                  </a:lnTo>
                  <a:lnTo>
                    <a:pt x="10619" y="324840"/>
                  </a:lnTo>
                  <a:lnTo>
                    <a:pt x="9882" y="341421"/>
                  </a:lnTo>
                  <a:lnTo>
                    <a:pt x="8574" y="356701"/>
                  </a:lnTo>
                  <a:lnTo>
                    <a:pt x="6873" y="370309"/>
                  </a:lnTo>
                  <a:lnTo>
                    <a:pt x="5015" y="382932"/>
                  </a:lnTo>
                  <a:lnTo>
                    <a:pt x="2836" y="39567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20193" y="4811523"/>
              <a:ext cx="148858" cy="386825"/>
            </a:xfrm>
            <a:custGeom>
              <a:avLst/>
              <a:gdLst/>
              <a:ahLst/>
              <a:cxnLst/>
              <a:rect l="0" t="0" r="0" b="0"/>
              <a:pathLst>
                <a:path w="148858" h="386825">
                  <a:moveTo>
                    <a:pt x="112221" y="0"/>
                  </a:moveTo>
                  <a:lnTo>
                    <a:pt x="106354" y="5934"/>
                  </a:lnTo>
                  <a:lnTo>
                    <a:pt x="100789" y="12139"/>
                  </a:lnTo>
                  <a:lnTo>
                    <a:pt x="94990" y="19240"/>
                  </a:lnTo>
                  <a:lnTo>
                    <a:pt x="88909" y="27352"/>
                  </a:lnTo>
                  <a:lnTo>
                    <a:pt x="82579" y="36647"/>
                  </a:lnTo>
                  <a:lnTo>
                    <a:pt x="76051" y="47095"/>
                  </a:lnTo>
                  <a:lnTo>
                    <a:pt x="69375" y="58520"/>
                  </a:lnTo>
                  <a:lnTo>
                    <a:pt x="62592" y="70706"/>
                  </a:lnTo>
                  <a:lnTo>
                    <a:pt x="55740" y="83455"/>
                  </a:lnTo>
                  <a:lnTo>
                    <a:pt x="49003" y="96607"/>
                  </a:lnTo>
                  <a:lnTo>
                    <a:pt x="42706" y="110042"/>
                  </a:lnTo>
                  <a:lnTo>
                    <a:pt x="36990" y="123674"/>
                  </a:lnTo>
                  <a:lnTo>
                    <a:pt x="31830" y="137609"/>
                  </a:lnTo>
                  <a:lnTo>
                    <a:pt x="27130" y="152110"/>
                  </a:lnTo>
                  <a:lnTo>
                    <a:pt x="22782" y="167272"/>
                  </a:lnTo>
                  <a:lnTo>
                    <a:pt x="18691" y="182879"/>
                  </a:lnTo>
                  <a:lnTo>
                    <a:pt x="14783" y="198510"/>
                  </a:lnTo>
                  <a:lnTo>
                    <a:pt x="11008" y="213913"/>
                  </a:lnTo>
                  <a:lnTo>
                    <a:pt x="7488" y="229019"/>
                  </a:lnTo>
                  <a:lnTo>
                    <a:pt x="4503" y="243848"/>
                  </a:lnTo>
                  <a:lnTo>
                    <a:pt x="2169" y="258448"/>
                  </a:lnTo>
                  <a:lnTo>
                    <a:pt x="601" y="272711"/>
                  </a:lnTo>
                  <a:lnTo>
                    <a:pt x="0" y="286375"/>
                  </a:lnTo>
                  <a:lnTo>
                    <a:pt x="375" y="299348"/>
                  </a:lnTo>
                  <a:lnTo>
                    <a:pt x="1592" y="311689"/>
                  </a:lnTo>
                  <a:lnTo>
                    <a:pt x="3473" y="323516"/>
                  </a:lnTo>
                  <a:lnTo>
                    <a:pt x="5855" y="334952"/>
                  </a:lnTo>
                  <a:lnTo>
                    <a:pt x="8928" y="345937"/>
                  </a:lnTo>
                  <a:lnTo>
                    <a:pt x="13200" y="356248"/>
                  </a:lnTo>
                  <a:lnTo>
                    <a:pt x="18859" y="365803"/>
                  </a:lnTo>
                  <a:lnTo>
                    <a:pt x="25948" y="374186"/>
                  </a:lnTo>
                  <a:lnTo>
                    <a:pt x="34534" y="380606"/>
                  </a:lnTo>
                  <a:lnTo>
                    <a:pt x="44495" y="384804"/>
                  </a:lnTo>
                  <a:lnTo>
                    <a:pt x="55420" y="386824"/>
                  </a:lnTo>
                  <a:lnTo>
                    <a:pt x="66737" y="386751"/>
                  </a:lnTo>
                  <a:lnTo>
                    <a:pt x="78080" y="384846"/>
                  </a:lnTo>
                  <a:lnTo>
                    <a:pt x="89134" y="381316"/>
                  </a:lnTo>
                  <a:lnTo>
                    <a:pt x="99556" y="376214"/>
                  </a:lnTo>
                  <a:lnTo>
                    <a:pt x="109226" y="369714"/>
                  </a:lnTo>
                  <a:lnTo>
                    <a:pt x="118042" y="362081"/>
                  </a:lnTo>
                  <a:lnTo>
                    <a:pt x="125825" y="353588"/>
                  </a:lnTo>
                  <a:lnTo>
                    <a:pt x="132578" y="344464"/>
                  </a:lnTo>
                  <a:lnTo>
                    <a:pt x="138284" y="334729"/>
                  </a:lnTo>
                  <a:lnTo>
                    <a:pt x="142827" y="324208"/>
                  </a:lnTo>
                  <a:lnTo>
                    <a:pt x="146246" y="312879"/>
                  </a:lnTo>
                  <a:lnTo>
                    <a:pt x="148390" y="301169"/>
                  </a:lnTo>
                  <a:lnTo>
                    <a:pt x="148857" y="289842"/>
                  </a:lnTo>
                  <a:lnTo>
                    <a:pt x="147567" y="279313"/>
                  </a:lnTo>
                  <a:lnTo>
                    <a:pt x="144413" y="270126"/>
                  </a:lnTo>
                  <a:lnTo>
                    <a:pt x="139097" y="263091"/>
                  </a:lnTo>
                  <a:lnTo>
                    <a:pt x="131673" y="258445"/>
                  </a:lnTo>
                  <a:lnTo>
                    <a:pt x="122620" y="256106"/>
                  </a:lnTo>
                  <a:lnTo>
                    <a:pt x="112642" y="255958"/>
                  </a:lnTo>
                  <a:lnTo>
                    <a:pt x="102233" y="257715"/>
                  </a:lnTo>
                  <a:lnTo>
                    <a:pt x="91655" y="261315"/>
                  </a:lnTo>
                  <a:lnTo>
                    <a:pt x="81028" y="266994"/>
                  </a:lnTo>
                  <a:lnTo>
                    <a:pt x="70405" y="274691"/>
                  </a:lnTo>
                  <a:lnTo>
                    <a:pt x="59967" y="283771"/>
                  </a:lnTo>
                  <a:lnTo>
                    <a:pt x="50025" y="293243"/>
                  </a:lnTo>
                  <a:lnTo>
                    <a:pt x="40713" y="302488"/>
                  </a:lnTo>
                  <a:lnTo>
                    <a:pt x="32295" y="310992"/>
                  </a:lnTo>
                  <a:lnTo>
                    <a:pt x="24421" y="318998"/>
                  </a:lnTo>
                  <a:lnTo>
                    <a:pt x="16400" y="327199"/>
                  </a:lnTo>
                  <a:lnTo>
                    <a:pt x="693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789844" y="4411440"/>
            <a:ext cx="1263421" cy="347441"/>
            <a:chOff x="1789844" y="4411440"/>
            <a:chExt cx="1263421" cy="347441"/>
          </a:xfrm>
        </p:grpSpPr>
        <p:sp>
          <p:nvSpPr>
            <p:cNvPr id="55" name="Freeform 54"/>
            <p:cNvSpPr/>
            <p:nvPr/>
          </p:nvSpPr>
          <p:spPr>
            <a:xfrm>
              <a:off x="1800373" y="4537782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115813" y="0"/>
                  </a:moveTo>
                  <a:lnTo>
                    <a:pt x="109946" y="5868"/>
                  </a:lnTo>
                  <a:lnTo>
                    <a:pt x="104381" y="11432"/>
                  </a:lnTo>
                  <a:lnTo>
                    <a:pt x="98582" y="17236"/>
                  </a:lnTo>
                  <a:lnTo>
                    <a:pt x="92501" y="23489"/>
                  </a:lnTo>
                  <a:lnTo>
                    <a:pt x="86172" y="30468"/>
                  </a:lnTo>
                  <a:lnTo>
                    <a:pt x="79644" y="38244"/>
                  </a:lnTo>
                  <a:lnTo>
                    <a:pt x="72967" y="46573"/>
                  </a:lnTo>
                  <a:lnTo>
                    <a:pt x="66185" y="55003"/>
                  </a:lnTo>
                  <a:lnTo>
                    <a:pt x="59322" y="63264"/>
                  </a:lnTo>
                  <a:lnTo>
                    <a:pt x="52240" y="71266"/>
                  </a:lnTo>
                  <a:lnTo>
                    <a:pt x="44647" y="79019"/>
                  </a:lnTo>
                  <a:lnTo>
                    <a:pt x="36438" y="86557"/>
                  </a:lnTo>
                  <a:lnTo>
                    <a:pt x="28112" y="93627"/>
                  </a:lnTo>
                  <a:lnTo>
                    <a:pt x="19862" y="100375"/>
                  </a:lnTo>
                  <a:lnTo>
                    <a:pt x="10960" y="10739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89844" y="4527253"/>
              <a:ext cx="157929" cy="157929"/>
            </a:xfrm>
            <a:custGeom>
              <a:avLst/>
              <a:gdLst/>
              <a:ahLst/>
              <a:cxnLst/>
              <a:rect l="0" t="0" r="0" b="0"/>
              <a:pathLst>
                <a:path w="157929" h="157929">
                  <a:moveTo>
                    <a:pt x="0" y="0"/>
                  </a:moveTo>
                  <a:lnTo>
                    <a:pt x="8802" y="5868"/>
                  </a:lnTo>
                  <a:lnTo>
                    <a:pt x="17148" y="11433"/>
                  </a:lnTo>
                  <a:lnTo>
                    <a:pt x="25842" y="17241"/>
                  </a:lnTo>
                  <a:lnTo>
                    <a:pt x="34790" y="23667"/>
                  </a:lnTo>
                  <a:lnTo>
                    <a:pt x="43637" y="31294"/>
                  </a:lnTo>
                  <a:lnTo>
                    <a:pt x="52176" y="40324"/>
                  </a:lnTo>
                  <a:lnTo>
                    <a:pt x="60364" y="50478"/>
                  </a:lnTo>
                  <a:lnTo>
                    <a:pt x="68242" y="61206"/>
                  </a:lnTo>
                  <a:lnTo>
                    <a:pt x="75872" y="72117"/>
                  </a:lnTo>
                  <a:lnTo>
                    <a:pt x="83318" y="82865"/>
                  </a:lnTo>
                  <a:lnTo>
                    <a:pt x="90631" y="93074"/>
                  </a:lnTo>
                  <a:lnTo>
                    <a:pt x="97856" y="102602"/>
                  </a:lnTo>
                  <a:lnTo>
                    <a:pt x="105183" y="111491"/>
                  </a:lnTo>
                  <a:lnTo>
                    <a:pt x="112943" y="119854"/>
                  </a:lnTo>
                  <a:lnTo>
                    <a:pt x="121263" y="127810"/>
                  </a:lnTo>
                  <a:lnTo>
                    <a:pt x="129664" y="135163"/>
                  </a:lnTo>
                  <a:lnTo>
                    <a:pt x="137973" y="142132"/>
                  </a:lnTo>
                  <a:lnTo>
                    <a:pt x="146921" y="149334"/>
                  </a:lnTo>
                  <a:lnTo>
                    <a:pt x="1579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21957" y="4411440"/>
              <a:ext cx="10126" cy="347441"/>
            </a:xfrm>
            <a:custGeom>
              <a:avLst/>
              <a:gdLst/>
              <a:ahLst/>
              <a:cxnLst/>
              <a:rect l="0" t="0" r="0" b="0"/>
              <a:pathLst>
                <a:path w="10126" h="347441">
                  <a:moveTo>
                    <a:pt x="10125" y="0"/>
                  </a:moveTo>
                  <a:lnTo>
                    <a:pt x="7259" y="9002"/>
                  </a:lnTo>
                  <a:lnTo>
                    <a:pt x="5117" y="19270"/>
                  </a:lnTo>
                  <a:lnTo>
                    <a:pt x="3514" y="31863"/>
                  </a:lnTo>
                  <a:lnTo>
                    <a:pt x="2333" y="46735"/>
                  </a:lnTo>
                  <a:lnTo>
                    <a:pt x="1485" y="63828"/>
                  </a:lnTo>
                  <a:lnTo>
                    <a:pt x="887" y="82873"/>
                  </a:lnTo>
                  <a:lnTo>
                    <a:pt x="473" y="103484"/>
                  </a:lnTo>
                  <a:lnTo>
                    <a:pt x="189" y="125275"/>
                  </a:lnTo>
                  <a:lnTo>
                    <a:pt x="0" y="147906"/>
                  </a:lnTo>
                  <a:lnTo>
                    <a:pt x="42" y="170469"/>
                  </a:lnTo>
                  <a:lnTo>
                    <a:pt x="602" y="191551"/>
                  </a:lnTo>
                  <a:lnTo>
                    <a:pt x="1791" y="210511"/>
                  </a:lnTo>
                  <a:lnTo>
                    <a:pt x="3404" y="227715"/>
                  </a:lnTo>
                  <a:lnTo>
                    <a:pt x="5026" y="244120"/>
                  </a:lnTo>
                  <a:lnTo>
                    <a:pt x="6411" y="260373"/>
                  </a:lnTo>
                  <a:lnTo>
                    <a:pt x="7494" y="276392"/>
                  </a:lnTo>
                  <a:lnTo>
                    <a:pt x="8413" y="293308"/>
                  </a:lnTo>
                  <a:lnTo>
                    <a:pt x="9244" y="314856"/>
                  </a:lnTo>
                  <a:lnTo>
                    <a:pt x="1012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69593" y="4432497"/>
              <a:ext cx="141434" cy="218944"/>
            </a:xfrm>
            <a:custGeom>
              <a:avLst/>
              <a:gdLst/>
              <a:ahLst/>
              <a:cxnLst/>
              <a:rect l="0" t="0" r="0" b="0"/>
              <a:pathLst>
                <a:path w="141434" h="218944">
                  <a:moveTo>
                    <a:pt x="141433" y="168456"/>
                  </a:moveTo>
                  <a:lnTo>
                    <a:pt x="129697" y="171457"/>
                  </a:lnTo>
                  <a:lnTo>
                    <a:pt x="118568" y="174879"/>
                  </a:lnTo>
                  <a:lnTo>
                    <a:pt x="106979" y="179076"/>
                  </a:lnTo>
                  <a:lnTo>
                    <a:pt x="95164" y="183975"/>
                  </a:lnTo>
                  <a:lnTo>
                    <a:pt x="83800" y="189457"/>
                  </a:lnTo>
                  <a:lnTo>
                    <a:pt x="73246" y="195382"/>
                  </a:lnTo>
                  <a:lnTo>
                    <a:pt x="63373" y="201472"/>
                  </a:lnTo>
                  <a:lnTo>
                    <a:pt x="53752" y="207322"/>
                  </a:lnTo>
                  <a:lnTo>
                    <a:pt x="44100" y="212715"/>
                  </a:lnTo>
                  <a:lnTo>
                    <a:pt x="34465" y="216976"/>
                  </a:lnTo>
                  <a:lnTo>
                    <a:pt x="25136" y="218943"/>
                  </a:lnTo>
                  <a:lnTo>
                    <a:pt x="16281" y="218180"/>
                  </a:lnTo>
                  <a:lnTo>
                    <a:pt x="8555" y="214732"/>
                  </a:lnTo>
                  <a:lnTo>
                    <a:pt x="3115" y="208763"/>
                  </a:lnTo>
                  <a:lnTo>
                    <a:pt x="388" y="200634"/>
                  </a:lnTo>
                  <a:lnTo>
                    <a:pt x="0" y="190636"/>
                  </a:lnTo>
                  <a:lnTo>
                    <a:pt x="1177" y="178894"/>
                  </a:lnTo>
                  <a:lnTo>
                    <a:pt x="3296" y="165636"/>
                  </a:lnTo>
                  <a:lnTo>
                    <a:pt x="5967" y="151332"/>
                  </a:lnTo>
                  <a:lnTo>
                    <a:pt x="8963" y="136586"/>
                  </a:lnTo>
                  <a:lnTo>
                    <a:pt x="12153" y="121785"/>
                  </a:lnTo>
                  <a:lnTo>
                    <a:pt x="15461" y="107254"/>
                  </a:lnTo>
                  <a:lnTo>
                    <a:pt x="18842" y="93343"/>
                  </a:lnTo>
                  <a:lnTo>
                    <a:pt x="22263" y="80173"/>
                  </a:lnTo>
                  <a:lnTo>
                    <a:pt x="25558" y="67556"/>
                  </a:lnTo>
                  <a:lnTo>
                    <a:pt x="28742" y="53555"/>
                  </a:lnTo>
                  <a:lnTo>
                    <a:pt x="32093" y="33585"/>
                  </a:lnTo>
                  <a:lnTo>
                    <a:pt x="361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26922" y="4508910"/>
              <a:ext cx="126343" cy="7816"/>
            </a:xfrm>
            <a:custGeom>
              <a:avLst/>
              <a:gdLst/>
              <a:ahLst/>
              <a:cxnLst/>
              <a:rect l="0" t="0" r="0" b="0"/>
              <a:pathLst>
                <a:path w="126343" h="7816">
                  <a:moveTo>
                    <a:pt x="126342" y="7815"/>
                  </a:moveTo>
                  <a:lnTo>
                    <a:pt x="117474" y="4948"/>
                  </a:lnTo>
                  <a:lnTo>
                    <a:pt x="108487" y="2807"/>
                  </a:lnTo>
                  <a:lnTo>
                    <a:pt x="98496" y="1208"/>
                  </a:lnTo>
                  <a:lnTo>
                    <a:pt x="87688" y="200"/>
                  </a:lnTo>
                  <a:lnTo>
                    <a:pt x="76525" y="0"/>
                  </a:lnTo>
                  <a:lnTo>
                    <a:pt x="65324" y="651"/>
                  </a:lnTo>
                  <a:lnTo>
                    <a:pt x="54289" y="1898"/>
                  </a:lnTo>
                  <a:lnTo>
                    <a:pt x="42291" y="3394"/>
                  </a:lnTo>
                  <a:lnTo>
                    <a:pt x="26046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84808" y="4606869"/>
              <a:ext cx="168457" cy="4614"/>
            </a:xfrm>
            <a:custGeom>
              <a:avLst/>
              <a:gdLst/>
              <a:ahLst/>
              <a:cxnLst/>
              <a:rect l="0" t="0" r="0" b="0"/>
              <a:pathLst>
                <a:path w="168457" h="4614">
                  <a:moveTo>
                    <a:pt x="168456" y="4613"/>
                  </a:moveTo>
                  <a:lnTo>
                    <a:pt x="156721" y="1813"/>
                  </a:lnTo>
                  <a:lnTo>
                    <a:pt x="145592" y="311"/>
                  </a:lnTo>
                  <a:lnTo>
                    <a:pt x="133989" y="0"/>
                  </a:lnTo>
                  <a:lnTo>
                    <a:pt x="121655" y="506"/>
                  </a:lnTo>
                  <a:lnTo>
                    <a:pt x="108347" y="1326"/>
                  </a:lnTo>
                  <a:lnTo>
                    <a:pt x="94046" y="2142"/>
                  </a:lnTo>
                  <a:lnTo>
                    <a:pt x="79072" y="2827"/>
                  </a:lnTo>
                  <a:lnTo>
                    <a:pt x="62189" y="3429"/>
                  </a:lnTo>
                  <a:lnTo>
                    <a:pt x="38562" y="3994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831958" y="5085264"/>
            <a:ext cx="1231835" cy="410612"/>
            <a:chOff x="1831958" y="5085264"/>
            <a:chExt cx="1231835" cy="410612"/>
          </a:xfrm>
        </p:grpSpPr>
        <p:sp>
          <p:nvSpPr>
            <p:cNvPr id="62" name="Freeform 61"/>
            <p:cNvSpPr/>
            <p:nvPr/>
          </p:nvSpPr>
          <p:spPr>
            <a:xfrm>
              <a:off x="1831958" y="5243191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147399" y="0"/>
                  </a:moveTo>
                  <a:lnTo>
                    <a:pt x="138665" y="5935"/>
                  </a:lnTo>
                  <a:lnTo>
                    <a:pt x="130958" y="12140"/>
                  </a:lnTo>
                  <a:lnTo>
                    <a:pt x="123556" y="19231"/>
                  </a:lnTo>
                  <a:lnTo>
                    <a:pt x="116295" y="26999"/>
                  </a:lnTo>
                  <a:lnTo>
                    <a:pt x="109116" y="34997"/>
                  </a:lnTo>
                  <a:lnTo>
                    <a:pt x="101991" y="42938"/>
                  </a:lnTo>
                  <a:lnTo>
                    <a:pt x="94901" y="50712"/>
                  </a:lnTo>
                  <a:lnTo>
                    <a:pt x="87834" y="58305"/>
                  </a:lnTo>
                  <a:lnTo>
                    <a:pt x="80783" y="65746"/>
                  </a:lnTo>
                  <a:lnTo>
                    <a:pt x="73743" y="73234"/>
                  </a:lnTo>
                  <a:lnTo>
                    <a:pt x="66709" y="81107"/>
                  </a:lnTo>
                  <a:lnTo>
                    <a:pt x="59685" y="89521"/>
                  </a:lnTo>
                  <a:lnTo>
                    <a:pt x="52832" y="98462"/>
                  </a:lnTo>
                  <a:lnTo>
                    <a:pt x="46458" y="107843"/>
                  </a:lnTo>
                  <a:lnTo>
                    <a:pt x="40685" y="117558"/>
                  </a:lnTo>
                  <a:lnTo>
                    <a:pt x="35316" y="127352"/>
                  </a:lnTo>
                  <a:lnTo>
                    <a:pt x="29944" y="136847"/>
                  </a:lnTo>
                  <a:lnTo>
                    <a:pt x="24337" y="145851"/>
                  </a:lnTo>
                  <a:lnTo>
                    <a:pt x="18734" y="154059"/>
                  </a:lnTo>
                  <a:lnTo>
                    <a:pt x="13211" y="161767"/>
                  </a:lnTo>
                  <a:lnTo>
                    <a:pt x="7281" y="16965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31958" y="5264248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0" y="0"/>
                  </a:moveTo>
                  <a:lnTo>
                    <a:pt x="5867" y="8735"/>
                  </a:lnTo>
                  <a:lnTo>
                    <a:pt x="11432" y="16441"/>
                  </a:lnTo>
                  <a:lnTo>
                    <a:pt x="17236" y="23852"/>
                  </a:lnTo>
                  <a:lnTo>
                    <a:pt x="23489" y="31459"/>
                  </a:lnTo>
                  <a:lnTo>
                    <a:pt x="30468" y="39934"/>
                  </a:lnTo>
                  <a:lnTo>
                    <a:pt x="38244" y="49562"/>
                  </a:lnTo>
                  <a:lnTo>
                    <a:pt x="46573" y="60131"/>
                  </a:lnTo>
                  <a:lnTo>
                    <a:pt x="55003" y="71143"/>
                  </a:lnTo>
                  <a:lnTo>
                    <a:pt x="63264" y="82252"/>
                  </a:lnTo>
                  <a:lnTo>
                    <a:pt x="71266" y="93303"/>
                  </a:lnTo>
                  <a:lnTo>
                    <a:pt x="79019" y="104249"/>
                  </a:lnTo>
                  <a:lnTo>
                    <a:pt x="86567" y="115086"/>
                  </a:lnTo>
                  <a:lnTo>
                    <a:pt x="93957" y="125666"/>
                  </a:lnTo>
                  <a:lnTo>
                    <a:pt x="101234" y="135704"/>
                  </a:lnTo>
                  <a:lnTo>
                    <a:pt x="108419" y="145080"/>
                  </a:lnTo>
                  <a:lnTo>
                    <a:pt x="115237" y="153541"/>
                  </a:lnTo>
                  <a:lnTo>
                    <a:pt x="121781" y="161448"/>
                  </a:lnTo>
                  <a:lnTo>
                    <a:pt x="128627" y="169496"/>
                  </a:lnTo>
                  <a:lnTo>
                    <a:pt x="136871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16942" y="5085264"/>
              <a:ext cx="25670" cy="410612"/>
            </a:xfrm>
            <a:custGeom>
              <a:avLst/>
              <a:gdLst/>
              <a:ahLst/>
              <a:cxnLst/>
              <a:rect l="0" t="0" r="0" b="0"/>
              <a:pathLst>
                <a:path w="25670" h="410612">
                  <a:moveTo>
                    <a:pt x="4612" y="0"/>
                  </a:moveTo>
                  <a:lnTo>
                    <a:pt x="1812" y="14803"/>
                  </a:lnTo>
                  <a:lnTo>
                    <a:pt x="310" y="29994"/>
                  </a:lnTo>
                  <a:lnTo>
                    <a:pt x="0" y="47076"/>
                  </a:lnTo>
                  <a:lnTo>
                    <a:pt x="506" y="65652"/>
                  </a:lnTo>
                  <a:lnTo>
                    <a:pt x="1326" y="84813"/>
                  </a:lnTo>
                  <a:lnTo>
                    <a:pt x="2141" y="103955"/>
                  </a:lnTo>
                  <a:lnTo>
                    <a:pt x="2825" y="122668"/>
                  </a:lnTo>
                  <a:lnTo>
                    <a:pt x="3351" y="140598"/>
                  </a:lnTo>
                  <a:lnTo>
                    <a:pt x="3742" y="157647"/>
                  </a:lnTo>
                  <a:lnTo>
                    <a:pt x="4190" y="173906"/>
                  </a:lnTo>
                  <a:lnTo>
                    <a:pt x="5029" y="189533"/>
                  </a:lnTo>
                  <a:lnTo>
                    <a:pt x="6410" y="204682"/>
                  </a:lnTo>
                  <a:lnTo>
                    <a:pt x="8153" y="219487"/>
                  </a:lnTo>
                  <a:lnTo>
                    <a:pt x="9862" y="234050"/>
                  </a:lnTo>
                  <a:lnTo>
                    <a:pt x="11311" y="248439"/>
                  </a:lnTo>
                  <a:lnTo>
                    <a:pt x="12604" y="262546"/>
                  </a:lnTo>
                  <a:lnTo>
                    <a:pt x="14079" y="276097"/>
                  </a:lnTo>
                  <a:lnTo>
                    <a:pt x="15918" y="288999"/>
                  </a:lnTo>
                  <a:lnTo>
                    <a:pt x="17984" y="301630"/>
                  </a:lnTo>
                  <a:lnTo>
                    <a:pt x="19917" y="314717"/>
                  </a:lnTo>
                  <a:lnTo>
                    <a:pt x="21515" y="328624"/>
                  </a:lnTo>
                  <a:lnTo>
                    <a:pt x="22743" y="343011"/>
                  </a:lnTo>
                  <a:lnTo>
                    <a:pt x="23775" y="358629"/>
                  </a:lnTo>
                  <a:lnTo>
                    <a:pt x="24698" y="379093"/>
                  </a:lnTo>
                  <a:lnTo>
                    <a:pt x="25669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44412" y="5169492"/>
              <a:ext cx="166615" cy="195333"/>
            </a:xfrm>
            <a:custGeom>
              <a:avLst/>
              <a:gdLst/>
              <a:ahLst/>
              <a:cxnLst/>
              <a:rect l="0" t="0" r="0" b="0"/>
              <a:pathLst>
                <a:path w="166615" h="195333">
                  <a:moveTo>
                    <a:pt x="166614" y="126342"/>
                  </a:moveTo>
                  <a:lnTo>
                    <a:pt x="154946" y="126476"/>
                  </a:lnTo>
                  <a:lnTo>
                    <a:pt x="144457" y="127757"/>
                  </a:lnTo>
                  <a:lnTo>
                    <a:pt x="134160" y="130350"/>
                  </a:lnTo>
                  <a:lnTo>
                    <a:pt x="124031" y="134069"/>
                  </a:lnTo>
                  <a:lnTo>
                    <a:pt x="114336" y="138702"/>
                  </a:lnTo>
                  <a:lnTo>
                    <a:pt x="105195" y="144035"/>
                  </a:lnTo>
                  <a:lnTo>
                    <a:pt x="96419" y="149882"/>
                  </a:lnTo>
                  <a:lnTo>
                    <a:pt x="87609" y="156096"/>
                  </a:lnTo>
                  <a:lnTo>
                    <a:pt x="78533" y="162567"/>
                  </a:lnTo>
                  <a:lnTo>
                    <a:pt x="69130" y="169215"/>
                  </a:lnTo>
                  <a:lnTo>
                    <a:pt x="59432" y="175984"/>
                  </a:lnTo>
                  <a:lnTo>
                    <a:pt x="49502" y="182816"/>
                  </a:lnTo>
                  <a:lnTo>
                    <a:pt x="39561" y="189031"/>
                  </a:lnTo>
                  <a:lnTo>
                    <a:pt x="29968" y="193381"/>
                  </a:lnTo>
                  <a:lnTo>
                    <a:pt x="20902" y="195332"/>
                  </a:lnTo>
                  <a:lnTo>
                    <a:pt x="12850" y="194842"/>
                  </a:lnTo>
                  <a:lnTo>
                    <a:pt x="6653" y="192004"/>
                  </a:lnTo>
                  <a:lnTo>
                    <a:pt x="2601" y="187127"/>
                  </a:lnTo>
                  <a:lnTo>
                    <a:pt x="508" y="180464"/>
                  </a:lnTo>
                  <a:lnTo>
                    <a:pt x="0" y="172114"/>
                  </a:lnTo>
                  <a:lnTo>
                    <a:pt x="692" y="162282"/>
                  </a:lnTo>
                  <a:lnTo>
                    <a:pt x="2254" y="151261"/>
                  </a:lnTo>
                  <a:lnTo>
                    <a:pt x="4431" y="139342"/>
                  </a:lnTo>
                  <a:lnTo>
                    <a:pt x="7040" y="126768"/>
                  </a:lnTo>
                  <a:lnTo>
                    <a:pt x="10111" y="113732"/>
                  </a:lnTo>
                  <a:lnTo>
                    <a:pt x="13857" y="100376"/>
                  </a:lnTo>
                  <a:lnTo>
                    <a:pt x="18338" y="86803"/>
                  </a:lnTo>
                  <a:lnTo>
                    <a:pt x="23315" y="73247"/>
                  </a:lnTo>
                  <a:lnTo>
                    <a:pt x="28349" y="60066"/>
                  </a:lnTo>
                  <a:lnTo>
                    <a:pt x="33173" y="47434"/>
                  </a:lnTo>
                  <a:lnTo>
                    <a:pt x="37562" y="35794"/>
                  </a:lnTo>
                  <a:lnTo>
                    <a:pt x="41672" y="24794"/>
                  </a:lnTo>
                  <a:lnTo>
                    <a:pt x="45860" y="13470"/>
                  </a:lnTo>
                  <a:lnTo>
                    <a:pt x="508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26922" y="518002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068" y="67"/>
                  </a:lnTo>
                  <a:lnTo>
                    <a:pt x="113299" y="706"/>
                  </a:lnTo>
                  <a:lnTo>
                    <a:pt x="100409" y="1999"/>
                  </a:lnTo>
                  <a:lnTo>
                    <a:pt x="86561" y="3685"/>
                  </a:lnTo>
                  <a:lnTo>
                    <a:pt x="72232" y="5353"/>
                  </a:lnTo>
                  <a:lnTo>
                    <a:pt x="57782" y="6767"/>
                  </a:lnTo>
                  <a:lnTo>
                    <a:pt x="43973" y="7867"/>
                  </a:lnTo>
                  <a:lnTo>
                    <a:pt x="30690" y="8799"/>
                  </a:lnTo>
                  <a:lnTo>
                    <a:pt x="16773" y="963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84808" y="527477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46125" y="0"/>
                  </a:lnTo>
                  <a:lnTo>
                    <a:pt x="134356" y="0"/>
                  </a:lnTo>
                  <a:lnTo>
                    <a:pt x="121471" y="4"/>
                  </a:lnTo>
                  <a:lnTo>
                    <a:pt x="107795" y="177"/>
                  </a:lnTo>
                  <a:lnTo>
                    <a:pt x="94115" y="826"/>
                  </a:lnTo>
                  <a:lnTo>
                    <a:pt x="80899" y="2074"/>
                  </a:lnTo>
                  <a:lnTo>
                    <a:pt x="68146" y="3736"/>
                  </a:lnTo>
                  <a:lnTo>
                    <a:pt x="53986" y="5562"/>
                  </a:lnTo>
                  <a:lnTo>
                    <a:pt x="33828" y="771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622425" y="305326"/>
            <a:ext cx="2339558" cy="536954"/>
            <a:chOff x="6622425" y="305326"/>
            <a:chExt cx="2339558" cy="536954"/>
          </a:xfrm>
        </p:grpSpPr>
        <p:sp>
          <p:nvSpPr>
            <p:cNvPr id="69" name="Freeform 68"/>
            <p:cNvSpPr/>
            <p:nvPr/>
          </p:nvSpPr>
          <p:spPr>
            <a:xfrm>
              <a:off x="6712577" y="326383"/>
              <a:ext cx="46719" cy="136871"/>
            </a:xfrm>
            <a:custGeom>
              <a:avLst/>
              <a:gdLst/>
              <a:ahLst/>
              <a:cxnLst/>
              <a:rect l="0" t="0" r="0" b="0"/>
              <a:pathLst>
                <a:path w="46719" h="136871">
                  <a:moveTo>
                    <a:pt x="4604" y="0"/>
                  </a:moveTo>
                  <a:lnTo>
                    <a:pt x="1805" y="8801"/>
                  </a:lnTo>
                  <a:lnTo>
                    <a:pt x="303" y="17148"/>
                  </a:lnTo>
                  <a:lnTo>
                    <a:pt x="0" y="25847"/>
                  </a:lnTo>
                  <a:lnTo>
                    <a:pt x="853" y="34968"/>
                  </a:lnTo>
                  <a:lnTo>
                    <a:pt x="2969" y="44463"/>
                  </a:lnTo>
                  <a:lnTo>
                    <a:pt x="6287" y="54255"/>
                  </a:lnTo>
                  <a:lnTo>
                    <a:pt x="10449" y="64269"/>
                  </a:lnTo>
                  <a:lnTo>
                    <a:pt x="14919" y="74442"/>
                  </a:lnTo>
                  <a:lnTo>
                    <a:pt x="19364" y="84720"/>
                  </a:lnTo>
                  <a:lnTo>
                    <a:pt x="23694" y="94804"/>
                  </a:lnTo>
                  <a:lnTo>
                    <a:pt x="28499" y="105251"/>
                  </a:lnTo>
                  <a:lnTo>
                    <a:pt x="35318" y="118096"/>
                  </a:lnTo>
                  <a:lnTo>
                    <a:pt x="46718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22425" y="305326"/>
              <a:ext cx="242156" cy="536954"/>
            </a:xfrm>
            <a:custGeom>
              <a:avLst/>
              <a:gdLst/>
              <a:ahLst/>
              <a:cxnLst/>
              <a:rect l="0" t="0" r="0" b="0"/>
              <a:pathLst>
                <a:path w="242156" h="536954">
                  <a:moveTo>
                    <a:pt x="242155" y="0"/>
                  </a:moveTo>
                  <a:lnTo>
                    <a:pt x="239154" y="8801"/>
                  </a:lnTo>
                  <a:lnTo>
                    <a:pt x="235732" y="17148"/>
                  </a:lnTo>
                  <a:lnTo>
                    <a:pt x="231531" y="25856"/>
                  </a:lnTo>
                  <a:lnTo>
                    <a:pt x="226458" y="35322"/>
                  </a:lnTo>
                  <a:lnTo>
                    <a:pt x="220328" y="46114"/>
                  </a:lnTo>
                  <a:lnTo>
                    <a:pt x="213145" y="58412"/>
                  </a:lnTo>
                  <a:lnTo>
                    <a:pt x="205057" y="72078"/>
                  </a:lnTo>
                  <a:lnTo>
                    <a:pt x="196261" y="86844"/>
                  </a:lnTo>
                  <a:lnTo>
                    <a:pt x="186951" y="102434"/>
                  </a:lnTo>
                  <a:lnTo>
                    <a:pt x="177600" y="118289"/>
                  </a:lnTo>
                  <a:lnTo>
                    <a:pt x="168935" y="133619"/>
                  </a:lnTo>
                  <a:lnTo>
                    <a:pt x="161294" y="148039"/>
                  </a:lnTo>
                  <a:lnTo>
                    <a:pt x="154503" y="161686"/>
                  </a:lnTo>
                  <a:lnTo>
                    <a:pt x="148094" y="175004"/>
                  </a:lnTo>
                  <a:lnTo>
                    <a:pt x="141745" y="188297"/>
                  </a:lnTo>
                  <a:lnTo>
                    <a:pt x="135479" y="201533"/>
                  </a:lnTo>
                  <a:lnTo>
                    <a:pt x="129564" y="214434"/>
                  </a:lnTo>
                  <a:lnTo>
                    <a:pt x="124131" y="226859"/>
                  </a:lnTo>
                  <a:lnTo>
                    <a:pt x="119006" y="238814"/>
                  </a:lnTo>
                  <a:lnTo>
                    <a:pt x="113805" y="250376"/>
                  </a:lnTo>
                  <a:lnTo>
                    <a:pt x="108311" y="261639"/>
                  </a:lnTo>
                  <a:lnTo>
                    <a:pt x="102638" y="272846"/>
                  </a:lnTo>
                  <a:lnTo>
                    <a:pt x="97130" y="284371"/>
                  </a:lnTo>
                  <a:lnTo>
                    <a:pt x="91979" y="296385"/>
                  </a:lnTo>
                  <a:lnTo>
                    <a:pt x="87215" y="308726"/>
                  </a:lnTo>
                  <a:lnTo>
                    <a:pt x="82789" y="321011"/>
                  </a:lnTo>
                  <a:lnTo>
                    <a:pt x="78628" y="333015"/>
                  </a:lnTo>
                  <a:lnTo>
                    <a:pt x="74664" y="344685"/>
                  </a:lnTo>
                  <a:lnTo>
                    <a:pt x="70843" y="356054"/>
                  </a:lnTo>
                  <a:lnTo>
                    <a:pt x="67120" y="367182"/>
                  </a:lnTo>
                  <a:lnTo>
                    <a:pt x="63466" y="378130"/>
                  </a:lnTo>
                  <a:lnTo>
                    <a:pt x="59859" y="388948"/>
                  </a:lnTo>
                  <a:lnTo>
                    <a:pt x="56284" y="399674"/>
                  </a:lnTo>
                  <a:lnTo>
                    <a:pt x="52731" y="410336"/>
                  </a:lnTo>
                  <a:lnTo>
                    <a:pt x="49191" y="420955"/>
                  </a:lnTo>
                  <a:lnTo>
                    <a:pt x="45657" y="431549"/>
                  </a:lnTo>
                  <a:lnTo>
                    <a:pt x="41962" y="442292"/>
                  </a:lnTo>
                  <a:lnTo>
                    <a:pt x="37796" y="453496"/>
                  </a:lnTo>
                  <a:lnTo>
                    <a:pt x="33032" y="465287"/>
                  </a:lnTo>
                  <a:lnTo>
                    <a:pt x="27816" y="477410"/>
                  </a:lnTo>
                  <a:lnTo>
                    <a:pt x="21860" y="490724"/>
                  </a:lnTo>
                  <a:lnTo>
                    <a:pt x="13521" y="508636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65110" y="663295"/>
              <a:ext cx="114629" cy="147917"/>
            </a:xfrm>
            <a:custGeom>
              <a:avLst/>
              <a:gdLst/>
              <a:ahLst/>
              <a:cxnLst/>
              <a:rect l="0" t="0" r="0" b="0"/>
              <a:pathLst>
                <a:path w="114629" h="147917">
                  <a:moveTo>
                    <a:pt x="99470" y="0"/>
                  </a:moveTo>
                  <a:lnTo>
                    <a:pt x="87869" y="3001"/>
                  </a:lnTo>
                  <a:lnTo>
                    <a:pt x="78021" y="6423"/>
                  </a:lnTo>
                  <a:lnTo>
                    <a:pt x="69016" y="10619"/>
                  </a:lnTo>
                  <a:lnTo>
                    <a:pt x="60574" y="15519"/>
                  </a:lnTo>
                  <a:lnTo>
                    <a:pt x="52546" y="21001"/>
                  </a:lnTo>
                  <a:lnTo>
                    <a:pt x="44823" y="26936"/>
                  </a:lnTo>
                  <a:lnTo>
                    <a:pt x="37318" y="33370"/>
                  </a:lnTo>
                  <a:lnTo>
                    <a:pt x="29968" y="40517"/>
                  </a:lnTo>
                  <a:lnTo>
                    <a:pt x="22733" y="48439"/>
                  </a:lnTo>
                  <a:lnTo>
                    <a:pt x="15907" y="57216"/>
                  </a:lnTo>
                  <a:lnTo>
                    <a:pt x="10082" y="67018"/>
                  </a:lnTo>
                  <a:lnTo>
                    <a:pt x="5506" y="77832"/>
                  </a:lnTo>
                  <a:lnTo>
                    <a:pt x="2265" y="89349"/>
                  </a:lnTo>
                  <a:lnTo>
                    <a:pt x="456" y="101072"/>
                  </a:lnTo>
                  <a:lnTo>
                    <a:pt x="0" y="112681"/>
                  </a:lnTo>
                  <a:lnTo>
                    <a:pt x="1321" y="123576"/>
                  </a:lnTo>
                  <a:lnTo>
                    <a:pt x="5391" y="132828"/>
                  </a:lnTo>
                  <a:lnTo>
                    <a:pt x="12490" y="140071"/>
                  </a:lnTo>
                  <a:lnTo>
                    <a:pt x="21815" y="145119"/>
                  </a:lnTo>
                  <a:lnTo>
                    <a:pt x="31906" y="147699"/>
                  </a:lnTo>
                  <a:lnTo>
                    <a:pt x="41839" y="147916"/>
                  </a:lnTo>
                  <a:lnTo>
                    <a:pt x="51418" y="146149"/>
                  </a:lnTo>
                  <a:lnTo>
                    <a:pt x="60902" y="142846"/>
                  </a:lnTo>
                  <a:lnTo>
                    <a:pt x="70489" y="138407"/>
                  </a:lnTo>
                  <a:lnTo>
                    <a:pt x="79926" y="132990"/>
                  </a:lnTo>
                  <a:lnTo>
                    <a:pt x="88598" y="126532"/>
                  </a:lnTo>
                  <a:lnTo>
                    <a:pt x="96209" y="119074"/>
                  </a:lnTo>
                  <a:lnTo>
                    <a:pt x="102628" y="110609"/>
                  </a:lnTo>
                  <a:lnTo>
                    <a:pt x="107717" y="101016"/>
                  </a:lnTo>
                  <a:lnTo>
                    <a:pt x="111536" y="90346"/>
                  </a:lnTo>
                  <a:lnTo>
                    <a:pt x="113965" y="79096"/>
                  </a:lnTo>
                  <a:lnTo>
                    <a:pt x="114628" y="68084"/>
                  </a:lnTo>
                  <a:lnTo>
                    <a:pt x="113479" y="57760"/>
                  </a:lnTo>
                  <a:lnTo>
                    <a:pt x="110592" y="48373"/>
                  </a:lnTo>
                  <a:lnTo>
                    <a:pt x="105986" y="40141"/>
                  </a:lnTo>
                  <a:lnTo>
                    <a:pt x="99862" y="33054"/>
                  </a:lnTo>
                  <a:lnTo>
                    <a:pt x="92776" y="27091"/>
                  </a:lnTo>
                  <a:lnTo>
                    <a:pt x="84766" y="21730"/>
                  </a:lnTo>
                  <a:lnTo>
                    <a:pt x="74014" y="16496"/>
                  </a:lnTo>
                  <a:lnTo>
                    <a:pt x="57356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40958" y="652766"/>
              <a:ext cx="128289" cy="179743"/>
            </a:xfrm>
            <a:custGeom>
              <a:avLst/>
              <a:gdLst/>
              <a:ahLst/>
              <a:cxnLst/>
              <a:rect l="0" t="0" r="0" b="0"/>
              <a:pathLst>
                <a:path w="128289" h="179743">
                  <a:moveTo>
                    <a:pt x="7850" y="0"/>
                  </a:moveTo>
                  <a:lnTo>
                    <a:pt x="7783" y="11668"/>
                  </a:lnTo>
                  <a:lnTo>
                    <a:pt x="7142" y="22157"/>
                  </a:lnTo>
                  <a:lnTo>
                    <a:pt x="5850" y="32468"/>
                  </a:lnTo>
                  <a:lnTo>
                    <a:pt x="4164" y="43115"/>
                  </a:lnTo>
                  <a:lnTo>
                    <a:pt x="2495" y="54755"/>
                  </a:lnTo>
                  <a:lnTo>
                    <a:pt x="1086" y="67642"/>
                  </a:lnTo>
                  <a:lnTo>
                    <a:pt x="162" y="81376"/>
                  </a:lnTo>
                  <a:lnTo>
                    <a:pt x="0" y="95130"/>
                  </a:lnTo>
                  <a:lnTo>
                    <a:pt x="678" y="108411"/>
                  </a:lnTo>
                  <a:lnTo>
                    <a:pt x="2270" y="120919"/>
                  </a:lnTo>
                  <a:lnTo>
                    <a:pt x="4935" y="132392"/>
                  </a:lnTo>
                  <a:lnTo>
                    <a:pt x="8658" y="142804"/>
                  </a:lnTo>
                  <a:lnTo>
                    <a:pt x="13445" y="152134"/>
                  </a:lnTo>
                  <a:lnTo>
                    <a:pt x="19405" y="160270"/>
                  </a:lnTo>
                  <a:lnTo>
                    <a:pt x="26491" y="167257"/>
                  </a:lnTo>
                  <a:lnTo>
                    <a:pt x="34518" y="172952"/>
                  </a:lnTo>
                  <a:lnTo>
                    <a:pt x="43276" y="176956"/>
                  </a:lnTo>
                  <a:lnTo>
                    <a:pt x="52570" y="179200"/>
                  </a:lnTo>
                  <a:lnTo>
                    <a:pt x="62079" y="179742"/>
                  </a:lnTo>
                  <a:lnTo>
                    <a:pt x="71383" y="178593"/>
                  </a:lnTo>
                  <a:lnTo>
                    <a:pt x="80269" y="175927"/>
                  </a:lnTo>
                  <a:lnTo>
                    <a:pt x="88708" y="171868"/>
                  </a:lnTo>
                  <a:lnTo>
                    <a:pt x="96763" y="166403"/>
                  </a:lnTo>
                  <a:lnTo>
                    <a:pt x="104508" y="159650"/>
                  </a:lnTo>
                  <a:lnTo>
                    <a:pt x="111694" y="151677"/>
                  </a:lnTo>
                  <a:lnTo>
                    <a:pt x="117768" y="142423"/>
                  </a:lnTo>
                  <a:lnTo>
                    <a:pt x="122516" y="131979"/>
                  </a:lnTo>
                  <a:lnTo>
                    <a:pt x="125873" y="120712"/>
                  </a:lnTo>
                  <a:lnTo>
                    <a:pt x="127760" y="109158"/>
                  </a:lnTo>
                  <a:lnTo>
                    <a:pt x="128288" y="97657"/>
                  </a:lnTo>
                  <a:lnTo>
                    <a:pt x="127659" y="86597"/>
                  </a:lnTo>
                  <a:lnTo>
                    <a:pt x="125909" y="75315"/>
                  </a:lnTo>
                  <a:lnTo>
                    <a:pt x="121772" y="61706"/>
                  </a:lnTo>
                  <a:lnTo>
                    <a:pt x="113135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88474" y="368497"/>
              <a:ext cx="165745" cy="421141"/>
            </a:xfrm>
            <a:custGeom>
              <a:avLst/>
              <a:gdLst/>
              <a:ahLst/>
              <a:cxnLst/>
              <a:rect l="0" t="0" r="0" b="0"/>
              <a:pathLst>
                <a:path w="165745" h="421141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9" y="29854"/>
                  </a:lnTo>
                  <a:lnTo>
                    <a:pt x="201" y="42695"/>
                  </a:lnTo>
                  <a:lnTo>
                    <a:pt x="0" y="56823"/>
                  </a:lnTo>
                  <a:lnTo>
                    <a:pt x="652" y="71948"/>
                  </a:lnTo>
                  <a:lnTo>
                    <a:pt x="1890" y="87809"/>
                  </a:lnTo>
                  <a:lnTo>
                    <a:pt x="3254" y="104197"/>
                  </a:lnTo>
                  <a:lnTo>
                    <a:pt x="4463" y="120954"/>
                  </a:lnTo>
                  <a:lnTo>
                    <a:pt x="5426" y="137966"/>
                  </a:lnTo>
                  <a:lnTo>
                    <a:pt x="6146" y="155153"/>
                  </a:lnTo>
                  <a:lnTo>
                    <a:pt x="6664" y="172462"/>
                  </a:lnTo>
                  <a:lnTo>
                    <a:pt x="7030" y="190019"/>
                  </a:lnTo>
                  <a:lnTo>
                    <a:pt x="7283" y="208106"/>
                  </a:lnTo>
                  <a:lnTo>
                    <a:pt x="7461" y="226824"/>
                  </a:lnTo>
                  <a:lnTo>
                    <a:pt x="7751" y="245803"/>
                  </a:lnTo>
                  <a:lnTo>
                    <a:pt x="8480" y="264318"/>
                  </a:lnTo>
                  <a:lnTo>
                    <a:pt x="9782" y="281998"/>
                  </a:lnTo>
                  <a:lnTo>
                    <a:pt x="11471" y="298971"/>
                  </a:lnTo>
                  <a:lnTo>
                    <a:pt x="13143" y="315668"/>
                  </a:lnTo>
                  <a:lnTo>
                    <a:pt x="14564" y="332265"/>
                  </a:lnTo>
                  <a:lnTo>
                    <a:pt x="15765" y="344670"/>
                  </a:lnTo>
                  <a:lnTo>
                    <a:pt x="16762" y="348022"/>
                  </a:lnTo>
                  <a:lnTo>
                    <a:pt x="17425" y="344535"/>
                  </a:lnTo>
                  <a:lnTo>
                    <a:pt x="17987" y="336866"/>
                  </a:lnTo>
                  <a:lnTo>
                    <a:pt x="18857" y="326716"/>
                  </a:lnTo>
                  <a:lnTo>
                    <a:pt x="20241" y="315097"/>
                  </a:lnTo>
                  <a:lnTo>
                    <a:pt x="22313" y="302919"/>
                  </a:lnTo>
                  <a:lnTo>
                    <a:pt x="25302" y="291143"/>
                  </a:lnTo>
                  <a:lnTo>
                    <a:pt x="29241" y="280236"/>
                  </a:lnTo>
                  <a:lnTo>
                    <a:pt x="34173" y="270425"/>
                  </a:lnTo>
                  <a:lnTo>
                    <a:pt x="40233" y="261892"/>
                  </a:lnTo>
                  <a:lnTo>
                    <a:pt x="47383" y="254601"/>
                  </a:lnTo>
                  <a:lnTo>
                    <a:pt x="55453" y="248684"/>
                  </a:lnTo>
                  <a:lnTo>
                    <a:pt x="64241" y="244524"/>
                  </a:lnTo>
                  <a:lnTo>
                    <a:pt x="73554" y="242176"/>
                  </a:lnTo>
                  <a:lnTo>
                    <a:pt x="83077" y="241732"/>
                  </a:lnTo>
                  <a:lnTo>
                    <a:pt x="92389" y="243478"/>
                  </a:lnTo>
                  <a:lnTo>
                    <a:pt x="101276" y="247358"/>
                  </a:lnTo>
                  <a:lnTo>
                    <a:pt x="109546" y="253047"/>
                  </a:lnTo>
                  <a:lnTo>
                    <a:pt x="116956" y="260145"/>
                  </a:lnTo>
                  <a:lnTo>
                    <a:pt x="123453" y="268289"/>
                  </a:lnTo>
                  <a:lnTo>
                    <a:pt x="128987" y="277348"/>
                  </a:lnTo>
                  <a:lnTo>
                    <a:pt x="133415" y="287406"/>
                  </a:lnTo>
                  <a:lnTo>
                    <a:pt x="136769" y="298424"/>
                  </a:lnTo>
                  <a:lnTo>
                    <a:pt x="139379" y="310094"/>
                  </a:lnTo>
                  <a:lnTo>
                    <a:pt x="141755" y="321927"/>
                  </a:lnTo>
                  <a:lnTo>
                    <a:pt x="144207" y="333632"/>
                  </a:lnTo>
                  <a:lnTo>
                    <a:pt x="146686" y="345271"/>
                  </a:lnTo>
                  <a:lnTo>
                    <a:pt x="148899" y="357153"/>
                  </a:lnTo>
                  <a:lnTo>
                    <a:pt x="150689" y="369425"/>
                  </a:lnTo>
                  <a:lnTo>
                    <a:pt x="152242" y="381492"/>
                  </a:lnTo>
                  <a:lnTo>
                    <a:pt x="154274" y="393282"/>
                  </a:lnTo>
                  <a:lnTo>
                    <a:pt x="158075" y="405832"/>
                  </a:lnTo>
                  <a:lnTo>
                    <a:pt x="16574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90378" y="610689"/>
              <a:ext cx="205996" cy="200006"/>
            </a:xfrm>
            <a:custGeom>
              <a:avLst/>
              <a:gdLst/>
              <a:ahLst/>
              <a:cxnLst/>
              <a:rect l="0" t="0" r="0" b="0"/>
              <a:pathLst>
                <a:path w="205996" h="200006">
                  <a:moveTo>
                    <a:pt x="90181" y="94720"/>
                  </a:moveTo>
                  <a:lnTo>
                    <a:pt x="95915" y="88718"/>
                  </a:lnTo>
                  <a:lnTo>
                    <a:pt x="100199" y="81873"/>
                  </a:lnTo>
                  <a:lnTo>
                    <a:pt x="103396" y="73486"/>
                  </a:lnTo>
                  <a:lnTo>
                    <a:pt x="105411" y="63858"/>
                  </a:lnTo>
                  <a:lnTo>
                    <a:pt x="105812" y="53544"/>
                  </a:lnTo>
                  <a:lnTo>
                    <a:pt x="104496" y="42945"/>
                  </a:lnTo>
                  <a:lnTo>
                    <a:pt x="101502" y="32593"/>
                  </a:lnTo>
                  <a:lnTo>
                    <a:pt x="96828" y="23190"/>
                  </a:lnTo>
                  <a:lnTo>
                    <a:pt x="90649" y="15033"/>
                  </a:lnTo>
                  <a:lnTo>
                    <a:pt x="83248" y="8390"/>
                  </a:lnTo>
                  <a:lnTo>
                    <a:pt x="74919" y="3671"/>
                  </a:lnTo>
                  <a:lnTo>
                    <a:pt x="65918" y="908"/>
                  </a:lnTo>
                  <a:lnTo>
                    <a:pt x="56605" y="0"/>
                  </a:lnTo>
                  <a:lnTo>
                    <a:pt x="47434" y="894"/>
                  </a:lnTo>
                  <a:lnTo>
                    <a:pt x="38644" y="3390"/>
                  </a:lnTo>
                  <a:lnTo>
                    <a:pt x="30436" y="7503"/>
                  </a:lnTo>
                  <a:lnTo>
                    <a:pt x="23069" y="13536"/>
                  </a:lnTo>
                  <a:lnTo>
                    <a:pt x="16600" y="21483"/>
                  </a:lnTo>
                  <a:lnTo>
                    <a:pt x="11086" y="31072"/>
                  </a:lnTo>
                  <a:lnTo>
                    <a:pt x="6672" y="41950"/>
                  </a:lnTo>
                  <a:lnTo>
                    <a:pt x="3335" y="53785"/>
                  </a:lnTo>
                  <a:lnTo>
                    <a:pt x="1076" y="66306"/>
                  </a:lnTo>
                  <a:lnTo>
                    <a:pt x="0" y="79310"/>
                  </a:lnTo>
                  <a:lnTo>
                    <a:pt x="58" y="92642"/>
                  </a:lnTo>
                  <a:lnTo>
                    <a:pt x="1230" y="106034"/>
                  </a:lnTo>
                  <a:lnTo>
                    <a:pt x="3612" y="119105"/>
                  </a:lnTo>
                  <a:lnTo>
                    <a:pt x="7145" y="131658"/>
                  </a:lnTo>
                  <a:lnTo>
                    <a:pt x="11805" y="143036"/>
                  </a:lnTo>
                  <a:lnTo>
                    <a:pt x="17681" y="152089"/>
                  </a:lnTo>
                  <a:lnTo>
                    <a:pt x="24704" y="158389"/>
                  </a:lnTo>
                  <a:lnTo>
                    <a:pt x="32521" y="161991"/>
                  </a:lnTo>
                  <a:lnTo>
                    <a:pt x="40605" y="163062"/>
                  </a:lnTo>
                  <a:lnTo>
                    <a:pt x="48632" y="161965"/>
                  </a:lnTo>
                  <a:lnTo>
                    <a:pt x="56478" y="158995"/>
                  </a:lnTo>
                  <a:lnTo>
                    <a:pt x="64126" y="154278"/>
                  </a:lnTo>
                  <a:lnTo>
                    <a:pt x="71595" y="148035"/>
                  </a:lnTo>
                  <a:lnTo>
                    <a:pt x="78593" y="140407"/>
                  </a:lnTo>
                  <a:lnTo>
                    <a:pt x="84542" y="131385"/>
                  </a:lnTo>
                  <a:lnTo>
                    <a:pt x="89214" y="121097"/>
                  </a:lnTo>
                  <a:lnTo>
                    <a:pt x="92860" y="109935"/>
                  </a:lnTo>
                  <a:lnTo>
                    <a:pt x="96006" y="98451"/>
                  </a:lnTo>
                  <a:lnTo>
                    <a:pt x="99028" y="87019"/>
                  </a:lnTo>
                  <a:lnTo>
                    <a:pt x="102557" y="76920"/>
                  </a:lnTo>
                  <a:lnTo>
                    <a:pt x="107385" y="71491"/>
                  </a:lnTo>
                  <a:lnTo>
                    <a:pt x="113168" y="72369"/>
                  </a:lnTo>
                  <a:lnTo>
                    <a:pt x="119083" y="77640"/>
                  </a:lnTo>
                  <a:lnTo>
                    <a:pt x="124891" y="85605"/>
                  </a:lnTo>
                  <a:lnTo>
                    <a:pt x="130375" y="95014"/>
                  </a:lnTo>
                  <a:lnTo>
                    <a:pt x="135449" y="105116"/>
                  </a:lnTo>
                  <a:lnTo>
                    <a:pt x="140296" y="115525"/>
                  </a:lnTo>
                  <a:lnTo>
                    <a:pt x="145294" y="126056"/>
                  </a:lnTo>
                  <a:lnTo>
                    <a:pt x="150648" y="136623"/>
                  </a:lnTo>
                  <a:lnTo>
                    <a:pt x="156392" y="147028"/>
                  </a:lnTo>
                  <a:lnTo>
                    <a:pt x="162479" y="156951"/>
                  </a:lnTo>
                  <a:lnTo>
                    <a:pt x="168831" y="166250"/>
                  </a:lnTo>
                  <a:lnTo>
                    <a:pt x="175268" y="174660"/>
                  </a:lnTo>
                  <a:lnTo>
                    <a:pt x="182250" y="182528"/>
                  </a:lnTo>
                  <a:lnTo>
                    <a:pt x="191508" y="190545"/>
                  </a:lnTo>
                  <a:lnTo>
                    <a:pt x="205995" y="2000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96373" y="589595"/>
              <a:ext cx="157928" cy="217995"/>
            </a:xfrm>
            <a:custGeom>
              <a:avLst/>
              <a:gdLst/>
              <a:ahLst/>
              <a:cxnLst/>
              <a:rect l="0" t="0" r="0" b="0"/>
              <a:pathLst>
                <a:path w="157928" h="217995">
                  <a:moveTo>
                    <a:pt x="0" y="0"/>
                  </a:moveTo>
                  <a:lnTo>
                    <a:pt x="5800" y="8869"/>
                  </a:lnTo>
                  <a:lnTo>
                    <a:pt x="10724" y="17856"/>
                  </a:lnTo>
                  <a:lnTo>
                    <a:pt x="15227" y="27856"/>
                  </a:lnTo>
                  <a:lnTo>
                    <a:pt x="19449" y="39009"/>
                  </a:lnTo>
                  <a:lnTo>
                    <a:pt x="23462" y="51469"/>
                  </a:lnTo>
                  <a:lnTo>
                    <a:pt x="27323" y="65176"/>
                  </a:lnTo>
                  <a:lnTo>
                    <a:pt x="31075" y="79766"/>
                  </a:lnTo>
                  <a:lnTo>
                    <a:pt x="34751" y="94695"/>
                  </a:lnTo>
                  <a:lnTo>
                    <a:pt x="38378" y="109620"/>
                  </a:lnTo>
                  <a:lnTo>
                    <a:pt x="42137" y="124401"/>
                  </a:lnTo>
                  <a:lnTo>
                    <a:pt x="46346" y="139011"/>
                  </a:lnTo>
                  <a:lnTo>
                    <a:pt x="51138" y="153464"/>
                  </a:lnTo>
                  <a:lnTo>
                    <a:pt x="56323" y="167627"/>
                  </a:lnTo>
                  <a:lnTo>
                    <a:pt x="61496" y="181225"/>
                  </a:lnTo>
                  <a:lnTo>
                    <a:pt x="66423" y="194130"/>
                  </a:lnTo>
                  <a:lnTo>
                    <a:pt x="71229" y="205571"/>
                  </a:lnTo>
                  <a:lnTo>
                    <a:pt x="77072" y="213909"/>
                  </a:lnTo>
                  <a:lnTo>
                    <a:pt x="84207" y="217994"/>
                  </a:lnTo>
                  <a:lnTo>
                    <a:pt x="90937" y="217603"/>
                  </a:lnTo>
                  <a:lnTo>
                    <a:pt x="96803" y="213400"/>
                  </a:lnTo>
                  <a:lnTo>
                    <a:pt x="101770" y="206271"/>
                  </a:lnTo>
                  <a:lnTo>
                    <a:pt x="105735" y="197011"/>
                  </a:lnTo>
                  <a:lnTo>
                    <a:pt x="108736" y="186247"/>
                  </a:lnTo>
                  <a:lnTo>
                    <a:pt x="111089" y="174602"/>
                  </a:lnTo>
                  <a:lnTo>
                    <a:pt x="113283" y="162713"/>
                  </a:lnTo>
                  <a:lnTo>
                    <a:pt x="115611" y="150938"/>
                  </a:lnTo>
                  <a:lnTo>
                    <a:pt x="118175" y="139404"/>
                  </a:lnTo>
                  <a:lnTo>
                    <a:pt x="120975" y="128118"/>
                  </a:lnTo>
                  <a:lnTo>
                    <a:pt x="123973" y="117040"/>
                  </a:lnTo>
                  <a:lnTo>
                    <a:pt x="127120" y="106124"/>
                  </a:lnTo>
                  <a:lnTo>
                    <a:pt x="130380" y="95326"/>
                  </a:lnTo>
                  <a:lnTo>
                    <a:pt x="133718" y="84613"/>
                  </a:lnTo>
                  <a:lnTo>
                    <a:pt x="137111" y="73959"/>
                  </a:lnTo>
                  <a:lnTo>
                    <a:pt x="140541" y="63345"/>
                  </a:lnTo>
                  <a:lnTo>
                    <a:pt x="143992" y="52773"/>
                  </a:lnTo>
                  <a:lnTo>
                    <a:pt x="147306" y="42688"/>
                  </a:lnTo>
                  <a:lnTo>
                    <a:pt x="150503" y="32983"/>
                  </a:lnTo>
                  <a:lnTo>
                    <a:pt x="153865" y="22806"/>
                  </a:lnTo>
                  <a:lnTo>
                    <a:pt x="157927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102247" y="611313"/>
              <a:ext cx="131039" cy="205181"/>
            </a:xfrm>
            <a:custGeom>
              <a:avLst/>
              <a:gdLst/>
              <a:ahLst/>
              <a:cxnLst/>
              <a:rect l="0" t="0" r="0" b="0"/>
              <a:pathLst>
                <a:path w="131039" h="205181">
                  <a:moveTo>
                    <a:pt x="25753" y="83567"/>
                  </a:moveTo>
                  <a:lnTo>
                    <a:pt x="28821" y="92101"/>
                  </a:lnTo>
                  <a:lnTo>
                    <a:pt x="32883" y="97886"/>
                  </a:lnTo>
                  <a:lnTo>
                    <a:pt x="38375" y="101399"/>
                  </a:lnTo>
                  <a:lnTo>
                    <a:pt x="45135" y="103081"/>
                  </a:lnTo>
                  <a:lnTo>
                    <a:pt x="52933" y="103310"/>
                  </a:lnTo>
                  <a:lnTo>
                    <a:pt x="61526" y="102432"/>
                  </a:lnTo>
                  <a:lnTo>
                    <a:pt x="70538" y="100578"/>
                  </a:lnTo>
                  <a:lnTo>
                    <a:pt x="79495" y="97675"/>
                  </a:lnTo>
                  <a:lnTo>
                    <a:pt x="88142" y="93762"/>
                  </a:lnTo>
                  <a:lnTo>
                    <a:pt x="96420" y="88832"/>
                  </a:lnTo>
                  <a:lnTo>
                    <a:pt x="104365" y="82768"/>
                  </a:lnTo>
                  <a:lnTo>
                    <a:pt x="112030" y="75606"/>
                  </a:lnTo>
                  <a:lnTo>
                    <a:pt x="118992" y="67356"/>
                  </a:lnTo>
                  <a:lnTo>
                    <a:pt x="124384" y="57915"/>
                  </a:lnTo>
                  <a:lnTo>
                    <a:pt x="127851" y="47354"/>
                  </a:lnTo>
                  <a:lnTo>
                    <a:pt x="129195" y="36349"/>
                  </a:lnTo>
                  <a:lnTo>
                    <a:pt x="128127" y="26034"/>
                  </a:lnTo>
                  <a:lnTo>
                    <a:pt x="124734" y="17002"/>
                  </a:lnTo>
                  <a:lnTo>
                    <a:pt x="119220" y="9635"/>
                  </a:lnTo>
                  <a:lnTo>
                    <a:pt x="111715" y="4362"/>
                  </a:lnTo>
                  <a:lnTo>
                    <a:pt x="102496" y="1195"/>
                  </a:lnTo>
                  <a:lnTo>
                    <a:pt x="92241" y="0"/>
                  </a:lnTo>
                  <a:lnTo>
                    <a:pt x="81908" y="695"/>
                  </a:lnTo>
                  <a:lnTo>
                    <a:pt x="72040" y="3048"/>
                  </a:lnTo>
                  <a:lnTo>
                    <a:pt x="62791" y="6895"/>
                  </a:lnTo>
                  <a:lnTo>
                    <a:pt x="54118" y="12216"/>
                  </a:lnTo>
                  <a:lnTo>
                    <a:pt x="45913" y="18871"/>
                  </a:lnTo>
                  <a:lnTo>
                    <a:pt x="38063" y="26779"/>
                  </a:lnTo>
                  <a:lnTo>
                    <a:pt x="30469" y="35990"/>
                  </a:lnTo>
                  <a:lnTo>
                    <a:pt x="23067" y="46413"/>
                  </a:lnTo>
                  <a:lnTo>
                    <a:pt x="16128" y="58006"/>
                  </a:lnTo>
                  <a:lnTo>
                    <a:pt x="10224" y="70844"/>
                  </a:lnTo>
                  <a:lnTo>
                    <a:pt x="5595" y="84843"/>
                  </a:lnTo>
                  <a:lnTo>
                    <a:pt x="2318" y="99480"/>
                  </a:lnTo>
                  <a:lnTo>
                    <a:pt x="487" y="113919"/>
                  </a:lnTo>
                  <a:lnTo>
                    <a:pt x="0" y="127696"/>
                  </a:lnTo>
                  <a:lnTo>
                    <a:pt x="792" y="140555"/>
                  </a:lnTo>
                  <a:lnTo>
                    <a:pt x="2910" y="152272"/>
                  </a:lnTo>
                  <a:lnTo>
                    <a:pt x="6263" y="162851"/>
                  </a:lnTo>
                  <a:lnTo>
                    <a:pt x="10800" y="172295"/>
                  </a:lnTo>
                  <a:lnTo>
                    <a:pt x="16593" y="180508"/>
                  </a:lnTo>
                  <a:lnTo>
                    <a:pt x="23568" y="187552"/>
                  </a:lnTo>
                  <a:lnTo>
                    <a:pt x="31694" y="193455"/>
                  </a:lnTo>
                  <a:lnTo>
                    <a:pt x="41050" y="198131"/>
                  </a:lnTo>
                  <a:lnTo>
                    <a:pt x="51563" y="201644"/>
                  </a:lnTo>
                  <a:lnTo>
                    <a:pt x="62876" y="204021"/>
                  </a:lnTo>
                  <a:lnTo>
                    <a:pt x="74461" y="205176"/>
                  </a:lnTo>
                  <a:lnTo>
                    <a:pt x="85979" y="205180"/>
                  </a:lnTo>
                  <a:lnTo>
                    <a:pt x="96851" y="204381"/>
                  </a:lnTo>
                  <a:lnTo>
                    <a:pt x="107241" y="203235"/>
                  </a:lnTo>
                  <a:lnTo>
                    <a:pt x="118060" y="201644"/>
                  </a:lnTo>
                  <a:lnTo>
                    <a:pt x="131038" y="1993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678160" y="368497"/>
              <a:ext cx="28908" cy="421141"/>
            </a:xfrm>
            <a:custGeom>
              <a:avLst/>
              <a:gdLst/>
              <a:ahLst/>
              <a:cxnLst/>
              <a:rect l="0" t="0" r="0" b="0"/>
              <a:pathLst>
                <a:path w="28908" h="421141">
                  <a:moveTo>
                    <a:pt x="7850" y="0"/>
                  </a:moveTo>
                  <a:lnTo>
                    <a:pt x="7784" y="14803"/>
                  </a:lnTo>
                  <a:lnTo>
                    <a:pt x="7143" y="29994"/>
                  </a:lnTo>
                  <a:lnTo>
                    <a:pt x="5851" y="47072"/>
                  </a:lnTo>
                  <a:lnTo>
                    <a:pt x="4165" y="65474"/>
                  </a:lnTo>
                  <a:lnTo>
                    <a:pt x="2496" y="83987"/>
                  </a:lnTo>
                  <a:lnTo>
                    <a:pt x="1087" y="101880"/>
                  </a:lnTo>
                  <a:lnTo>
                    <a:pt x="162" y="118941"/>
                  </a:lnTo>
                  <a:lnTo>
                    <a:pt x="0" y="135222"/>
                  </a:lnTo>
                  <a:lnTo>
                    <a:pt x="669" y="150869"/>
                  </a:lnTo>
                  <a:lnTo>
                    <a:pt x="1917" y="166036"/>
                  </a:lnTo>
                  <a:lnTo>
                    <a:pt x="3285" y="180854"/>
                  </a:lnTo>
                  <a:lnTo>
                    <a:pt x="4497" y="195425"/>
                  </a:lnTo>
                  <a:lnTo>
                    <a:pt x="5459" y="209826"/>
                  </a:lnTo>
                  <a:lnTo>
                    <a:pt x="6179" y="224108"/>
                  </a:lnTo>
                  <a:lnTo>
                    <a:pt x="6703" y="238320"/>
                  </a:lnTo>
                  <a:lnTo>
                    <a:pt x="7241" y="252815"/>
                  </a:lnTo>
                  <a:lnTo>
                    <a:pt x="8143" y="268224"/>
                  </a:lnTo>
                  <a:lnTo>
                    <a:pt x="9564" y="284809"/>
                  </a:lnTo>
                  <a:lnTo>
                    <a:pt x="11335" y="302185"/>
                  </a:lnTo>
                  <a:lnTo>
                    <a:pt x="13063" y="319542"/>
                  </a:lnTo>
                  <a:lnTo>
                    <a:pt x="14524" y="336391"/>
                  </a:lnTo>
                  <a:lnTo>
                    <a:pt x="15856" y="352391"/>
                  </a:lnTo>
                  <a:lnTo>
                    <a:pt x="17714" y="368957"/>
                  </a:lnTo>
                  <a:lnTo>
                    <a:pt x="21374" y="389774"/>
                  </a:lnTo>
                  <a:lnTo>
                    <a:pt x="28907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85969" y="515896"/>
              <a:ext cx="326384" cy="73700"/>
            </a:xfrm>
            <a:custGeom>
              <a:avLst/>
              <a:gdLst/>
              <a:ahLst/>
              <a:cxnLst/>
              <a:rect l="0" t="0" r="0" b="0"/>
              <a:pathLst>
                <a:path w="326384" h="73700">
                  <a:moveTo>
                    <a:pt x="326383" y="0"/>
                  </a:moveTo>
                  <a:lnTo>
                    <a:pt x="317516" y="2934"/>
                  </a:lnTo>
                  <a:lnTo>
                    <a:pt x="308528" y="5716"/>
                  </a:lnTo>
                  <a:lnTo>
                    <a:pt x="298538" y="8616"/>
                  </a:lnTo>
                  <a:lnTo>
                    <a:pt x="287729" y="11656"/>
                  </a:lnTo>
                  <a:lnTo>
                    <a:pt x="276567" y="14821"/>
                  </a:lnTo>
                  <a:lnTo>
                    <a:pt x="265352" y="18085"/>
                  </a:lnTo>
                  <a:lnTo>
                    <a:pt x="253895" y="21423"/>
                  </a:lnTo>
                  <a:lnTo>
                    <a:pt x="241613" y="24814"/>
                  </a:lnTo>
                  <a:lnTo>
                    <a:pt x="228236" y="28243"/>
                  </a:lnTo>
                  <a:lnTo>
                    <a:pt x="213642" y="31698"/>
                  </a:lnTo>
                  <a:lnTo>
                    <a:pt x="197703" y="35170"/>
                  </a:lnTo>
                  <a:lnTo>
                    <a:pt x="180497" y="38655"/>
                  </a:lnTo>
                  <a:lnTo>
                    <a:pt x="162400" y="42148"/>
                  </a:lnTo>
                  <a:lnTo>
                    <a:pt x="143960" y="45646"/>
                  </a:lnTo>
                  <a:lnTo>
                    <a:pt x="125528" y="49148"/>
                  </a:lnTo>
                  <a:lnTo>
                    <a:pt x="107408" y="52652"/>
                  </a:lnTo>
                  <a:lnTo>
                    <a:pt x="89936" y="56159"/>
                  </a:lnTo>
                  <a:lnTo>
                    <a:pt x="73236" y="59661"/>
                  </a:lnTo>
                  <a:lnTo>
                    <a:pt x="57650" y="63009"/>
                  </a:lnTo>
                  <a:lnTo>
                    <a:pt x="42209" y="66232"/>
                  </a:lnTo>
                  <a:lnTo>
                    <a:pt x="24438" y="6961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65082" y="599993"/>
              <a:ext cx="196901" cy="201200"/>
            </a:xfrm>
            <a:custGeom>
              <a:avLst/>
              <a:gdLst/>
              <a:ahLst/>
              <a:cxnLst/>
              <a:rect l="0" t="0" r="0" b="0"/>
              <a:pathLst>
                <a:path w="196901" h="201200">
                  <a:moveTo>
                    <a:pt x="89384" y="31716"/>
                  </a:moveTo>
                  <a:lnTo>
                    <a:pt x="80582" y="28984"/>
                  </a:lnTo>
                  <a:lnTo>
                    <a:pt x="72235" y="28122"/>
                  </a:lnTo>
                  <a:lnTo>
                    <a:pt x="63541" y="29117"/>
                  </a:lnTo>
                  <a:lnTo>
                    <a:pt x="54593" y="31828"/>
                  </a:lnTo>
                  <a:lnTo>
                    <a:pt x="45746" y="36261"/>
                  </a:lnTo>
                  <a:lnTo>
                    <a:pt x="37213" y="42250"/>
                  </a:lnTo>
                  <a:lnTo>
                    <a:pt x="29198" y="49508"/>
                  </a:lnTo>
                  <a:lnTo>
                    <a:pt x="21970" y="57735"/>
                  </a:lnTo>
                  <a:lnTo>
                    <a:pt x="15597" y="66677"/>
                  </a:lnTo>
                  <a:lnTo>
                    <a:pt x="10149" y="76458"/>
                  </a:lnTo>
                  <a:lnTo>
                    <a:pt x="5780" y="87540"/>
                  </a:lnTo>
                  <a:lnTo>
                    <a:pt x="2478" y="100058"/>
                  </a:lnTo>
                  <a:lnTo>
                    <a:pt x="413" y="113381"/>
                  </a:lnTo>
                  <a:lnTo>
                    <a:pt x="0" y="126330"/>
                  </a:lnTo>
                  <a:lnTo>
                    <a:pt x="1316" y="138258"/>
                  </a:lnTo>
                  <a:lnTo>
                    <a:pt x="4147" y="149044"/>
                  </a:lnTo>
                  <a:lnTo>
                    <a:pt x="8182" y="158824"/>
                  </a:lnTo>
                  <a:lnTo>
                    <a:pt x="13120" y="167802"/>
                  </a:lnTo>
                  <a:lnTo>
                    <a:pt x="18875" y="176019"/>
                  </a:lnTo>
                  <a:lnTo>
                    <a:pt x="25560" y="183333"/>
                  </a:lnTo>
                  <a:lnTo>
                    <a:pt x="33171" y="189734"/>
                  </a:lnTo>
                  <a:lnTo>
                    <a:pt x="41739" y="195019"/>
                  </a:lnTo>
                  <a:lnTo>
                    <a:pt x="51400" y="198739"/>
                  </a:lnTo>
                  <a:lnTo>
                    <a:pt x="62121" y="200789"/>
                  </a:lnTo>
                  <a:lnTo>
                    <a:pt x="73576" y="201199"/>
                  </a:lnTo>
                  <a:lnTo>
                    <a:pt x="85256" y="199961"/>
                  </a:lnTo>
                  <a:lnTo>
                    <a:pt x="96846" y="197241"/>
                  </a:lnTo>
                  <a:lnTo>
                    <a:pt x="108069" y="193314"/>
                  </a:lnTo>
                  <a:lnTo>
                    <a:pt x="118604" y="188470"/>
                  </a:lnTo>
                  <a:lnTo>
                    <a:pt x="128354" y="182957"/>
                  </a:lnTo>
                  <a:lnTo>
                    <a:pt x="137393" y="176970"/>
                  </a:lnTo>
                  <a:lnTo>
                    <a:pt x="145859" y="170653"/>
                  </a:lnTo>
                  <a:lnTo>
                    <a:pt x="153888" y="164104"/>
                  </a:lnTo>
                  <a:lnTo>
                    <a:pt x="161435" y="157232"/>
                  </a:lnTo>
                  <a:lnTo>
                    <a:pt x="168285" y="149779"/>
                  </a:lnTo>
                  <a:lnTo>
                    <a:pt x="174375" y="141647"/>
                  </a:lnTo>
                  <a:lnTo>
                    <a:pt x="179788" y="132726"/>
                  </a:lnTo>
                  <a:lnTo>
                    <a:pt x="184658" y="122826"/>
                  </a:lnTo>
                  <a:lnTo>
                    <a:pt x="189111" y="111946"/>
                  </a:lnTo>
                  <a:lnTo>
                    <a:pt x="192934" y="100384"/>
                  </a:lnTo>
                  <a:lnTo>
                    <a:pt x="195596" y="88632"/>
                  </a:lnTo>
                  <a:lnTo>
                    <a:pt x="196900" y="76993"/>
                  </a:lnTo>
                  <a:lnTo>
                    <a:pt x="196791" y="65740"/>
                  </a:lnTo>
                  <a:lnTo>
                    <a:pt x="195198" y="55183"/>
                  </a:lnTo>
                  <a:lnTo>
                    <a:pt x="192231" y="45417"/>
                  </a:lnTo>
                  <a:lnTo>
                    <a:pt x="187967" y="36369"/>
                  </a:lnTo>
                  <a:lnTo>
                    <a:pt x="182364" y="27897"/>
                  </a:lnTo>
                  <a:lnTo>
                    <a:pt x="175525" y="19873"/>
                  </a:lnTo>
                  <a:lnTo>
                    <a:pt x="167663" y="12669"/>
                  </a:lnTo>
                  <a:lnTo>
                    <a:pt x="159017" y="7114"/>
                  </a:lnTo>
                  <a:lnTo>
                    <a:pt x="149807" y="3524"/>
                  </a:lnTo>
                  <a:lnTo>
                    <a:pt x="140658" y="1589"/>
                  </a:lnTo>
                  <a:lnTo>
                    <a:pt x="131692" y="447"/>
                  </a:lnTo>
                  <a:lnTo>
                    <a:pt x="122125" y="0"/>
                  </a:lnTo>
                  <a:lnTo>
                    <a:pt x="110441" y="1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528738" y="1126549"/>
            <a:ext cx="1367428" cy="863338"/>
            <a:chOff x="5528738" y="1126549"/>
            <a:chExt cx="1367428" cy="863338"/>
          </a:xfrm>
        </p:grpSpPr>
        <p:sp>
          <p:nvSpPr>
            <p:cNvPr id="81" name="Freeform 80"/>
            <p:cNvSpPr/>
            <p:nvPr/>
          </p:nvSpPr>
          <p:spPr>
            <a:xfrm>
              <a:off x="5528738" y="1382277"/>
              <a:ext cx="240879" cy="239112"/>
            </a:xfrm>
            <a:custGeom>
              <a:avLst/>
              <a:gdLst/>
              <a:ahLst/>
              <a:cxnLst/>
              <a:rect l="0" t="0" r="0" b="0"/>
              <a:pathLst>
                <a:path w="240879" h="239112">
                  <a:moveTo>
                    <a:pt x="9251" y="39070"/>
                  </a:moveTo>
                  <a:lnTo>
                    <a:pt x="9252" y="50805"/>
                  </a:lnTo>
                  <a:lnTo>
                    <a:pt x="9251" y="61934"/>
                  </a:lnTo>
                  <a:lnTo>
                    <a:pt x="9251" y="73537"/>
                  </a:lnTo>
                  <a:lnTo>
                    <a:pt x="9251" y="85871"/>
                  </a:lnTo>
                  <a:lnTo>
                    <a:pt x="9251" y="99179"/>
                  </a:lnTo>
                  <a:lnTo>
                    <a:pt x="9251" y="113484"/>
                  </a:lnTo>
                  <a:lnTo>
                    <a:pt x="9251" y="128488"/>
                  </a:lnTo>
                  <a:lnTo>
                    <a:pt x="9251" y="143702"/>
                  </a:lnTo>
                  <a:lnTo>
                    <a:pt x="9256" y="158820"/>
                  </a:lnTo>
                  <a:lnTo>
                    <a:pt x="9428" y="173731"/>
                  </a:lnTo>
                  <a:lnTo>
                    <a:pt x="10077" y="188430"/>
                  </a:lnTo>
                  <a:lnTo>
                    <a:pt x="11307" y="202849"/>
                  </a:lnTo>
                  <a:lnTo>
                    <a:pt x="12258" y="213605"/>
                  </a:lnTo>
                  <a:lnTo>
                    <a:pt x="12109" y="216575"/>
                  </a:lnTo>
                  <a:lnTo>
                    <a:pt x="11537" y="213313"/>
                  </a:lnTo>
                  <a:lnTo>
                    <a:pt x="10779" y="205860"/>
                  </a:lnTo>
                  <a:lnTo>
                    <a:pt x="9648" y="195434"/>
                  </a:lnTo>
                  <a:lnTo>
                    <a:pt x="8033" y="182861"/>
                  </a:lnTo>
                  <a:lnTo>
                    <a:pt x="6115" y="168914"/>
                  </a:lnTo>
                  <a:lnTo>
                    <a:pt x="4280" y="154359"/>
                  </a:lnTo>
                  <a:lnTo>
                    <a:pt x="2747" y="139656"/>
                  </a:lnTo>
                  <a:lnTo>
                    <a:pt x="1565" y="125010"/>
                  </a:lnTo>
                  <a:lnTo>
                    <a:pt x="697" y="110483"/>
                  </a:lnTo>
                  <a:lnTo>
                    <a:pt x="88" y="96082"/>
                  </a:lnTo>
                  <a:lnTo>
                    <a:pt x="0" y="81951"/>
                  </a:lnTo>
                  <a:lnTo>
                    <a:pt x="999" y="68375"/>
                  </a:lnTo>
                  <a:lnTo>
                    <a:pt x="3307" y="55479"/>
                  </a:lnTo>
                  <a:lnTo>
                    <a:pt x="6993" y="43868"/>
                  </a:lnTo>
                  <a:lnTo>
                    <a:pt x="12141" y="34660"/>
                  </a:lnTo>
                  <a:lnTo>
                    <a:pt x="18638" y="28255"/>
                  </a:lnTo>
                  <a:lnTo>
                    <a:pt x="26086" y="24582"/>
                  </a:lnTo>
                  <a:lnTo>
                    <a:pt x="33915" y="23465"/>
                  </a:lnTo>
                  <a:lnTo>
                    <a:pt x="41767" y="24530"/>
                  </a:lnTo>
                  <a:lnTo>
                    <a:pt x="49493" y="27479"/>
                  </a:lnTo>
                  <a:lnTo>
                    <a:pt x="57061" y="32182"/>
                  </a:lnTo>
                  <a:lnTo>
                    <a:pt x="64479" y="38416"/>
                  </a:lnTo>
                  <a:lnTo>
                    <a:pt x="71613" y="46038"/>
                  </a:lnTo>
                  <a:lnTo>
                    <a:pt x="78186" y="55056"/>
                  </a:lnTo>
                  <a:lnTo>
                    <a:pt x="84090" y="65340"/>
                  </a:lnTo>
                  <a:lnTo>
                    <a:pt x="89379" y="76500"/>
                  </a:lnTo>
                  <a:lnTo>
                    <a:pt x="94166" y="87984"/>
                  </a:lnTo>
                  <a:lnTo>
                    <a:pt x="98553" y="99365"/>
                  </a:lnTo>
                  <a:lnTo>
                    <a:pt x="101987" y="107668"/>
                  </a:lnTo>
                  <a:lnTo>
                    <a:pt x="103812" y="109128"/>
                  </a:lnTo>
                  <a:lnTo>
                    <a:pt x="104532" y="104548"/>
                  </a:lnTo>
                  <a:lnTo>
                    <a:pt x="104872" y="95998"/>
                  </a:lnTo>
                  <a:lnTo>
                    <a:pt x="105463" y="85494"/>
                  </a:lnTo>
                  <a:lnTo>
                    <a:pt x="106596" y="74266"/>
                  </a:lnTo>
                  <a:lnTo>
                    <a:pt x="108469" y="62902"/>
                  </a:lnTo>
                  <a:lnTo>
                    <a:pt x="111308" y="51631"/>
                  </a:lnTo>
                  <a:lnTo>
                    <a:pt x="115141" y="40524"/>
                  </a:lnTo>
                  <a:lnTo>
                    <a:pt x="119998" y="29904"/>
                  </a:lnTo>
                  <a:lnTo>
                    <a:pt x="126006" y="20358"/>
                  </a:lnTo>
                  <a:lnTo>
                    <a:pt x="133116" y="12129"/>
                  </a:lnTo>
                  <a:lnTo>
                    <a:pt x="140989" y="5618"/>
                  </a:lnTo>
                  <a:lnTo>
                    <a:pt x="149113" y="1523"/>
                  </a:lnTo>
                  <a:lnTo>
                    <a:pt x="157165" y="0"/>
                  </a:lnTo>
                  <a:lnTo>
                    <a:pt x="165028" y="909"/>
                  </a:lnTo>
                  <a:lnTo>
                    <a:pt x="172687" y="4095"/>
                  </a:lnTo>
                  <a:lnTo>
                    <a:pt x="180168" y="9239"/>
                  </a:lnTo>
                  <a:lnTo>
                    <a:pt x="187344" y="16096"/>
                  </a:lnTo>
                  <a:lnTo>
                    <a:pt x="193944" y="24584"/>
                  </a:lnTo>
                  <a:lnTo>
                    <a:pt x="199866" y="34511"/>
                  </a:lnTo>
                  <a:lnTo>
                    <a:pt x="205167" y="45598"/>
                  </a:lnTo>
                  <a:lnTo>
                    <a:pt x="209962" y="57563"/>
                  </a:lnTo>
                  <a:lnTo>
                    <a:pt x="214374" y="70167"/>
                  </a:lnTo>
                  <a:lnTo>
                    <a:pt x="218508" y="83223"/>
                  </a:lnTo>
                  <a:lnTo>
                    <a:pt x="222445" y="96593"/>
                  </a:lnTo>
                  <a:lnTo>
                    <a:pt x="226239" y="110180"/>
                  </a:lnTo>
                  <a:lnTo>
                    <a:pt x="229772" y="123914"/>
                  </a:lnTo>
                  <a:lnTo>
                    <a:pt x="232766" y="137748"/>
                  </a:lnTo>
                  <a:lnTo>
                    <a:pt x="235110" y="151645"/>
                  </a:lnTo>
                  <a:lnTo>
                    <a:pt x="236857" y="165554"/>
                  </a:lnTo>
                  <a:lnTo>
                    <a:pt x="238302" y="181087"/>
                  </a:lnTo>
                  <a:lnTo>
                    <a:pt x="239570" y="202961"/>
                  </a:lnTo>
                  <a:lnTo>
                    <a:pt x="240878" y="2391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12133" y="1389761"/>
              <a:ext cx="149743" cy="243334"/>
            </a:xfrm>
            <a:custGeom>
              <a:avLst/>
              <a:gdLst/>
              <a:ahLst/>
              <a:cxnLst/>
              <a:rect l="0" t="0" r="0" b="0"/>
              <a:pathLst>
                <a:path w="149743" h="243334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67"/>
                  </a:lnTo>
                  <a:lnTo>
                    <a:pt x="2333" y="46801"/>
                  </a:lnTo>
                  <a:lnTo>
                    <a:pt x="1485" y="60109"/>
                  </a:lnTo>
                  <a:lnTo>
                    <a:pt x="888" y="74414"/>
                  </a:lnTo>
                  <a:lnTo>
                    <a:pt x="473" y="89419"/>
                  </a:lnTo>
                  <a:lnTo>
                    <a:pt x="188" y="104632"/>
                  </a:lnTo>
                  <a:lnTo>
                    <a:pt x="0" y="119755"/>
                  </a:lnTo>
                  <a:lnTo>
                    <a:pt x="42" y="134839"/>
                  </a:lnTo>
                  <a:lnTo>
                    <a:pt x="602" y="150186"/>
                  </a:lnTo>
                  <a:lnTo>
                    <a:pt x="1801" y="165942"/>
                  </a:lnTo>
                  <a:lnTo>
                    <a:pt x="3760" y="181625"/>
                  </a:lnTo>
                  <a:lnTo>
                    <a:pt x="6678" y="196249"/>
                  </a:lnTo>
                  <a:lnTo>
                    <a:pt x="10578" y="209336"/>
                  </a:lnTo>
                  <a:lnTo>
                    <a:pt x="15656" y="220580"/>
                  </a:lnTo>
                  <a:lnTo>
                    <a:pt x="22345" y="229610"/>
                  </a:lnTo>
                  <a:lnTo>
                    <a:pt x="30732" y="236449"/>
                  </a:lnTo>
                  <a:lnTo>
                    <a:pt x="40448" y="241092"/>
                  </a:lnTo>
                  <a:lnTo>
                    <a:pt x="50879" y="243333"/>
                  </a:lnTo>
                  <a:lnTo>
                    <a:pt x="61591" y="243282"/>
                  </a:lnTo>
                  <a:lnTo>
                    <a:pt x="72205" y="240980"/>
                  </a:lnTo>
                  <a:lnTo>
                    <a:pt x="82324" y="236245"/>
                  </a:lnTo>
                  <a:lnTo>
                    <a:pt x="91787" y="229210"/>
                  </a:lnTo>
                  <a:lnTo>
                    <a:pt x="100462" y="220250"/>
                  </a:lnTo>
                  <a:lnTo>
                    <a:pt x="108151" y="209803"/>
                  </a:lnTo>
                  <a:lnTo>
                    <a:pt x="114844" y="198261"/>
                  </a:lnTo>
                  <a:lnTo>
                    <a:pt x="120680" y="185938"/>
                  </a:lnTo>
                  <a:lnTo>
                    <a:pt x="125843" y="173068"/>
                  </a:lnTo>
                  <a:lnTo>
                    <a:pt x="130505" y="159825"/>
                  </a:lnTo>
                  <a:lnTo>
                    <a:pt x="134808" y="146493"/>
                  </a:lnTo>
                  <a:lnTo>
                    <a:pt x="138859" y="133462"/>
                  </a:lnTo>
                  <a:lnTo>
                    <a:pt x="142726" y="120917"/>
                  </a:lnTo>
                  <a:lnTo>
                    <a:pt x="146137" y="108866"/>
                  </a:lnTo>
                  <a:lnTo>
                    <a:pt x="148517" y="97232"/>
                  </a:lnTo>
                  <a:lnTo>
                    <a:pt x="149636" y="85917"/>
                  </a:lnTo>
                  <a:lnTo>
                    <a:pt x="149742" y="74673"/>
                  </a:lnTo>
                  <a:lnTo>
                    <a:pt x="149357" y="63123"/>
                  </a:lnTo>
                  <a:lnTo>
                    <a:pt x="148841" y="51106"/>
                  </a:lnTo>
                  <a:lnTo>
                    <a:pt x="148361" y="39225"/>
                  </a:lnTo>
                  <a:lnTo>
                    <a:pt x="147920" y="27589"/>
                  </a:lnTo>
                  <a:lnTo>
                    <a:pt x="147487" y="15172"/>
                  </a:lnTo>
                  <a:lnTo>
                    <a:pt x="14699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91118" y="1126549"/>
              <a:ext cx="31183" cy="505369"/>
            </a:xfrm>
            <a:custGeom>
              <a:avLst/>
              <a:gdLst/>
              <a:ahLst/>
              <a:cxnLst/>
              <a:rect l="0" t="0" r="0" b="0"/>
              <a:pathLst>
                <a:path w="31183" h="505369">
                  <a:moveTo>
                    <a:pt x="10125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3" y="27850"/>
                  </a:lnTo>
                  <a:lnTo>
                    <a:pt x="2332" y="38831"/>
                  </a:lnTo>
                  <a:lnTo>
                    <a:pt x="1484" y="50642"/>
                  </a:lnTo>
                  <a:lnTo>
                    <a:pt x="887" y="63101"/>
                  </a:lnTo>
                  <a:lnTo>
                    <a:pt x="472" y="76039"/>
                  </a:lnTo>
                  <a:lnTo>
                    <a:pt x="188" y="89320"/>
                  </a:lnTo>
                  <a:lnTo>
                    <a:pt x="0" y="102841"/>
                  </a:lnTo>
                  <a:lnTo>
                    <a:pt x="41" y="116529"/>
                  </a:lnTo>
                  <a:lnTo>
                    <a:pt x="601" y="130332"/>
                  </a:lnTo>
                  <a:lnTo>
                    <a:pt x="1791" y="144211"/>
                  </a:lnTo>
                  <a:lnTo>
                    <a:pt x="3405" y="158142"/>
                  </a:lnTo>
                  <a:lnTo>
                    <a:pt x="5026" y="172109"/>
                  </a:lnTo>
                  <a:lnTo>
                    <a:pt x="6411" y="186108"/>
                  </a:lnTo>
                  <a:lnTo>
                    <a:pt x="7492" y="200460"/>
                  </a:lnTo>
                  <a:lnTo>
                    <a:pt x="8292" y="215773"/>
                  </a:lnTo>
                  <a:lnTo>
                    <a:pt x="8870" y="232294"/>
                  </a:lnTo>
                  <a:lnTo>
                    <a:pt x="9444" y="249628"/>
                  </a:lnTo>
                  <a:lnTo>
                    <a:pt x="10369" y="266956"/>
                  </a:lnTo>
                  <a:lnTo>
                    <a:pt x="11807" y="283800"/>
                  </a:lnTo>
                  <a:lnTo>
                    <a:pt x="13589" y="300194"/>
                  </a:lnTo>
                  <a:lnTo>
                    <a:pt x="15323" y="316494"/>
                  </a:lnTo>
                  <a:lnTo>
                    <a:pt x="16785" y="332940"/>
                  </a:lnTo>
                  <a:lnTo>
                    <a:pt x="17917" y="349613"/>
                  </a:lnTo>
                  <a:lnTo>
                    <a:pt x="18751" y="366506"/>
                  </a:lnTo>
                  <a:lnTo>
                    <a:pt x="19351" y="383577"/>
                  </a:lnTo>
                  <a:lnTo>
                    <a:pt x="19941" y="400620"/>
                  </a:lnTo>
                  <a:lnTo>
                    <a:pt x="20877" y="417289"/>
                  </a:lnTo>
                  <a:lnTo>
                    <a:pt x="22322" y="433412"/>
                  </a:lnTo>
                  <a:lnTo>
                    <a:pt x="24117" y="448590"/>
                  </a:lnTo>
                  <a:lnTo>
                    <a:pt x="26048" y="463705"/>
                  </a:lnTo>
                  <a:lnTo>
                    <a:pt x="28287" y="481201"/>
                  </a:lnTo>
                  <a:lnTo>
                    <a:pt x="31182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38634" y="1158134"/>
              <a:ext cx="20538" cy="431670"/>
            </a:xfrm>
            <a:custGeom>
              <a:avLst/>
              <a:gdLst/>
              <a:ahLst/>
              <a:cxnLst/>
              <a:rect l="0" t="0" r="0" b="0"/>
              <a:pathLst>
                <a:path w="20538" h="431670">
                  <a:moveTo>
                    <a:pt x="20537" y="0"/>
                  </a:moveTo>
                  <a:lnTo>
                    <a:pt x="17603" y="8936"/>
                  </a:lnTo>
                  <a:lnTo>
                    <a:pt x="14821" y="18563"/>
                  </a:lnTo>
                  <a:lnTo>
                    <a:pt x="11926" y="29850"/>
                  </a:lnTo>
                  <a:lnTo>
                    <a:pt x="9058" y="42518"/>
                  </a:lnTo>
                  <a:lnTo>
                    <a:pt x="6542" y="55997"/>
                  </a:lnTo>
                  <a:lnTo>
                    <a:pt x="4531" y="69869"/>
                  </a:lnTo>
                  <a:lnTo>
                    <a:pt x="3018" y="83905"/>
                  </a:lnTo>
                  <a:lnTo>
                    <a:pt x="1923" y="97996"/>
                  </a:lnTo>
                  <a:lnTo>
                    <a:pt x="1150" y="112097"/>
                  </a:lnTo>
                  <a:lnTo>
                    <a:pt x="614" y="126191"/>
                  </a:lnTo>
                  <a:lnTo>
                    <a:pt x="246" y="140273"/>
                  </a:lnTo>
                  <a:lnTo>
                    <a:pt x="0" y="154344"/>
                  </a:lnTo>
                  <a:lnTo>
                    <a:pt x="4" y="168405"/>
                  </a:lnTo>
                  <a:lnTo>
                    <a:pt x="538" y="182459"/>
                  </a:lnTo>
                  <a:lnTo>
                    <a:pt x="1710" y="196518"/>
                  </a:lnTo>
                  <a:lnTo>
                    <a:pt x="3312" y="210909"/>
                  </a:lnTo>
                  <a:lnTo>
                    <a:pt x="4925" y="226249"/>
                  </a:lnTo>
                  <a:lnTo>
                    <a:pt x="6305" y="242797"/>
                  </a:lnTo>
                  <a:lnTo>
                    <a:pt x="7382" y="260488"/>
                  </a:lnTo>
                  <a:lnTo>
                    <a:pt x="8179" y="279121"/>
                  </a:lnTo>
                  <a:lnTo>
                    <a:pt x="8751" y="298467"/>
                  </a:lnTo>
                  <a:lnTo>
                    <a:pt x="9151" y="318170"/>
                  </a:lnTo>
                  <a:lnTo>
                    <a:pt x="9427" y="337769"/>
                  </a:lnTo>
                  <a:lnTo>
                    <a:pt x="9622" y="357000"/>
                  </a:lnTo>
                  <a:lnTo>
                    <a:pt x="9952" y="375059"/>
                  </a:lnTo>
                  <a:lnTo>
                    <a:pt x="10954" y="392289"/>
                  </a:lnTo>
                  <a:lnTo>
                    <a:pt x="13835" y="410202"/>
                  </a:lnTo>
                  <a:lnTo>
                    <a:pt x="20537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22300" y="134764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5968" y="134"/>
                  </a:lnTo>
                  <a:lnTo>
                    <a:pt x="182697" y="1415"/>
                  </a:lnTo>
                  <a:lnTo>
                    <a:pt x="169496" y="4003"/>
                  </a:lnTo>
                  <a:lnTo>
                    <a:pt x="156155" y="7550"/>
                  </a:lnTo>
                  <a:lnTo>
                    <a:pt x="142646" y="11534"/>
                  </a:lnTo>
                  <a:lnTo>
                    <a:pt x="128993" y="15614"/>
                  </a:lnTo>
                  <a:lnTo>
                    <a:pt x="115226" y="19636"/>
                  </a:lnTo>
                  <a:lnTo>
                    <a:pt x="101376" y="23554"/>
                  </a:lnTo>
                  <a:lnTo>
                    <a:pt x="87473" y="27364"/>
                  </a:lnTo>
                  <a:lnTo>
                    <a:pt x="73560" y="30933"/>
                  </a:lnTo>
                  <a:lnTo>
                    <a:pt x="58026" y="34337"/>
                  </a:lnTo>
                  <a:lnTo>
                    <a:pt x="36149" y="378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74984" y="146346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68" y="11802"/>
                  </a:lnTo>
                  <a:lnTo>
                    <a:pt x="708" y="23571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7"/>
                  </a:lnTo>
                  <a:lnTo>
                    <a:pt x="6768" y="79102"/>
                  </a:lnTo>
                  <a:lnTo>
                    <a:pt x="7868" y="93516"/>
                  </a:lnTo>
                  <a:lnTo>
                    <a:pt x="8800" y="109503"/>
                  </a:lnTo>
                  <a:lnTo>
                    <a:pt x="9640" y="131816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85513" y="131606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01326" y="1354010"/>
              <a:ext cx="142927" cy="445552"/>
            </a:xfrm>
            <a:custGeom>
              <a:avLst/>
              <a:gdLst/>
              <a:ahLst/>
              <a:cxnLst/>
              <a:rect l="0" t="0" r="0" b="0"/>
              <a:pathLst>
                <a:path w="142927" h="445552">
                  <a:moveTo>
                    <a:pt x="0" y="98922"/>
                  </a:moveTo>
                  <a:lnTo>
                    <a:pt x="67" y="113591"/>
                  </a:lnTo>
                  <a:lnTo>
                    <a:pt x="707" y="127502"/>
                  </a:lnTo>
                  <a:lnTo>
                    <a:pt x="2004" y="142000"/>
                  </a:lnTo>
                  <a:lnTo>
                    <a:pt x="3864" y="157202"/>
                  </a:lnTo>
                  <a:lnTo>
                    <a:pt x="6180" y="173027"/>
                  </a:lnTo>
                  <a:lnTo>
                    <a:pt x="8846" y="189351"/>
                  </a:lnTo>
                  <a:lnTo>
                    <a:pt x="11770" y="206214"/>
                  </a:lnTo>
                  <a:lnTo>
                    <a:pt x="14878" y="223819"/>
                  </a:lnTo>
                  <a:lnTo>
                    <a:pt x="18108" y="242211"/>
                  </a:lnTo>
                  <a:lnTo>
                    <a:pt x="21259" y="261138"/>
                  </a:lnTo>
                  <a:lnTo>
                    <a:pt x="23995" y="280149"/>
                  </a:lnTo>
                  <a:lnTo>
                    <a:pt x="26172" y="298966"/>
                  </a:lnTo>
                  <a:lnTo>
                    <a:pt x="27972" y="317177"/>
                  </a:lnTo>
                  <a:lnTo>
                    <a:pt x="29795" y="334180"/>
                  </a:lnTo>
                  <a:lnTo>
                    <a:pt x="31872" y="349766"/>
                  </a:lnTo>
                  <a:lnTo>
                    <a:pt x="34100" y="364215"/>
                  </a:lnTo>
                  <a:lnTo>
                    <a:pt x="36141" y="378081"/>
                  </a:lnTo>
                  <a:lnTo>
                    <a:pt x="37812" y="391749"/>
                  </a:lnTo>
                  <a:lnTo>
                    <a:pt x="39087" y="405408"/>
                  </a:lnTo>
                  <a:lnTo>
                    <a:pt x="40016" y="419126"/>
                  </a:lnTo>
                  <a:lnTo>
                    <a:pt x="40673" y="432818"/>
                  </a:lnTo>
                  <a:lnTo>
                    <a:pt x="40992" y="443017"/>
                  </a:lnTo>
                  <a:lnTo>
                    <a:pt x="40719" y="445551"/>
                  </a:lnTo>
                  <a:lnTo>
                    <a:pt x="39712" y="442003"/>
                  </a:lnTo>
                  <a:lnTo>
                    <a:pt x="38199" y="434213"/>
                  </a:lnTo>
                  <a:lnTo>
                    <a:pt x="36630" y="423046"/>
                  </a:lnTo>
                  <a:lnTo>
                    <a:pt x="35267" y="409176"/>
                  </a:lnTo>
                  <a:lnTo>
                    <a:pt x="34027" y="393719"/>
                  </a:lnTo>
                  <a:lnTo>
                    <a:pt x="32586" y="378146"/>
                  </a:lnTo>
                  <a:lnTo>
                    <a:pt x="30763" y="363270"/>
                  </a:lnTo>
                  <a:lnTo>
                    <a:pt x="28538" y="348831"/>
                  </a:lnTo>
                  <a:lnTo>
                    <a:pt x="25965" y="333843"/>
                  </a:lnTo>
                  <a:lnTo>
                    <a:pt x="23125" y="317754"/>
                  </a:lnTo>
                  <a:lnTo>
                    <a:pt x="20251" y="300485"/>
                  </a:lnTo>
                  <a:lnTo>
                    <a:pt x="17708" y="282195"/>
                  </a:lnTo>
                  <a:lnTo>
                    <a:pt x="15669" y="263106"/>
                  </a:lnTo>
                  <a:lnTo>
                    <a:pt x="14132" y="243590"/>
                  </a:lnTo>
                  <a:lnTo>
                    <a:pt x="13018" y="224123"/>
                  </a:lnTo>
                  <a:lnTo>
                    <a:pt x="12232" y="204961"/>
                  </a:lnTo>
                  <a:lnTo>
                    <a:pt x="11685" y="186164"/>
                  </a:lnTo>
                  <a:lnTo>
                    <a:pt x="11310" y="167697"/>
                  </a:lnTo>
                  <a:lnTo>
                    <a:pt x="11055" y="149498"/>
                  </a:lnTo>
                  <a:lnTo>
                    <a:pt x="10882" y="131665"/>
                  </a:lnTo>
                  <a:lnTo>
                    <a:pt x="10765" y="114449"/>
                  </a:lnTo>
                  <a:lnTo>
                    <a:pt x="10692" y="97943"/>
                  </a:lnTo>
                  <a:lnTo>
                    <a:pt x="10812" y="82248"/>
                  </a:lnTo>
                  <a:lnTo>
                    <a:pt x="11425" y="67546"/>
                  </a:lnTo>
                  <a:lnTo>
                    <a:pt x="12665" y="53850"/>
                  </a:lnTo>
                  <a:lnTo>
                    <a:pt x="14820" y="41348"/>
                  </a:lnTo>
                  <a:lnTo>
                    <a:pt x="18402" y="30468"/>
                  </a:lnTo>
                  <a:lnTo>
                    <a:pt x="23563" y="21301"/>
                  </a:lnTo>
                  <a:lnTo>
                    <a:pt x="30300" y="13806"/>
                  </a:lnTo>
                  <a:lnTo>
                    <a:pt x="38643" y="7979"/>
                  </a:lnTo>
                  <a:lnTo>
                    <a:pt x="48431" y="3660"/>
                  </a:lnTo>
                  <a:lnTo>
                    <a:pt x="59069" y="892"/>
                  </a:lnTo>
                  <a:lnTo>
                    <a:pt x="69661" y="0"/>
                  </a:lnTo>
                  <a:lnTo>
                    <a:pt x="79704" y="991"/>
                  </a:lnTo>
                  <a:lnTo>
                    <a:pt x="89070" y="3604"/>
                  </a:lnTo>
                  <a:lnTo>
                    <a:pt x="97821" y="7491"/>
                  </a:lnTo>
                  <a:lnTo>
                    <a:pt x="106073" y="12330"/>
                  </a:lnTo>
                  <a:lnTo>
                    <a:pt x="113785" y="18018"/>
                  </a:lnTo>
                  <a:lnTo>
                    <a:pt x="120754" y="24659"/>
                  </a:lnTo>
                  <a:lnTo>
                    <a:pt x="126923" y="32240"/>
                  </a:lnTo>
                  <a:lnTo>
                    <a:pt x="132220" y="40788"/>
                  </a:lnTo>
                  <a:lnTo>
                    <a:pt x="136481" y="50436"/>
                  </a:lnTo>
                  <a:lnTo>
                    <a:pt x="139712" y="61148"/>
                  </a:lnTo>
                  <a:lnTo>
                    <a:pt x="141900" y="72596"/>
                  </a:lnTo>
                  <a:lnTo>
                    <a:pt x="142926" y="84273"/>
                  </a:lnTo>
                  <a:lnTo>
                    <a:pt x="142835" y="95866"/>
                  </a:lnTo>
                  <a:lnTo>
                    <a:pt x="141639" y="107258"/>
                  </a:lnTo>
                  <a:lnTo>
                    <a:pt x="139242" y="118441"/>
                  </a:lnTo>
                  <a:lnTo>
                    <a:pt x="135699" y="129435"/>
                  </a:lnTo>
                  <a:lnTo>
                    <a:pt x="131033" y="139954"/>
                  </a:lnTo>
                  <a:lnTo>
                    <a:pt x="125151" y="149419"/>
                  </a:lnTo>
                  <a:lnTo>
                    <a:pt x="118117" y="157601"/>
                  </a:lnTo>
                  <a:lnTo>
                    <a:pt x="109953" y="164588"/>
                  </a:lnTo>
                  <a:lnTo>
                    <a:pt x="100570" y="170597"/>
                  </a:lnTo>
                  <a:lnTo>
                    <a:pt x="90049" y="175854"/>
                  </a:lnTo>
                  <a:lnTo>
                    <a:pt x="78997" y="180220"/>
                  </a:lnTo>
                  <a:lnTo>
                    <a:pt x="67272" y="183509"/>
                  </a:lnTo>
                  <a:lnTo>
                    <a:pt x="52727" y="184899"/>
                  </a:lnTo>
                  <a:lnTo>
                    <a:pt x="31585" y="1831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23469" y="1189720"/>
              <a:ext cx="9485" cy="400084"/>
            </a:xfrm>
            <a:custGeom>
              <a:avLst/>
              <a:gdLst/>
              <a:ahLst/>
              <a:cxnLst/>
              <a:rect l="0" t="0" r="0" b="0"/>
              <a:pathLst>
                <a:path w="9485" h="400084">
                  <a:moveTo>
                    <a:pt x="9484" y="0"/>
                  </a:moveTo>
                  <a:lnTo>
                    <a:pt x="9479" y="8664"/>
                  </a:lnTo>
                  <a:lnTo>
                    <a:pt x="9306" y="20667"/>
                  </a:lnTo>
                  <a:lnTo>
                    <a:pt x="8658" y="33548"/>
                  </a:lnTo>
                  <a:lnTo>
                    <a:pt x="7409" y="46323"/>
                  </a:lnTo>
                  <a:lnTo>
                    <a:pt x="5757" y="59348"/>
                  </a:lnTo>
                  <a:lnTo>
                    <a:pt x="4109" y="73830"/>
                  </a:lnTo>
                  <a:lnTo>
                    <a:pt x="2707" y="90341"/>
                  </a:lnTo>
                  <a:lnTo>
                    <a:pt x="1614" y="108346"/>
                  </a:lnTo>
                  <a:lnTo>
                    <a:pt x="805" y="126597"/>
                  </a:lnTo>
                  <a:lnTo>
                    <a:pt x="232" y="144314"/>
                  </a:lnTo>
                  <a:lnTo>
                    <a:pt x="0" y="161091"/>
                  </a:lnTo>
                  <a:lnTo>
                    <a:pt x="369" y="176651"/>
                  </a:lnTo>
                  <a:lnTo>
                    <a:pt x="1426" y="191011"/>
                  </a:lnTo>
                  <a:lnTo>
                    <a:pt x="2949" y="204839"/>
                  </a:lnTo>
                  <a:lnTo>
                    <a:pt x="4510" y="219284"/>
                  </a:lnTo>
                  <a:lnTo>
                    <a:pt x="5853" y="234937"/>
                  </a:lnTo>
                  <a:lnTo>
                    <a:pt x="6906" y="251541"/>
                  </a:lnTo>
                  <a:lnTo>
                    <a:pt x="7688" y="268306"/>
                  </a:lnTo>
                  <a:lnTo>
                    <a:pt x="8247" y="284732"/>
                  </a:lnTo>
                  <a:lnTo>
                    <a:pt x="8640" y="300659"/>
                  </a:lnTo>
                  <a:lnTo>
                    <a:pt x="8912" y="316106"/>
                  </a:lnTo>
                  <a:lnTo>
                    <a:pt x="9098" y="331144"/>
                  </a:lnTo>
                  <a:lnTo>
                    <a:pt x="9225" y="345455"/>
                  </a:lnTo>
                  <a:lnTo>
                    <a:pt x="9324" y="359827"/>
                  </a:lnTo>
                  <a:lnTo>
                    <a:pt x="9405" y="376645"/>
                  </a:lnTo>
                  <a:lnTo>
                    <a:pt x="9484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696124" y="1400290"/>
              <a:ext cx="73700" cy="157928"/>
            </a:xfrm>
            <a:custGeom>
              <a:avLst/>
              <a:gdLst/>
              <a:ahLst/>
              <a:cxnLst/>
              <a:rect l="0" t="0" r="0" b="0"/>
              <a:pathLst>
                <a:path w="73700" h="157928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21" y="25846"/>
                  </a:lnTo>
                  <a:lnTo>
                    <a:pt x="11833" y="34967"/>
                  </a:lnTo>
                  <a:lnTo>
                    <a:pt x="15647" y="44462"/>
                  </a:lnTo>
                  <a:lnTo>
                    <a:pt x="20159" y="54254"/>
                  </a:lnTo>
                  <a:lnTo>
                    <a:pt x="25151" y="64268"/>
                  </a:lnTo>
                  <a:lnTo>
                    <a:pt x="30190" y="74442"/>
                  </a:lnTo>
                  <a:lnTo>
                    <a:pt x="35021" y="84729"/>
                  </a:lnTo>
                  <a:lnTo>
                    <a:pt x="39568" y="95093"/>
                  </a:lnTo>
                  <a:lnTo>
                    <a:pt x="43849" y="105511"/>
                  </a:lnTo>
                  <a:lnTo>
                    <a:pt x="47912" y="115951"/>
                  </a:lnTo>
                  <a:lnTo>
                    <a:pt x="51852" y="125947"/>
                  </a:lnTo>
                  <a:lnTo>
                    <a:pt x="56289" y="135583"/>
                  </a:lnTo>
                  <a:lnTo>
                    <a:pt x="62733" y="145704"/>
                  </a:lnTo>
                  <a:lnTo>
                    <a:pt x="73699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85595" y="1368704"/>
              <a:ext cx="210571" cy="621183"/>
            </a:xfrm>
            <a:custGeom>
              <a:avLst/>
              <a:gdLst/>
              <a:ahLst/>
              <a:cxnLst/>
              <a:rect l="0" t="0" r="0" b="0"/>
              <a:pathLst>
                <a:path w="210571" h="621183">
                  <a:moveTo>
                    <a:pt x="210570" y="0"/>
                  </a:moveTo>
                  <a:lnTo>
                    <a:pt x="204703" y="8802"/>
                  </a:lnTo>
                  <a:lnTo>
                    <a:pt x="199139" y="17148"/>
                  </a:lnTo>
                  <a:lnTo>
                    <a:pt x="193344" y="25847"/>
                  </a:lnTo>
                  <a:lnTo>
                    <a:pt x="187437" y="34968"/>
                  </a:lnTo>
                  <a:lnTo>
                    <a:pt x="181755" y="44463"/>
                  </a:lnTo>
                  <a:lnTo>
                    <a:pt x="176472" y="54264"/>
                  </a:lnTo>
                  <a:lnTo>
                    <a:pt x="171274" y="64624"/>
                  </a:lnTo>
                  <a:lnTo>
                    <a:pt x="165493" y="76094"/>
                  </a:lnTo>
                  <a:lnTo>
                    <a:pt x="158793" y="88878"/>
                  </a:lnTo>
                  <a:lnTo>
                    <a:pt x="151496" y="102548"/>
                  </a:lnTo>
                  <a:lnTo>
                    <a:pt x="144359" y="116262"/>
                  </a:lnTo>
                  <a:lnTo>
                    <a:pt x="137814" y="129521"/>
                  </a:lnTo>
                  <a:lnTo>
                    <a:pt x="131793" y="142185"/>
                  </a:lnTo>
                  <a:lnTo>
                    <a:pt x="125917" y="154296"/>
                  </a:lnTo>
                  <a:lnTo>
                    <a:pt x="119933" y="165963"/>
                  </a:lnTo>
                  <a:lnTo>
                    <a:pt x="113915" y="177459"/>
                  </a:lnTo>
                  <a:lnTo>
                    <a:pt x="108167" y="189185"/>
                  </a:lnTo>
                  <a:lnTo>
                    <a:pt x="102847" y="201337"/>
                  </a:lnTo>
                  <a:lnTo>
                    <a:pt x="97798" y="213774"/>
                  </a:lnTo>
                  <a:lnTo>
                    <a:pt x="92648" y="226123"/>
                  </a:lnTo>
                  <a:lnTo>
                    <a:pt x="87187" y="238175"/>
                  </a:lnTo>
                  <a:lnTo>
                    <a:pt x="81536" y="250046"/>
                  </a:lnTo>
                  <a:lnTo>
                    <a:pt x="76043" y="262083"/>
                  </a:lnTo>
                  <a:lnTo>
                    <a:pt x="70903" y="274478"/>
                  </a:lnTo>
                  <a:lnTo>
                    <a:pt x="66145" y="287261"/>
                  </a:lnTo>
                  <a:lnTo>
                    <a:pt x="61724" y="300381"/>
                  </a:lnTo>
                  <a:lnTo>
                    <a:pt x="57566" y="313771"/>
                  </a:lnTo>
                  <a:lnTo>
                    <a:pt x="53604" y="327528"/>
                  </a:lnTo>
                  <a:lnTo>
                    <a:pt x="49783" y="341901"/>
                  </a:lnTo>
                  <a:lnTo>
                    <a:pt x="46063" y="356974"/>
                  </a:lnTo>
                  <a:lnTo>
                    <a:pt x="42409" y="372521"/>
                  </a:lnTo>
                  <a:lnTo>
                    <a:pt x="38803" y="388109"/>
                  </a:lnTo>
                  <a:lnTo>
                    <a:pt x="35228" y="403489"/>
                  </a:lnTo>
                  <a:lnTo>
                    <a:pt x="31674" y="418749"/>
                  </a:lnTo>
                  <a:lnTo>
                    <a:pt x="28136" y="434214"/>
                  </a:lnTo>
                  <a:lnTo>
                    <a:pt x="24607" y="450063"/>
                  </a:lnTo>
                  <a:lnTo>
                    <a:pt x="21084" y="466318"/>
                  </a:lnTo>
                  <a:lnTo>
                    <a:pt x="17566" y="482924"/>
                  </a:lnTo>
                  <a:lnTo>
                    <a:pt x="14054" y="499803"/>
                  </a:lnTo>
                  <a:lnTo>
                    <a:pt x="10714" y="516885"/>
                  </a:lnTo>
                  <a:lnTo>
                    <a:pt x="7851" y="534112"/>
                  </a:lnTo>
                  <a:lnTo>
                    <a:pt x="5593" y="551419"/>
                  </a:lnTo>
                  <a:lnTo>
                    <a:pt x="3904" y="568015"/>
                  </a:lnTo>
                  <a:lnTo>
                    <a:pt x="2505" y="584024"/>
                  </a:lnTo>
                  <a:lnTo>
                    <a:pt x="1274" y="600850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234681" y="1000207"/>
            <a:ext cx="1953103" cy="747524"/>
            <a:chOff x="7234681" y="1000207"/>
            <a:chExt cx="1953103" cy="747524"/>
          </a:xfrm>
        </p:grpSpPr>
        <p:sp>
          <p:nvSpPr>
            <p:cNvPr id="93" name="Freeform 92"/>
            <p:cNvSpPr/>
            <p:nvPr/>
          </p:nvSpPr>
          <p:spPr>
            <a:xfrm>
              <a:off x="7234681" y="1000207"/>
              <a:ext cx="187911" cy="663296"/>
            </a:xfrm>
            <a:custGeom>
              <a:avLst/>
              <a:gdLst/>
              <a:ahLst/>
              <a:cxnLst/>
              <a:rect l="0" t="0" r="0" b="0"/>
              <a:pathLst>
                <a:path w="187911" h="663296">
                  <a:moveTo>
                    <a:pt x="187910" y="0"/>
                  </a:moveTo>
                  <a:lnTo>
                    <a:pt x="182043" y="11601"/>
                  </a:lnTo>
                  <a:lnTo>
                    <a:pt x="176478" y="21449"/>
                  </a:lnTo>
                  <a:lnTo>
                    <a:pt x="170678" y="30464"/>
                  </a:lnTo>
                  <a:lnTo>
                    <a:pt x="164597" y="39251"/>
                  </a:lnTo>
                  <a:lnTo>
                    <a:pt x="158267" y="48575"/>
                  </a:lnTo>
                  <a:lnTo>
                    <a:pt x="151740" y="58804"/>
                  </a:lnTo>
                  <a:lnTo>
                    <a:pt x="145064" y="69960"/>
                  </a:lnTo>
                  <a:lnTo>
                    <a:pt x="138281" y="81904"/>
                  </a:lnTo>
                  <a:lnTo>
                    <a:pt x="131424" y="94456"/>
                  </a:lnTo>
                  <a:lnTo>
                    <a:pt x="124513" y="107291"/>
                  </a:lnTo>
                  <a:lnTo>
                    <a:pt x="117569" y="119973"/>
                  </a:lnTo>
                  <a:lnTo>
                    <a:pt x="110604" y="132276"/>
                  </a:lnTo>
                  <a:lnTo>
                    <a:pt x="103791" y="144162"/>
                  </a:lnTo>
                  <a:lnTo>
                    <a:pt x="97442" y="155683"/>
                  </a:lnTo>
                  <a:lnTo>
                    <a:pt x="91688" y="166913"/>
                  </a:lnTo>
                  <a:lnTo>
                    <a:pt x="86331" y="177760"/>
                  </a:lnTo>
                  <a:lnTo>
                    <a:pt x="80968" y="187979"/>
                  </a:lnTo>
                  <a:lnTo>
                    <a:pt x="75361" y="197490"/>
                  </a:lnTo>
                  <a:lnTo>
                    <a:pt x="69610" y="206522"/>
                  </a:lnTo>
                  <a:lnTo>
                    <a:pt x="64050" y="215508"/>
                  </a:lnTo>
                  <a:lnTo>
                    <a:pt x="58864" y="224705"/>
                  </a:lnTo>
                  <a:lnTo>
                    <a:pt x="54075" y="234188"/>
                  </a:lnTo>
                  <a:lnTo>
                    <a:pt x="49633" y="243941"/>
                  </a:lnTo>
                  <a:lnTo>
                    <a:pt x="45462" y="253912"/>
                  </a:lnTo>
                  <a:lnTo>
                    <a:pt x="41490" y="264050"/>
                  </a:lnTo>
                  <a:lnTo>
                    <a:pt x="37664" y="274309"/>
                  </a:lnTo>
                  <a:lnTo>
                    <a:pt x="33938" y="284652"/>
                  </a:lnTo>
                  <a:lnTo>
                    <a:pt x="30282" y="295055"/>
                  </a:lnTo>
                  <a:lnTo>
                    <a:pt x="26674" y="305499"/>
                  </a:lnTo>
                  <a:lnTo>
                    <a:pt x="23098" y="315970"/>
                  </a:lnTo>
                  <a:lnTo>
                    <a:pt x="19544" y="326461"/>
                  </a:lnTo>
                  <a:lnTo>
                    <a:pt x="16005" y="336963"/>
                  </a:lnTo>
                  <a:lnTo>
                    <a:pt x="12479" y="347489"/>
                  </a:lnTo>
                  <a:lnTo>
                    <a:pt x="9129" y="358524"/>
                  </a:lnTo>
                  <a:lnTo>
                    <a:pt x="6259" y="370990"/>
                  </a:lnTo>
                  <a:lnTo>
                    <a:pt x="3997" y="385268"/>
                  </a:lnTo>
                  <a:lnTo>
                    <a:pt x="2309" y="401097"/>
                  </a:lnTo>
                  <a:lnTo>
                    <a:pt x="1093" y="417864"/>
                  </a:lnTo>
                  <a:lnTo>
                    <a:pt x="247" y="435102"/>
                  </a:lnTo>
                  <a:lnTo>
                    <a:pt x="0" y="452386"/>
                  </a:lnTo>
                  <a:lnTo>
                    <a:pt x="891" y="469282"/>
                  </a:lnTo>
                  <a:lnTo>
                    <a:pt x="3118" y="485599"/>
                  </a:lnTo>
                  <a:lnTo>
                    <a:pt x="6409" y="501180"/>
                  </a:lnTo>
                  <a:lnTo>
                    <a:pt x="10228" y="515811"/>
                  </a:lnTo>
                  <a:lnTo>
                    <a:pt x="14211" y="529472"/>
                  </a:lnTo>
                  <a:lnTo>
                    <a:pt x="18511" y="542292"/>
                  </a:lnTo>
                  <a:lnTo>
                    <a:pt x="23682" y="554451"/>
                  </a:lnTo>
                  <a:lnTo>
                    <a:pt x="29981" y="566112"/>
                  </a:lnTo>
                  <a:lnTo>
                    <a:pt x="37516" y="577251"/>
                  </a:lnTo>
                  <a:lnTo>
                    <a:pt x="46410" y="587665"/>
                  </a:lnTo>
                  <a:lnTo>
                    <a:pt x="56575" y="597303"/>
                  </a:lnTo>
                  <a:lnTo>
                    <a:pt x="67469" y="606250"/>
                  </a:lnTo>
                  <a:lnTo>
                    <a:pt x="78233" y="614647"/>
                  </a:lnTo>
                  <a:lnTo>
                    <a:pt x="88397" y="622625"/>
                  </a:lnTo>
                  <a:lnTo>
                    <a:pt x="98014" y="630136"/>
                  </a:lnTo>
                  <a:lnTo>
                    <a:pt x="107466" y="636962"/>
                  </a:lnTo>
                  <a:lnTo>
                    <a:pt x="116996" y="643031"/>
                  </a:lnTo>
                  <a:lnTo>
                    <a:pt x="126247" y="648276"/>
                  </a:lnTo>
                  <a:lnTo>
                    <a:pt x="135235" y="653063"/>
                  </a:lnTo>
                  <a:lnTo>
                    <a:pt x="144753" y="657810"/>
                  </a:lnTo>
                  <a:lnTo>
                    <a:pt x="156324" y="6632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78275" y="1347647"/>
              <a:ext cx="162354" cy="193602"/>
            </a:xfrm>
            <a:custGeom>
              <a:avLst/>
              <a:gdLst/>
              <a:ahLst/>
              <a:cxnLst/>
              <a:rect l="0" t="0" r="0" b="0"/>
              <a:pathLst>
                <a:path w="162354" h="193602">
                  <a:moveTo>
                    <a:pt x="86429" y="0"/>
                  </a:moveTo>
                  <a:lnTo>
                    <a:pt x="80495" y="5868"/>
                  </a:lnTo>
                  <a:lnTo>
                    <a:pt x="74291" y="11432"/>
                  </a:lnTo>
                  <a:lnTo>
                    <a:pt x="67199" y="17236"/>
                  </a:lnTo>
                  <a:lnTo>
                    <a:pt x="59431" y="23489"/>
                  </a:lnTo>
                  <a:lnTo>
                    <a:pt x="51433" y="30468"/>
                  </a:lnTo>
                  <a:lnTo>
                    <a:pt x="43496" y="38249"/>
                  </a:lnTo>
                  <a:lnTo>
                    <a:pt x="35895" y="46751"/>
                  </a:lnTo>
                  <a:lnTo>
                    <a:pt x="28950" y="55830"/>
                  </a:lnTo>
                  <a:lnTo>
                    <a:pt x="22767" y="65348"/>
                  </a:lnTo>
                  <a:lnTo>
                    <a:pt x="17278" y="75348"/>
                  </a:lnTo>
                  <a:lnTo>
                    <a:pt x="12349" y="86046"/>
                  </a:lnTo>
                  <a:lnTo>
                    <a:pt x="7854" y="97498"/>
                  </a:lnTo>
                  <a:lnTo>
                    <a:pt x="4001" y="109460"/>
                  </a:lnTo>
                  <a:lnTo>
                    <a:pt x="1319" y="121489"/>
                  </a:lnTo>
                  <a:lnTo>
                    <a:pt x="0" y="133316"/>
                  </a:lnTo>
                  <a:lnTo>
                    <a:pt x="99" y="144698"/>
                  </a:lnTo>
                  <a:lnTo>
                    <a:pt x="1685" y="155342"/>
                  </a:lnTo>
                  <a:lnTo>
                    <a:pt x="4653" y="165156"/>
                  </a:lnTo>
                  <a:lnTo>
                    <a:pt x="9086" y="173899"/>
                  </a:lnTo>
                  <a:lnTo>
                    <a:pt x="15335" y="181100"/>
                  </a:lnTo>
                  <a:lnTo>
                    <a:pt x="23423" y="186644"/>
                  </a:lnTo>
                  <a:lnTo>
                    <a:pt x="32936" y="190554"/>
                  </a:lnTo>
                  <a:lnTo>
                    <a:pt x="43232" y="192820"/>
                  </a:lnTo>
                  <a:lnTo>
                    <a:pt x="53857" y="193601"/>
                  </a:lnTo>
                  <a:lnTo>
                    <a:pt x="64582" y="193009"/>
                  </a:lnTo>
                  <a:lnTo>
                    <a:pt x="75308" y="191026"/>
                  </a:lnTo>
                  <a:lnTo>
                    <a:pt x="85997" y="187768"/>
                  </a:lnTo>
                  <a:lnTo>
                    <a:pt x="96480" y="183465"/>
                  </a:lnTo>
                  <a:lnTo>
                    <a:pt x="106453" y="178360"/>
                  </a:lnTo>
                  <a:lnTo>
                    <a:pt x="115789" y="172664"/>
                  </a:lnTo>
                  <a:lnTo>
                    <a:pt x="124364" y="166383"/>
                  </a:lnTo>
                  <a:lnTo>
                    <a:pt x="131979" y="159336"/>
                  </a:lnTo>
                  <a:lnTo>
                    <a:pt x="138620" y="151483"/>
                  </a:lnTo>
                  <a:lnTo>
                    <a:pt x="144420" y="142921"/>
                  </a:lnTo>
                  <a:lnTo>
                    <a:pt x="149556" y="133795"/>
                  </a:lnTo>
                  <a:lnTo>
                    <a:pt x="154193" y="124247"/>
                  </a:lnTo>
                  <a:lnTo>
                    <a:pt x="158138" y="114395"/>
                  </a:lnTo>
                  <a:lnTo>
                    <a:pt x="160884" y="104329"/>
                  </a:lnTo>
                  <a:lnTo>
                    <a:pt x="162250" y="94114"/>
                  </a:lnTo>
                  <a:lnTo>
                    <a:pt x="162353" y="83797"/>
                  </a:lnTo>
                  <a:lnTo>
                    <a:pt x="161433" y="73411"/>
                  </a:lnTo>
                  <a:lnTo>
                    <a:pt x="159736" y="62983"/>
                  </a:lnTo>
                  <a:lnTo>
                    <a:pt x="157309" y="52691"/>
                  </a:lnTo>
                  <a:lnTo>
                    <a:pt x="154011" y="42854"/>
                  </a:lnTo>
                  <a:lnTo>
                    <a:pt x="149832" y="33616"/>
                  </a:lnTo>
                  <a:lnTo>
                    <a:pt x="144815" y="25250"/>
                  </a:lnTo>
                  <a:lnTo>
                    <a:pt x="138267" y="17417"/>
                  </a:lnTo>
                  <a:lnTo>
                    <a:pt x="127384" y="9431"/>
                  </a:lnTo>
                  <a:lnTo>
                    <a:pt x="10748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01575" y="1305533"/>
              <a:ext cx="168457" cy="261951"/>
            </a:xfrm>
            <a:custGeom>
              <a:avLst/>
              <a:gdLst/>
              <a:ahLst/>
              <a:cxnLst/>
              <a:rect l="0" t="0" r="0" b="0"/>
              <a:pathLst>
                <a:path w="168457" h="261951">
                  <a:moveTo>
                    <a:pt x="0" y="105285"/>
                  </a:moveTo>
                  <a:lnTo>
                    <a:pt x="5868" y="111220"/>
                  </a:lnTo>
                  <a:lnTo>
                    <a:pt x="11432" y="117424"/>
                  </a:lnTo>
                  <a:lnTo>
                    <a:pt x="17231" y="124520"/>
                  </a:lnTo>
                  <a:lnTo>
                    <a:pt x="23312" y="132461"/>
                  </a:lnTo>
                  <a:lnTo>
                    <a:pt x="29642" y="141107"/>
                  </a:lnTo>
                  <a:lnTo>
                    <a:pt x="36169" y="150306"/>
                  </a:lnTo>
                  <a:lnTo>
                    <a:pt x="42845" y="160078"/>
                  </a:lnTo>
                  <a:lnTo>
                    <a:pt x="49628" y="170617"/>
                  </a:lnTo>
                  <a:lnTo>
                    <a:pt x="56482" y="181958"/>
                  </a:lnTo>
                  <a:lnTo>
                    <a:pt x="63218" y="193844"/>
                  </a:lnTo>
                  <a:lnTo>
                    <a:pt x="69515" y="205822"/>
                  </a:lnTo>
                  <a:lnTo>
                    <a:pt x="75231" y="217619"/>
                  </a:lnTo>
                  <a:lnTo>
                    <a:pt x="80391" y="229151"/>
                  </a:lnTo>
                  <a:lnTo>
                    <a:pt x="85091" y="240427"/>
                  </a:lnTo>
                  <a:lnTo>
                    <a:pt x="89416" y="251421"/>
                  </a:lnTo>
                  <a:lnTo>
                    <a:pt x="92635" y="259621"/>
                  </a:lnTo>
                  <a:lnTo>
                    <a:pt x="93780" y="261950"/>
                  </a:lnTo>
                  <a:lnTo>
                    <a:pt x="93218" y="259567"/>
                  </a:lnTo>
                  <a:lnTo>
                    <a:pt x="91374" y="253972"/>
                  </a:lnTo>
                  <a:lnTo>
                    <a:pt x="88366" y="246012"/>
                  </a:lnTo>
                  <a:lnTo>
                    <a:pt x="84329" y="236277"/>
                  </a:lnTo>
                  <a:lnTo>
                    <a:pt x="79457" y="225238"/>
                  </a:lnTo>
                  <a:lnTo>
                    <a:pt x="73951" y="213265"/>
                  </a:lnTo>
                  <a:lnTo>
                    <a:pt x="67983" y="200637"/>
                  </a:lnTo>
                  <a:lnTo>
                    <a:pt x="61854" y="187555"/>
                  </a:lnTo>
                  <a:lnTo>
                    <a:pt x="55973" y="174162"/>
                  </a:lnTo>
                  <a:lnTo>
                    <a:pt x="50546" y="160558"/>
                  </a:lnTo>
                  <a:lnTo>
                    <a:pt x="45921" y="146811"/>
                  </a:lnTo>
                  <a:lnTo>
                    <a:pt x="42645" y="132968"/>
                  </a:lnTo>
                  <a:lnTo>
                    <a:pt x="40897" y="119065"/>
                  </a:lnTo>
                  <a:lnTo>
                    <a:pt x="40860" y="105288"/>
                  </a:lnTo>
                  <a:lnTo>
                    <a:pt x="42880" y="91956"/>
                  </a:lnTo>
                  <a:lnTo>
                    <a:pt x="46944" y="79219"/>
                  </a:lnTo>
                  <a:lnTo>
                    <a:pt x="52757" y="67379"/>
                  </a:lnTo>
                  <a:lnTo>
                    <a:pt x="59937" y="56951"/>
                  </a:lnTo>
                  <a:lnTo>
                    <a:pt x="68132" y="48087"/>
                  </a:lnTo>
                  <a:lnTo>
                    <a:pt x="77055" y="40626"/>
                  </a:lnTo>
                  <a:lnTo>
                    <a:pt x="86489" y="34291"/>
                  </a:lnTo>
                  <a:lnTo>
                    <a:pt x="96276" y="28802"/>
                  </a:lnTo>
                  <a:lnTo>
                    <a:pt x="106304" y="23926"/>
                  </a:lnTo>
                  <a:lnTo>
                    <a:pt x="116497" y="19483"/>
                  </a:lnTo>
                  <a:lnTo>
                    <a:pt x="126785" y="15344"/>
                  </a:lnTo>
                  <a:lnTo>
                    <a:pt x="136680" y="11566"/>
                  </a:lnTo>
                  <a:lnTo>
                    <a:pt x="146236" y="8006"/>
                  </a:lnTo>
                  <a:lnTo>
                    <a:pt x="156294" y="434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027395" y="1170743"/>
              <a:ext cx="184834" cy="434370"/>
            </a:xfrm>
            <a:custGeom>
              <a:avLst/>
              <a:gdLst/>
              <a:ahLst/>
              <a:cxnLst/>
              <a:rect l="0" t="0" r="0" b="0"/>
              <a:pathLst>
                <a:path w="184834" h="434370">
                  <a:moveTo>
                    <a:pt x="132190" y="271661"/>
                  </a:moveTo>
                  <a:lnTo>
                    <a:pt x="126189" y="265927"/>
                  </a:lnTo>
                  <a:lnTo>
                    <a:pt x="119344" y="261643"/>
                  </a:lnTo>
                  <a:lnTo>
                    <a:pt x="110957" y="258446"/>
                  </a:lnTo>
                  <a:lnTo>
                    <a:pt x="101328" y="256431"/>
                  </a:lnTo>
                  <a:lnTo>
                    <a:pt x="91014" y="256030"/>
                  </a:lnTo>
                  <a:lnTo>
                    <a:pt x="80410" y="257342"/>
                  </a:lnTo>
                  <a:lnTo>
                    <a:pt x="69885" y="260164"/>
                  </a:lnTo>
                  <a:lnTo>
                    <a:pt x="59833" y="264189"/>
                  </a:lnTo>
                  <a:lnTo>
                    <a:pt x="50419" y="269123"/>
                  </a:lnTo>
                  <a:lnTo>
                    <a:pt x="41779" y="275044"/>
                  </a:lnTo>
                  <a:lnTo>
                    <a:pt x="34115" y="282373"/>
                  </a:lnTo>
                  <a:lnTo>
                    <a:pt x="27438" y="291225"/>
                  </a:lnTo>
                  <a:lnTo>
                    <a:pt x="21613" y="301270"/>
                  </a:lnTo>
                  <a:lnTo>
                    <a:pt x="16458" y="311930"/>
                  </a:lnTo>
                  <a:lnTo>
                    <a:pt x="11806" y="322808"/>
                  </a:lnTo>
                  <a:lnTo>
                    <a:pt x="7679" y="333874"/>
                  </a:lnTo>
                  <a:lnTo>
                    <a:pt x="4279" y="345362"/>
                  </a:lnTo>
                  <a:lnTo>
                    <a:pt x="1667" y="357376"/>
                  </a:lnTo>
                  <a:lnTo>
                    <a:pt x="81" y="369562"/>
                  </a:lnTo>
                  <a:lnTo>
                    <a:pt x="0" y="381218"/>
                  </a:lnTo>
                  <a:lnTo>
                    <a:pt x="1542" y="391984"/>
                  </a:lnTo>
                  <a:lnTo>
                    <a:pt x="4527" y="401841"/>
                  </a:lnTo>
                  <a:lnTo>
                    <a:pt x="8664" y="410923"/>
                  </a:lnTo>
                  <a:lnTo>
                    <a:pt x="13672" y="419383"/>
                  </a:lnTo>
                  <a:lnTo>
                    <a:pt x="19473" y="426726"/>
                  </a:lnTo>
                  <a:lnTo>
                    <a:pt x="26190" y="431849"/>
                  </a:lnTo>
                  <a:lnTo>
                    <a:pt x="33812" y="434330"/>
                  </a:lnTo>
                  <a:lnTo>
                    <a:pt x="42049" y="434369"/>
                  </a:lnTo>
                  <a:lnTo>
                    <a:pt x="50423" y="432419"/>
                  </a:lnTo>
                  <a:lnTo>
                    <a:pt x="58643" y="428955"/>
                  </a:lnTo>
                  <a:lnTo>
                    <a:pt x="66450" y="424226"/>
                  </a:lnTo>
                  <a:lnTo>
                    <a:pt x="73541" y="418244"/>
                  </a:lnTo>
                  <a:lnTo>
                    <a:pt x="79835" y="411108"/>
                  </a:lnTo>
                  <a:lnTo>
                    <a:pt x="85739" y="402692"/>
                  </a:lnTo>
                  <a:lnTo>
                    <a:pt x="92011" y="392602"/>
                  </a:lnTo>
                  <a:lnTo>
                    <a:pt x="99045" y="380779"/>
                  </a:lnTo>
                  <a:lnTo>
                    <a:pt x="106569" y="367772"/>
                  </a:lnTo>
                  <a:lnTo>
                    <a:pt x="113860" y="354509"/>
                  </a:lnTo>
                  <a:lnTo>
                    <a:pt x="120504" y="341555"/>
                  </a:lnTo>
                  <a:lnTo>
                    <a:pt x="126422" y="329098"/>
                  </a:lnTo>
                  <a:lnTo>
                    <a:pt x="131697" y="317125"/>
                  </a:lnTo>
                  <a:lnTo>
                    <a:pt x="136459" y="305552"/>
                  </a:lnTo>
                  <a:lnTo>
                    <a:pt x="140672" y="294118"/>
                  </a:lnTo>
                  <a:lnTo>
                    <a:pt x="144138" y="282434"/>
                  </a:lnTo>
                  <a:lnTo>
                    <a:pt x="146806" y="270291"/>
                  </a:lnTo>
                  <a:lnTo>
                    <a:pt x="148770" y="257182"/>
                  </a:lnTo>
                  <a:lnTo>
                    <a:pt x="150171" y="242252"/>
                  </a:lnTo>
                  <a:lnTo>
                    <a:pt x="151152" y="225200"/>
                  </a:lnTo>
                  <a:lnTo>
                    <a:pt x="151829" y="206204"/>
                  </a:lnTo>
                  <a:lnTo>
                    <a:pt x="152290" y="185633"/>
                  </a:lnTo>
                  <a:lnTo>
                    <a:pt x="152604" y="163875"/>
                  </a:lnTo>
                  <a:lnTo>
                    <a:pt x="152816" y="141419"/>
                  </a:lnTo>
                  <a:lnTo>
                    <a:pt x="152959" y="118827"/>
                  </a:lnTo>
                  <a:lnTo>
                    <a:pt x="153055" y="96419"/>
                  </a:lnTo>
                  <a:lnTo>
                    <a:pt x="153118" y="74459"/>
                  </a:lnTo>
                  <a:lnTo>
                    <a:pt x="153161" y="53248"/>
                  </a:lnTo>
                  <a:lnTo>
                    <a:pt x="153184" y="32912"/>
                  </a:lnTo>
                  <a:lnTo>
                    <a:pt x="153021" y="15028"/>
                  </a:lnTo>
                  <a:lnTo>
                    <a:pt x="152041" y="3440"/>
                  </a:lnTo>
                  <a:lnTo>
                    <a:pt x="150153" y="0"/>
                  </a:lnTo>
                  <a:lnTo>
                    <a:pt x="148233" y="3112"/>
                  </a:lnTo>
                  <a:lnTo>
                    <a:pt x="146658" y="10867"/>
                  </a:lnTo>
                  <a:lnTo>
                    <a:pt x="145472" y="21647"/>
                  </a:lnTo>
                  <a:lnTo>
                    <a:pt x="144615" y="34117"/>
                  </a:lnTo>
                  <a:lnTo>
                    <a:pt x="144018" y="47452"/>
                  </a:lnTo>
                  <a:lnTo>
                    <a:pt x="143774" y="61534"/>
                  </a:lnTo>
                  <a:lnTo>
                    <a:pt x="144137" y="76754"/>
                  </a:lnTo>
                  <a:lnTo>
                    <a:pt x="145192" y="93256"/>
                  </a:lnTo>
                  <a:lnTo>
                    <a:pt x="146713" y="110599"/>
                  </a:lnTo>
                  <a:lnTo>
                    <a:pt x="148272" y="127943"/>
                  </a:lnTo>
                  <a:lnTo>
                    <a:pt x="149621" y="144794"/>
                  </a:lnTo>
                  <a:lnTo>
                    <a:pt x="150847" y="160855"/>
                  </a:lnTo>
                  <a:lnTo>
                    <a:pt x="152277" y="175869"/>
                  </a:lnTo>
                  <a:lnTo>
                    <a:pt x="154085" y="189829"/>
                  </a:lnTo>
                  <a:lnTo>
                    <a:pt x="156131" y="203375"/>
                  </a:lnTo>
                  <a:lnTo>
                    <a:pt x="158051" y="217623"/>
                  </a:lnTo>
                  <a:lnTo>
                    <a:pt x="159644" y="233136"/>
                  </a:lnTo>
                  <a:lnTo>
                    <a:pt x="161036" y="249474"/>
                  </a:lnTo>
                  <a:lnTo>
                    <a:pt x="162577" y="265529"/>
                  </a:lnTo>
                  <a:lnTo>
                    <a:pt x="164462" y="280664"/>
                  </a:lnTo>
                  <a:lnTo>
                    <a:pt x="166559" y="294909"/>
                  </a:lnTo>
                  <a:lnTo>
                    <a:pt x="168512" y="308689"/>
                  </a:lnTo>
                  <a:lnTo>
                    <a:pt x="170128" y="322320"/>
                  </a:lnTo>
                  <a:lnTo>
                    <a:pt x="171536" y="335797"/>
                  </a:lnTo>
                  <a:lnTo>
                    <a:pt x="173087" y="348866"/>
                  </a:lnTo>
                  <a:lnTo>
                    <a:pt x="174977" y="361393"/>
                  </a:lnTo>
                  <a:lnTo>
                    <a:pt x="177087" y="372949"/>
                  </a:lnTo>
                  <a:lnTo>
                    <a:pt x="179272" y="383876"/>
                  </a:lnTo>
                  <a:lnTo>
                    <a:pt x="181726" y="395133"/>
                  </a:lnTo>
                  <a:lnTo>
                    <a:pt x="184833" y="4085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75399" y="1442404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5" y="79097"/>
                  </a:lnTo>
                  <a:lnTo>
                    <a:pt x="206" y="93310"/>
                  </a:lnTo>
                  <a:lnTo>
                    <a:pt x="1108" y="108395"/>
                  </a:lnTo>
                  <a:lnTo>
                    <a:pt x="3906" y="127910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296456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59626" y="1400290"/>
              <a:ext cx="157929" cy="230799"/>
            </a:xfrm>
            <a:custGeom>
              <a:avLst/>
              <a:gdLst/>
              <a:ahLst/>
              <a:cxnLst/>
              <a:rect l="0" t="0" r="0" b="0"/>
              <a:pathLst>
                <a:path w="157929" h="230799">
                  <a:moveTo>
                    <a:pt x="0" y="0"/>
                  </a:moveTo>
                  <a:lnTo>
                    <a:pt x="68" y="11668"/>
                  </a:lnTo>
                  <a:lnTo>
                    <a:pt x="708" y="22156"/>
                  </a:lnTo>
                  <a:lnTo>
                    <a:pt x="2010" y="32463"/>
                  </a:lnTo>
                  <a:lnTo>
                    <a:pt x="4042" y="42937"/>
                  </a:lnTo>
                  <a:lnTo>
                    <a:pt x="7006" y="53929"/>
                  </a:lnTo>
                  <a:lnTo>
                    <a:pt x="10921" y="65572"/>
                  </a:lnTo>
                  <a:lnTo>
                    <a:pt x="15499" y="77826"/>
                  </a:lnTo>
                  <a:lnTo>
                    <a:pt x="20254" y="90580"/>
                  </a:lnTo>
                  <a:lnTo>
                    <a:pt x="24897" y="103716"/>
                  </a:lnTo>
                  <a:lnTo>
                    <a:pt x="29485" y="117129"/>
                  </a:lnTo>
                  <a:lnTo>
                    <a:pt x="34326" y="130740"/>
                  </a:lnTo>
                  <a:lnTo>
                    <a:pt x="39579" y="144482"/>
                  </a:lnTo>
                  <a:lnTo>
                    <a:pt x="45090" y="158151"/>
                  </a:lnTo>
                  <a:lnTo>
                    <a:pt x="50488" y="171408"/>
                  </a:lnTo>
                  <a:lnTo>
                    <a:pt x="55571" y="184100"/>
                  </a:lnTo>
                  <a:lnTo>
                    <a:pt x="60459" y="196080"/>
                  </a:lnTo>
                  <a:lnTo>
                    <a:pt x="65501" y="207133"/>
                  </a:lnTo>
                  <a:lnTo>
                    <a:pt x="70895" y="217207"/>
                  </a:lnTo>
                  <a:lnTo>
                    <a:pt x="76669" y="225447"/>
                  </a:lnTo>
                  <a:lnTo>
                    <a:pt x="82778" y="230182"/>
                  </a:lnTo>
                  <a:lnTo>
                    <a:pt x="89145" y="230798"/>
                  </a:lnTo>
                  <a:lnTo>
                    <a:pt x="95540" y="227463"/>
                  </a:lnTo>
                  <a:lnTo>
                    <a:pt x="101600" y="220582"/>
                  </a:lnTo>
                  <a:lnTo>
                    <a:pt x="107154" y="210769"/>
                  </a:lnTo>
                  <a:lnTo>
                    <a:pt x="112204" y="198693"/>
                  </a:lnTo>
                  <a:lnTo>
                    <a:pt x="116830" y="184951"/>
                  </a:lnTo>
                  <a:lnTo>
                    <a:pt x="121128" y="170028"/>
                  </a:lnTo>
                  <a:lnTo>
                    <a:pt x="125185" y="154607"/>
                  </a:lnTo>
                  <a:lnTo>
                    <a:pt x="129071" y="139563"/>
                  </a:lnTo>
                  <a:lnTo>
                    <a:pt x="132836" y="125326"/>
                  </a:lnTo>
                  <a:lnTo>
                    <a:pt x="136518" y="111631"/>
                  </a:lnTo>
                  <a:lnTo>
                    <a:pt x="140144" y="97747"/>
                  </a:lnTo>
                  <a:lnTo>
                    <a:pt x="143727" y="83274"/>
                  </a:lnTo>
                  <a:lnTo>
                    <a:pt x="147129" y="68885"/>
                  </a:lnTo>
                  <a:lnTo>
                    <a:pt x="150395" y="54745"/>
                  </a:lnTo>
                  <a:lnTo>
                    <a:pt x="153812" y="39604"/>
                  </a:lnTo>
                  <a:lnTo>
                    <a:pt x="15792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570197" y="1431875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2933" y="8936"/>
                  </a:lnTo>
                  <a:lnTo>
                    <a:pt x="5715" y="18563"/>
                  </a:lnTo>
                  <a:lnTo>
                    <a:pt x="8610" y="29850"/>
                  </a:lnTo>
                  <a:lnTo>
                    <a:pt x="11477" y="42518"/>
                  </a:lnTo>
                  <a:lnTo>
                    <a:pt x="13994" y="55997"/>
                  </a:lnTo>
                  <a:lnTo>
                    <a:pt x="16009" y="69864"/>
                  </a:lnTo>
                  <a:lnTo>
                    <a:pt x="17695" y="83727"/>
                  </a:lnTo>
                  <a:lnTo>
                    <a:pt x="19439" y="97171"/>
                  </a:lnTo>
                  <a:lnTo>
                    <a:pt x="21464" y="110018"/>
                  </a:lnTo>
                  <a:lnTo>
                    <a:pt x="23826" y="122287"/>
                  </a:lnTo>
                  <a:lnTo>
                    <a:pt x="26491" y="134072"/>
                  </a:lnTo>
                  <a:lnTo>
                    <a:pt x="29393" y="145473"/>
                  </a:lnTo>
                  <a:lnTo>
                    <a:pt x="32320" y="156135"/>
                  </a:lnTo>
                  <a:lnTo>
                    <a:pt x="35207" y="166299"/>
                  </a:lnTo>
                  <a:lnTo>
                    <a:pt x="38309" y="176859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80725" y="1305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690002" y="1175847"/>
              <a:ext cx="332921" cy="440920"/>
            </a:xfrm>
            <a:custGeom>
              <a:avLst/>
              <a:gdLst/>
              <a:ahLst/>
              <a:cxnLst/>
              <a:rect l="0" t="0" r="0" b="0"/>
              <a:pathLst>
                <a:path w="332921" h="440920">
                  <a:moveTo>
                    <a:pt x="101293" y="319199"/>
                  </a:moveTo>
                  <a:lnTo>
                    <a:pt x="101159" y="307531"/>
                  </a:lnTo>
                  <a:lnTo>
                    <a:pt x="99879" y="297042"/>
                  </a:lnTo>
                  <a:lnTo>
                    <a:pt x="97281" y="286750"/>
                  </a:lnTo>
                  <a:lnTo>
                    <a:pt x="93389" y="276794"/>
                  </a:lnTo>
                  <a:lnTo>
                    <a:pt x="88108" y="267747"/>
                  </a:lnTo>
                  <a:lnTo>
                    <a:pt x="81522" y="259878"/>
                  </a:lnTo>
                  <a:lnTo>
                    <a:pt x="73849" y="253619"/>
                  </a:lnTo>
                  <a:lnTo>
                    <a:pt x="65338" y="249699"/>
                  </a:lnTo>
                  <a:lnTo>
                    <a:pt x="56221" y="248295"/>
                  </a:lnTo>
                  <a:lnTo>
                    <a:pt x="46999" y="249286"/>
                  </a:lnTo>
                  <a:lnTo>
                    <a:pt x="38424" y="252527"/>
                  </a:lnTo>
                  <a:lnTo>
                    <a:pt x="30845" y="257704"/>
                  </a:lnTo>
                  <a:lnTo>
                    <a:pt x="24266" y="264413"/>
                  </a:lnTo>
                  <a:lnTo>
                    <a:pt x="18532" y="272269"/>
                  </a:lnTo>
                  <a:lnTo>
                    <a:pt x="13455" y="280959"/>
                  </a:lnTo>
                  <a:lnTo>
                    <a:pt x="9025" y="290400"/>
                  </a:lnTo>
                  <a:lnTo>
                    <a:pt x="5415" y="300722"/>
                  </a:lnTo>
                  <a:lnTo>
                    <a:pt x="2653" y="311921"/>
                  </a:lnTo>
                  <a:lnTo>
                    <a:pt x="796" y="323714"/>
                  </a:lnTo>
                  <a:lnTo>
                    <a:pt x="0" y="335630"/>
                  </a:lnTo>
                  <a:lnTo>
                    <a:pt x="248" y="347386"/>
                  </a:lnTo>
                  <a:lnTo>
                    <a:pt x="1548" y="358891"/>
                  </a:lnTo>
                  <a:lnTo>
                    <a:pt x="4018" y="370149"/>
                  </a:lnTo>
                  <a:lnTo>
                    <a:pt x="7605" y="381203"/>
                  </a:lnTo>
                  <a:lnTo>
                    <a:pt x="12131" y="392102"/>
                  </a:lnTo>
                  <a:lnTo>
                    <a:pt x="17385" y="402887"/>
                  </a:lnTo>
                  <a:lnTo>
                    <a:pt x="23183" y="413572"/>
                  </a:lnTo>
                  <a:lnTo>
                    <a:pt x="29532" y="423529"/>
                  </a:lnTo>
                  <a:lnTo>
                    <a:pt x="36624" y="431545"/>
                  </a:lnTo>
                  <a:lnTo>
                    <a:pt x="44502" y="437110"/>
                  </a:lnTo>
                  <a:lnTo>
                    <a:pt x="52910" y="440201"/>
                  </a:lnTo>
                  <a:lnTo>
                    <a:pt x="61402" y="440919"/>
                  </a:lnTo>
                  <a:lnTo>
                    <a:pt x="69702" y="439578"/>
                  </a:lnTo>
                  <a:lnTo>
                    <a:pt x="77562" y="436273"/>
                  </a:lnTo>
                  <a:lnTo>
                    <a:pt x="84687" y="430797"/>
                  </a:lnTo>
                  <a:lnTo>
                    <a:pt x="90996" y="423227"/>
                  </a:lnTo>
                  <a:lnTo>
                    <a:pt x="96570" y="413724"/>
                  </a:lnTo>
                  <a:lnTo>
                    <a:pt x="101556" y="402372"/>
                  </a:lnTo>
                  <a:lnTo>
                    <a:pt x="106099" y="389402"/>
                  </a:lnTo>
                  <a:lnTo>
                    <a:pt x="110323" y="375134"/>
                  </a:lnTo>
                  <a:lnTo>
                    <a:pt x="114320" y="359887"/>
                  </a:lnTo>
                  <a:lnTo>
                    <a:pt x="118160" y="343925"/>
                  </a:lnTo>
                  <a:lnTo>
                    <a:pt x="121893" y="327293"/>
                  </a:lnTo>
                  <a:lnTo>
                    <a:pt x="125553" y="309836"/>
                  </a:lnTo>
                  <a:lnTo>
                    <a:pt x="129165" y="291549"/>
                  </a:lnTo>
                  <a:lnTo>
                    <a:pt x="132742" y="273031"/>
                  </a:lnTo>
                  <a:lnTo>
                    <a:pt x="136296" y="255357"/>
                  </a:lnTo>
                  <a:lnTo>
                    <a:pt x="139831" y="239051"/>
                  </a:lnTo>
                  <a:lnTo>
                    <a:pt x="143189" y="223645"/>
                  </a:lnTo>
                  <a:lnTo>
                    <a:pt x="146063" y="208005"/>
                  </a:lnTo>
                  <a:lnTo>
                    <a:pt x="148329" y="191486"/>
                  </a:lnTo>
                  <a:lnTo>
                    <a:pt x="150019" y="174270"/>
                  </a:lnTo>
                  <a:lnTo>
                    <a:pt x="151236" y="157079"/>
                  </a:lnTo>
                  <a:lnTo>
                    <a:pt x="152088" y="140365"/>
                  </a:lnTo>
                  <a:lnTo>
                    <a:pt x="152509" y="124412"/>
                  </a:lnTo>
                  <a:lnTo>
                    <a:pt x="152266" y="109479"/>
                  </a:lnTo>
                  <a:lnTo>
                    <a:pt x="151293" y="95585"/>
                  </a:lnTo>
                  <a:lnTo>
                    <a:pt x="149828" y="82426"/>
                  </a:lnTo>
                  <a:lnTo>
                    <a:pt x="148305" y="69503"/>
                  </a:lnTo>
                  <a:lnTo>
                    <a:pt x="146987" y="56502"/>
                  </a:lnTo>
                  <a:lnTo>
                    <a:pt x="145951" y="43309"/>
                  </a:lnTo>
                  <a:lnTo>
                    <a:pt x="145181" y="29912"/>
                  </a:lnTo>
                  <a:lnTo>
                    <a:pt x="144606" y="16405"/>
                  </a:lnTo>
                  <a:lnTo>
                    <a:pt x="143395" y="5157"/>
                  </a:lnTo>
                  <a:lnTo>
                    <a:pt x="140941" y="0"/>
                  </a:lnTo>
                  <a:lnTo>
                    <a:pt x="138047" y="1417"/>
                  </a:lnTo>
                  <a:lnTo>
                    <a:pt x="135019" y="7981"/>
                  </a:lnTo>
                  <a:lnTo>
                    <a:pt x="132062" y="18323"/>
                  </a:lnTo>
                  <a:lnTo>
                    <a:pt x="129493" y="31588"/>
                  </a:lnTo>
                  <a:lnTo>
                    <a:pt x="127455" y="47099"/>
                  </a:lnTo>
                  <a:lnTo>
                    <a:pt x="126097" y="64278"/>
                  </a:lnTo>
                  <a:lnTo>
                    <a:pt x="125639" y="82660"/>
                  </a:lnTo>
                  <a:lnTo>
                    <a:pt x="126108" y="101888"/>
                  </a:lnTo>
                  <a:lnTo>
                    <a:pt x="127220" y="121704"/>
                  </a:lnTo>
                  <a:lnTo>
                    <a:pt x="128496" y="141923"/>
                  </a:lnTo>
                  <a:lnTo>
                    <a:pt x="129651" y="162411"/>
                  </a:lnTo>
                  <a:lnTo>
                    <a:pt x="130747" y="182917"/>
                  </a:lnTo>
                  <a:lnTo>
                    <a:pt x="132088" y="203071"/>
                  </a:lnTo>
                  <a:lnTo>
                    <a:pt x="133843" y="222696"/>
                  </a:lnTo>
                  <a:lnTo>
                    <a:pt x="136022" y="241468"/>
                  </a:lnTo>
                  <a:lnTo>
                    <a:pt x="138562" y="258856"/>
                  </a:lnTo>
                  <a:lnTo>
                    <a:pt x="141391" y="274677"/>
                  </a:lnTo>
                  <a:lnTo>
                    <a:pt x="144619" y="288263"/>
                  </a:lnTo>
                  <a:lnTo>
                    <a:pt x="149284" y="298193"/>
                  </a:lnTo>
                  <a:lnTo>
                    <a:pt x="155711" y="303792"/>
                  </a:lnTo>
                  <a:lnTo>
                    <a:pt x="162500" y="305477"/>
                  </a:lnTo>
                  <a:lnTo>
                    <a:pt x="169258" y="304278"/>
                  </a:lnTo>
                  <a:lnTo>
                    <a:pt x="176334" y="301282"/>
                  </a:lnTo>
                  <a:lnTo>
                    <a:pt x="184391" y="297458"/>
                  </a:lnTo>
                  <a:lnTo>
                    <a:pt x="193705" y="293378"/>
                  </a:lnTo>
                  <a:lnTo>
                    <a:pt x="204045" y="289302"/>
                  </a:lnTo>
                  <a:lnTo>
                    <a:pt x="214895" y="285321"/>
                  </a:lnTo>
                  <a:lnTo>
                    <a:pt x="225894" y="281446"/>
                  </a:lnTo>
                  <a:lnTo>
                    <a:pt x="236870" y="277501"/>
                  </a:lnTo>
                  <a:lnTo>
                    <a:pt x="247763" y="273156"/>
                  </a:lnTo>
                  <a:lnTo>
                    <a:pt x="258564" y="268259"/>
                  </a:lnTo>
                  <a:lnTo>
                    <a:pt x="269121" y="262662"/>
                  </a:lnTo>
                  <a:lnTo>
                    <a:pt x="279143" y="256146"/>
                  </a:lnTo>
                  <a:lnTo>
                    <a:pt x="288505" y="248682"/>
                  </a:lnTo>
                  <a:lnTo>
                    <a:pt x="296757" y="240228"/>
                  </a:lnTo>
                  <a:lnTo>
                    <a:pt x="303090" y="230650"/>
                  </a:lnTo>
                  <a:lnTo>
                    <a:pt x="307228" y="219989"/>
                  </a:lnTo>
                  <a:lnTo>
                    <a:pt x="309211" y="208577"/>
                  </a:lnTo>
                  <a:lnTo>
                    <a:pt x="309111" y="196925"/>
                  </a:lnTo>
                  <a:lnTo>
                    <a:pt x="307189" y="185359"/>
                  </a:lnTo>
                  <a:lnTo>
                    <a:pt x="303647" y="174324"/>
                  </a:lnTo>
                  <a:lnTo>
                    <a:pt x="298538" y="164445"/>
                  </a:lnTo>
                  <a:lnTo>
                    <a:pt x="292028" y="155963"/>
                  </a:lnTo>
                  <a:lnTo>
                    <a:pt x="284219" y="149099"/>
                  </a:lnTo>
                  <a:lnTo>
                    <a:pt x="275075" y="144229"/>
                  </a:lnTo>
                  <a:lnTo>
                    <a:pt x="264711" y="141365"/>
                  </a:lnTo>
                  <a:lnTo>
                    <a:pt x="253668" y="140389"/>
                  </a:lnTo>
                  <a:lnTo>
                    <a:pt x="242794" y="141238"/>
                  </a:lnTo>
                  <a:lnTo>
                    <a:pt x="232559" y="143698"/>
                  </a:lnTo>
                  <a:lnTo>
                    <a:pt x="223061" y="147618"/>
                  </a:lnTo>
                  <a:lnTo>
                    <a:pt x="214223" y="152989"/>
                  </a:lnTo>
                  <a:lnTo>
                    <a:pt x="205911" y="159678"/>
                  </a:lnTo>
                  <a:lnTo>
                    <a:pt x="198159" y="167609"/>
                  </a:lnTo>
                  <a:lnTo>
                    <a:pt x="191164" y="176834"/>
                  </a:lnTo>
                  <a:lnTo>
                    <a:pt x="184977" y="187263"/>
                  </a:lnTo>
                  <a:lnTo>
                    <a:pt x="179668" y="198690"/>
                  </a:lnTo>
                  <a:lnTo>
                    <a:pt x="175397" y="210885"/>
                  </a:lnTo>
                  <a:lnTo>
                    <a:pt x="172161" y="223642"/>
                  </a:lnTo>
                  <a:lnTo>
                    <a:pt x="169971" y="236802"/>
                  </a:lnTo>
                  <a:lnTo>
                    <a:pt x="168941" y="250242"/>
                  </a:lnTo>
                  <a:lnTo>
                    <a:pt x="169031" y="263870"/>
                  </a:lnTo>
                  <a:lnTo>
                    <a:pt x="170226" y="277462"/>
                  </a:lnTo>
                  <a:lnTo>
                    <a:pt x="172622" y="290669"/>
                  </a:lnTo>
                  <a:lnTo>
                    <a:pt x="176161" y="303330"/>
                  </a:lnTo>
                  <a:lnTo>
                    <a:pt x="180654" y="315460"/>
                  </a:lnTo>
                  <a:lnTo>
                    <a:pt x="185887" y="327147"/>
                  </a:lnTo>
                  <a:lnTo>
                    <a:pt x="191668" y="338483"/>
                  </a:lnTo>
                  <a:lnTo>
                    <a:pt x="198007" y="349232"/>
                  </a:lnTo>
                  <a:lnTo>
                    <a:pt x="205093" y="358853"/>
                  </a:lnTo>
                  <a:lnTo>
                    <a:pt x="212971" y="367139"/>
                  </a:lnTo>
                  <a:lnTo>
                    <a:pt x="221550" y="374196"/>
                  </a:lnTo>
                  <a:lnTo>
                    <a:pt x="230687" y="380252"/>
                  </a:lnTo>
                  <a:lnTo>
                    <a:pt x="240243" y="385540"/>
                  </a:lnTo>
                  <a:lnTo>
                    <a:pt x="250101" y="389941"/>
                  </a:lnTo>
                  <a:lnTo>
                    <a:pt x="260170" y="393000"/>
                  </a:lnTo>
                  <a:lnTo>
                    <a:pt x="270382" y="394583"/>
                  </a:lnTo>
                  <a:lnTo>
                    <a:pt x="280623" y="394998"/>
                  </a:lnTo>
                  <a:lnTo>
                    <a:pt x="291936" y="394874"/>
                  </a:lnTo>
                  <a:lnTo>
                    <a:pt x="307551" y="394199"/>
                  </a:lnTo>
                  <a:lnTo>
                    <a:pt x="332920" y="3928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022922" y="1084435"/>
              <a:ext cx="164862" cy="663296"/>
            </a:xfrm>
            <a:custGeom>
              <a:avLst/>
              <a:gdLst/>
              <a:ahLst/>
              <a:cxnLst/>
              <a:rect l="0" t="0" r="0" b="0"/>
              <a:pathLst>
                <a:path w="164862" h="663296">
                  <a:moveTo>
                    <a:pt x="0" y="0"/>
                  </a:moveTo>
                  <a:lnTo>
                    <a:pt x="5936" y="6001"/>
                  </a:lnTo>
                  <a:lnTo>
                    <a:pt x="12140" y="12846"/>
                  </a:lnTo>
                  <a:lnTo>
                    <a:pt x="19230" y="21234"/>
                  </a:lnTo>
                  <a:lnTo>
                    <a:pt x="26998" y="30861"/>
                  </a:lnTo>
                  <a:lnTo>
                    <a:pt x="34996" y="41176"/>
                  </a:lnTo>
                  <a:lnTo>
                    <a:pt x="42938" y="51784"/>
                  </a:lnTo>
                  <a:lnTo>
                    <a:pt x="50712" y="62481"/>
                  </a:lnTo>
                  <a:lnTo>
                    <a:pt x="58305" y="73182"/>
                  </a:lnTo>
                  <a:lnTo>
                    <a:pt x="65742" y="83854"/>
                  </a:lnTo>
                  <a:lnTo>
                    <a:pt x="73058" y="94493"/>
                  </a:lnTo>
                  <a:lnTo>
                    <a:pt x="80282" y="105102"/>
                  </a:lnTo>
                  <a:lnTo>
                    <a:pt x="87442" y="115688"/>
                  </a:lnTo>
                  <a:lnTo>
                    <a:pt x="94557" y="126257"/>
                  </a:lnTo>
                  <a:lnTo>
                    <a:pt x="101641" y="136813"/>
                  </a:lnTo>
                  <a:lnTo>
                    <a:pt x="108699" y="147365"/>
                  </a:lnTo>
                  <a:lnTo>
                    <a:pt x="115576" y="158079"/>
                  </a:lnTo>
                  <a:lnTo>
                    <a:pt x="121967" y="169264"/>
                  </a:lnTo>
                  <a:lnTo>
                    <a:pt x="127745" y="181047"/>
                  </a:lnTo>
                  <a:lnTo>
                    <a:pt x="132948" y="193232"/>
                  </a:lnTo>
                  <a:lnTo>
                    <a:pt x="137677" y="205411"/>
                  </a:lnTo>
                  <a:lnTo>
                    <a:pt x="142044" y="217344"/>
                  </a:lnTo>
                  <a:lnTo>
                    <a:pt x="146147" y="228967"/>
                  </a:lnTo>
                  <a:lnTo>
                    <a:pt x="150063" y="240304"/>
                  </a:lnTo>
                  <a:lnTo>
                    <a:pt x="153845" y="251425"/>
                  </a:lnTo>
                  <a:lnTo>
                    <a:pt x="157369" y="262877"/>
                  </a:lnTo>
                  <a:lnTo>
                    <a:pt x="160356" y="275630"/>
                  </a:lnTo>
                  <a:lnTo>
                    <a:pt x="162692" y="290110"/>
                  </a:lnTo>
                  <a:lnTo>
                    <a:pt x="164259" y="306245"/>
                  </a:lnTo>
                  <a:lnTo>
                    <a:pt x="164861" y="323750"/>
                  </a:lnTo>
                  <a:lnTo>
                    <a:pt x="164487" y="342297"/>
                  </a:lnTo>
                  <a:lnTo>
                    <a:pt x="163270" y="361274"/>
                  </a:lnTo>
                  <a:lnTo>
                    <a:pt x="161391" y="379846"/>
                  </a:lnTo>
                  <a:lnTo>
                    <a:pt x="159014" y="397584"/>
                  </a:lnTo>
                  <a:lnTo>
                    <a:pt x="156113" y="414270"/>
                  </a:lnTo>
                  <a:lnTo>
                    <a:pt x="152490" y="429717"/>
                  </a:lnTo>
                  <a:lnTo>
                    <a:pt x="148089" y="443966"/>
                  </a:lnTo>
                  <a:lnTo>
                    <a:pt x="142998" y="457368"/>
                  </a:lnTo>
                  <a:lnTo>
                    <a:pt x="137356" y="470456"/>
                  </a:lnTo>
                  <a:lnTo>
                    <a:pt x="131300" y="483564"/>
                  </a:lnTo>
                  <a:lnTo>
                    <a:pt x="124947" y="496659"/>
                  </a:lnTo>
                  <a:lnTo>
                    <a:pt x="118383" y="509458"/>
                  </a:lnTo>
                  <a:lnTo>
                    <a:pt x="111671" y="521811"/>
                  </a:lnTo>
                  <a:lnTo>
                    <a:pt x="104861" y="533717"/>
                  </a:lnTo>
                  <a:lnTo>
                    <a:pt x="97983" y="545245"/>
                  </a:lnTo>
                  <a:lnTo>
                    <a:pt x="91058" y="556480"/>
                  </a:lnTo>
                  <a:lnTo>
                    <a:pt x="84101" y="567499"/>
                  </a:lnTo>
                  <a:lnTo>
                    <a:pt x="77125" y="578365"/>
                  </a:lnTo>
                  <a:lnTo>
                    <a:pt x="70134" y="589118"/>
                  </a:lnTo>
                  <a:lnTo>
                    <a:pt x="63133" y="599629"/>
                  </a:lnTo>
                  <a:lnTo>
                    <a:pt x="56126" y="609614"/>
                  </a:lnTo>
                  <a:lnTo>
                    <a:pt x="49120" y="618955"/>
                  </a:lnTo>
                  <a:lnTo>
                    <a:pt x="42227" y="627589"/>
                  </a:lnTo>
                  <a:lnTo>
                    <a:pt x="34880" y="636376"/>
                  </a:lnTo>
                  <a:lnTo>
                    <a:pt x="25317" y="647203"/>
                  </a:lnTo>
                  <a:lnTo>
                    <a:pt x="10528" y="6632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5411647" y="2105699"/>
            <a:ext cx="4558841" cy="3221721"/>
            <a:chOff x="5411647" y="2105699"/>
            <a:chExt cx="4558841" cy="3221721"/>
          </a:xfrm>
        </p:grpSpPr>
        <p:sp>
          <p:nvSpPr>
            <p:cNvPr id="105" name="Freeform 104"/>
            <p:cNvSpPr/>
            <p:nvPr/>
          </p:nvSpPr>
          <p:spPr>
            <a:xfrm>
              <a:off x="5643274" y="2137285"/>
              <a:ext cx="10530" cy="400083"/>
            </a:xfrm>
            <a:custGeom>
              <a:avLst/>
              <a:gdLst/>
              <a:ahLst/>
              <a:cxnLst/>
              <a:rect l="0" t="0" r="0" b="0"/>
              <a:pathLst>
                <a:path w="10530" h="400083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3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0" y="90896"/>
                  </a:lnTo>
                  <a:lnTo>
                    <a:pt x="0" y="105036"/>
                  </a:lnTo>
                  <a:lnTo>
                    <a:pt x="0" y="119149"/>
                  </a:lnTo>
                  <a:lnTo>
                    <a:pt x="0" y="133242"/>
                  </a:lnTo>
                  <a:lnTo>
                    <a:pt x="0" y="147317"/>
                  </a:lnTo>
                  <a:lnTo>
                    <a:pt x="0" y="161382"/>
                  </a:lnTo>
                  <a:lnTo>
                    <a:pt x="5" y="175437"/>
                  </a:lnTo>
                  <a:lnTo>
                    <a:pt x="178" y="189487"/>
                  </a:lnTo>
                  <a:lnTo>
                    <a:pt x="826" y="203534"/>
                  </a:lnTo>
                  <a:lnTo>
                    <a:pt x="2075" y="217577"/>
                  </a:lnTo>
                  <a:lnTo>
                    <a:pt x="3727" y="231619"/>
                  </a:lnTo>
                  <a:lnTo>
                    <a:pt x="5375" y="245659"/>
                  </a:lnTo>
                  <a:lnTo>
                    <a:pt x="6778" y="259708"/>
                  </a:lnTo>
                  <a:lnTo>
                    <a:pt x="7871" y="274093"/>
                  </a:lnTo>
                  <a:lnTo>
                    <a:pt x="8679" y="289429"/>
                  </a:lnTo>
                  <a:lnTo>
                    <a:pt x="9257" y="305955"/>
                  </a:lnTo>
                  <a:lnTo>
                    <a:pt x="9663" y="323077"/>
                  </a:lnTo>
                  <a:lnTo>
                    <a:pt x="9987" y="341434"/>
                  </a:lnTo>
                  <a:lnTo>
                    <a:pt x="10259" y="364876"/>
                  </a:lnTo>
                  <a:lnTo>
                    <a:pt x="10529" y="4000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95875" y="2305741"/>
              <a:ext cx="242157" cy="73700"/>
            </a:xfrm>
            <a:custGeom>
              <a:avLst/>
              <a:gdLst/>
              <a:ahLst/>
              <a:cxnLst/>
              <a:rect l="0" t="0" r="0" b="0"/>
              <a:pathLst>
                <a:path w="242157" h="73700">
                  <a:moveTo>
                    <a:pt x="242156" y="0"/>
                  </a:moveTo>
                  <a:lnTo>
                    <a:pt x="230420" y="5800"/>
                  </a:lnTo>
                  <a:lnTo>
                    <a:pt x="219292" y="10724"/>
                  </a:lnTo>
                  <a:lnTo>
                    <a:pt x="207698" y="15227"/>
                  </a:lnTo>
                  <a:lnTo>
                    <a:pt x="195710" y="19448"/>
                  </a:lnTo>
                  <a:lnTo>
                    <a:pt x="183698" y="23461"/>
                  </a:lnTo>
                  <a:lnTo>
                    <a:pt x="171886" y="27328"/>
                  </a:lnTo>
                  <a:lnTo>
                    <a:pt x="160014" y="31253"/>
                  </a:lnTo>
                  <a:lnTo>
                    <a:pt x="147449" y="35577"/>
                  </a:lnTo>
                  <a:lnTo>
                    <a:pt x="133883" y="40447"/>
                  </a:lnTo>
                  <a:lnTo>
                    <a:pt x="119331" y="45686"/>
                  </a:lnTo>
                  <a:lnTo>
                    <a:pt x="103953" y="50895"/>
                  </a:lnTo>
                  <a:lnTo>
                    <a:pt x="87950" y="55837"/>
                  </a:lnTo>
                  <a:lnTo>
                    <a:pt x="71868" y="60304"/>
                  </a:lnTo>
                  <a:lnTo>
                    <a:pt x="54786" y="64475"/>
                  </a:lnTo>
                  <a:lnTo>
                    <a:pt x="32974" y="6871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759088" y="2105699"/>
              <a:ext cx="305327" cy="434701"/>
            </a:xfrm>
            <a:custGeom>
              <a:avLst/>
              <a:gdLst/>
              <a:ahLst/>
              <a:cxnLst/>
              <a:rect l="0" t="0" r="0" b="0"/>
              <a:pathLst>
                <a:path w="305327" h="434701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4" y="52533"/>
                  </a:lnTo>
                  <a:lnTo>
                    <a:pt x="178" y="69998"/>
                  </a:lnTo>
                  <a:lnTo>
                    <a:pt x="826" y="87479"/>
                  </a:lnTo>
                  <a:lnTo>
                    <a:pt x="2074" y="104453"/>
                  </a:lnTo>
                  <a:lnTo>
                    <a:pt x="3726" y="120778"/>
                  </a:lnTo>
                  <a:lnTo>
                    <a:pt x="5375" y="136508"/>
                  </a:lnTo>
                  <a:lnTo>
                    <a:pt x="6782" y="151770"/>
                  </a:lnTo>
                  <a:lnTo>
                    <a:pt x="8047" y="167174"/>
                  </a:lnTo>
                  <a:lnTo>
                    <a:pt x="9504" y="183742"/>
                  </a:lnTo>
                  <a:lnTo>
                    <a:pt x="11331" y="201935"/>
                  </a:lnTo>
                  <a:lnTo>
                    <a:pt x="13389" y="221549"/>
                  </a:lnTo>
                  <a:lnTo>
                    <a:pt x="15316" y="242011"/>
                  </a:lnTo>
                  <a:lnTo>
                    <a:pt x="16915" y="262883"/>
                  </a:lnTo>
                  <a:lnTo>
                    <a:pt x="18310" y="283761"/>
                  </a:lnTo>
                  <a:lnTo>
                    <a:pt x="19854" y="304223"/>
                  </a:lnTo>
                  <a:lnTo>
                    <a:pt x="21740" y="324086"/>
                  </a:lnTo>
                  <a:lnTo>
                    <a:pt x="23837" y="343202"/>
                  </a:lnTo>
                  <a:lnTo>
                    <a:pt x="25791" y="361360"/>
                  </a:lnTo>
                  <a:lnTo>
                    <a:pt x="27398" y="378537"/>
                  </a:lnTo>
                  <a:lnTo>
                    <a:pt x="28460" y="394701"/>
                  </a:lnTo>
                  <a:lnTo>
                    <a:pt x="28715" y="409726"/>
                  </a:lnTo>
                  <a:lnTo>
                    <a:pt x="28096" y="423554"/>
                  </a:lnTo>
                  <a:lnTo>
                    <a:pt x="26426" y="432983"/>
                  </a:lnTo>
                  <a:lnTo>
                    <a:pt x="23888" y="434700"/>
                  </a:lnTo>
                  <a:lnTo>
                    <a:pt x="21215" y="431256"/>
                  </a:lnTo>
                  <a:lnTo>
                    <a:pt x="18671" y="424730"/>
                  </a:lnTo>
                  <a:lnTo>
                    <a:pt x="16492" y="416067"/>
                  </a:lnTo>
                  <a:lnTo>
                    <a:pt x="14776" y="405828"/>
                  </a:lnTo>
                  <a:lnTo>
                    <a:pt x="13496" y="394438"/>
                  </a:lnTo>
                  <a:lnTo>
                    <a:pt x="12574" y="382224"/>
                  </a:lnTo>
                  <a:lnTo>
                    <a:pt x="11929" y="369431"/>
                  </a:lnTo>
                  <a:lnTo>
                    <a:pt x="11653" y="356238"/>
                  </a:lnTo>
                  <a:lnTo>
                    <a:pt x="11994" y="342770"/>
                  </a:lnTo>
                  <a:lnTo>
                    <a:pt x="13037" y="329120"/>
                  </a:lnTo>
                  <a:lnTo>
                    <a:pt x="14721" y="315512"/>
                  </a:lnTo>
                  <a:lnTo>
                    <a:pt x="16923" y="302295"/>
                  </a:lnTo>
                  <a:lnTo>
                    <a:pt x="19528" y="289644"/>
                  </a:lnTo>
                  <a:lnTo>
                    <a:pt x="22922" y="278200"/>
                  </a:lnTo>
                  <a:lnTo>
                    <a:pt x="27943" y="269103"/>
                  </a:lnTo>
                  <a:lnTo>
                    <a:pt x="34913" y="262773"/>
                  </a:lnTo>
                  <a:lnTo>
                    <a:pt x="43527" y="259152"/>
                  </a:lnTo>
                  <a:lnTo>
                    <a:pt x="53144" y="258068"/>
                  </a:lnTo>
                  <a:lnTo>
                    <a:pt x="63269" y="259156"/>
                  </a:lnTo>
                  <a:lnTo>
                    <a:pt x="73302" y="262120"/>
                  </a:lnTo>
                  <a:lnTo>
                    <a:pt x="82491" y="266833"/>
                  </a:lnTo>
                  <a:lnTo>
                    <a:pt x="90514" y="273074"/>
                  </a:lnTo>
                  <a:lnTo>
                    <a:pt x="97405" y="280700"/>
                  </a:lnTo>
                  <a:lnTo>
                    <a:pt x="103357" y="289721"/>
                  </a:lnTo>
                  <a:lnTo>
                    <a:pt x="108589" y="300012"/>
                  </a:lnTo>
                  <a:lnTo>
                    <a:pt x="113292" y="311346"/>
                  </a:lnTo>
                  <a:lnTo>
                    <a:pt x="117620" y="323479"/>
                  </a:lnTo>
                  <a:lnTo>
                    <a:pt x="121681" y="336195"/>
                  </a:lnTo>
                  <a:lnTo>
                    <a:pt x="125395" y="349327"/>
                  </a:lnTo>
                  <a:lnTo>
                    <a:pt x="128510" y="362748"/>
                  </a:lnTo>
                  <a:lnTo>
                    <a:pt x="130945" y="376275"/>
                  </a:lnTo>
                  <a:lnTo>
                    <a:pt x="133060" y="386542"/>
                  </a:lnTo>
                  <a:lnTo>
                    <a:pt x="135267" y="389658"/>
                  </a:lnTo>
                  <a:lnTo>
                    <a:pt x="137544" y="387332"/>
                  </a:lnTo>
                  <a:lnTo>
                    <a:pt x="140139" y="381691"/>
                  </a:lnTo>
                  <a:lnTo>
                    <a:pt x="143423" y="374105"/>
                  </a:lnTo>
                  <a:lnTo>
                    <a:pt x="147529" y="365382"/>
                  </a:lnTo>
                  <a:lnTo>
                    <a:pt x="152557" y="356146"/>
                  </a:lnTo>
                  <a:lnTo>
                    <a:pt x="158672" y="346972"/>
                  </a:lnTo>
                  <a:lnTo>
                    <a:pt x="165860" y="338156"/>
                  </a:lnTo>
                  <a:lnTo>
                    <a:pt x="174124" y="330090"/>
                  </a:lnTo>
                  <a:lnTo>
                    <a:pt x="183572" y="323343"/>
                  </a:lnTo>
                  <a:lnTo>
                    <a:pt x="194145" y="318096"/>
                  </a:lnTo>
                  <a:lnTo>
                    <a:pt x="205498" y="314046"/>
                  </a:lnTo>
                  <a:lnTo>
                    <a:pt x="217111" y="310620"/>
                  </a:lnTo>
                  <a:lnTo>
                    <a:pt x="228660" y="307415"/>
                  </a:lnTo>
                  <a:lnTo>
                    <a:pt x="240023" y="304072"/>
                  </a:lnTo>
                  <a:lnTo>
                    <a:pt x="251186" y="300207"/>
                  </a:lnTo>
                  <a:lnTo>
                    <a:pt x="262167" y="295669"/>
                  </a:lnTo>
                  <a:lnTo>
                    <a:pt x="272677" y="290330"/>
                  </a:lnTo>
                  <a:lnTo>
                    <a:pt x="282136" y="283996"/>
                  </a:lnTo>
                  <a:lnTo>
                    <a:pt x="290300" y="276667"/>
                  </a:lnTo>
                  <a:lnTo>
                    <a:pt x="296766" y="268645"/>
                  </a:lnTo>
                  <a:lnTo>
                    <a:pt x="300828" y="260422"/>
                  </a:lnTo>
                  <a:lnTo>
                    <a:pt x="302329" y="252303"/>
                  </a:lnTo>
                  <a:lnTo>
                    <a:pt x="301404" y="244396"/>
                  </a:lnTo>
                  <a:lnTo>
                    <a:pt x="298207" y="236707"/>
                  </a:lnTo>
                  <a:lnTo>
                    <a:pt x="293057" y="229211"/>
                  </a:lnTo>
                  <a:lnTo>
                    <a:pt x="286195" y="222195"/>
                  </a:lnTo>
                  <a:lnTo>
                    <a:pt x="277704" y="216235"/>
                  </a:lnTo>
                  <a:lnTo>
                    <a:pt x="267779" y="211568"/>
                  </a:lnTo>
                  <a:lnTo>
                    <a:pt x="256864" y="208434"/>
                  </a:lnTo>
                  <a:lnTo>
                    <a:pt x="245546" y="207230"/>
                  </a:lnTo>
                  <a:lnTo>
                    <a:pt x="234200" y="207978"/>
                  </a:lnTo>
                  <a:lnTo>
                    <a:pt x="223142" y="210413"/>
                  </a:lnTo>
                  <a:lnTo>
                    <a:pt x="212715" y="214173"/>
                  </a:lnTo>
                  <a:lnTo>
                    <a:pt x="203037" y="218924"/>
                  </a:lnTo>
                  <a:lnTo>
                    <a:pt x="194047" y="224550"/>
                  </a:lnTo>
                  <a:lnTo>
                    <a:pt x="185614" y="231150"/>
                  </a:lnTo>
                  <a:lnTo>
                    <a:pt x="177612" y="238707"/>
                  </a:lnTo>
                  <a:lnTo>
                    <a:pt x="170253" y="247409"/>
                  </a:lnTo>
                  <a:lnTo>
                    <a:pt x="164062" y="257692"/>
                  </a:lnTo>
                  <a:lnTo>
                    <a:pt x="159235" y="269644"/>
                  </a:lnTo>
                  <a:lnTo>
                    <a:pt x="155824" y="282739"/>
                  </a:lnTo>
                  <a:lnTo>
                    <a:pt x="153902" y="296060"/>
                  </a:lnTo>
                  <a:lnTo>
                    <a:pt x="153356" y="309053"/>
                  </a:lnTo>
                  <a:lnTo>
                    <a:pt x="154106" y="321537"/>
                  </a:lnTo>
                  <a:lnTo>
                    <a:pt x="156198" y="333526"/>
                  </a:lnTo>
                  <a:lnTo>
                    <a:pt x="159527" y="345102"/>
                  </a:lnTo>
                  <a:lnTo>
                    <a:pt x="163879" y="356198"/>
                  </a:lnTo>
                  <a:lnTo>
                    <a:pt x="169015" y="366591"/>
                  </a:lnTo>
                  <a:lnTo>
                    <a:pt x="174733" y="376217"/>
                  </a:lnTo>
                  <a:lnTo>
                    <a:pt x="181028" y="385159"/>
                  </a:lnTo>
                  <a:lnTo>
                    <a:pt x="188085" y="393553"/>
                  </a:lnTo>
                  <a:lnTo>
                    <a:pt x="195949" y="401525"/>
                  </a:lnTo>
                  <a:lnTo>
                    <a:pt x="204688" y="408862"/>
                  </a:lnTo>
                  <a:lnTo>
                    <a:pt x="214465" y="415039"/>
                  </a:lnTo>
                  <a:lnTo>
                    <a:pt x="225264" y="419859"/>
                  </a:lnTo>
                  <a:lnTo>
                    <a:pt x="236901" y="423443"/>
                  </a:lnTo>
                  <a:lnTo>
                    <a:pt x="250571" y="426402"/>
                  </a:lnTo>
                  <a:lnTo>
                    <a:pt x="270829" y="428995"/>
                  </a:lnTo>
                  <a:lnTo>
                    <a:pt x="305326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338155" y="2316058"/>
              <a:ext cx="189515" cy="189725"/>
            </a:xfrm>
            <a:custGeom>
              <a:avLst/>
              <a:gdLst/>
              <a:ahLst/>
              <a:cxnLst/>
              <a:rect l="0" t="0" r="0" b="0"/>
              <a:pathLst>
                <a:path w="189515" h="189725">
                  <a:moveTo>
                    <a:pt x="0" y="31796"/>
                  </a:moveTo>
                  <a:lnTo>
                    <a:pt x="2867" y="46465"/>
                  </a:lnTo>
                  <a:lnTo>
                    <a:pt x="5009" y="60376"/>
                  </a:lnTo>
                  <a:lnTo>
                    <a:pt x="6612" y="74870"/>
                  </a:lnTo>
                  <a:lnTo>
                    <a:pt x="7792" y="89899"/>
                  </a:lnTo>
                  <a:lnTo>
                    <a:pt x="8640" y="105075"/>
                  </a:lnTo>
                  <a:lnTo>
                    <a:pt x="9243" y="120137"/>
                  </a:lnTo>
                  <a:lnTo>
                    <a:pt x="9830" y="134829"/>
                  </a:lnTo>
                  <a:lnTo>
                    <a:pt x="10763" y="148840"/>
                  </a:lnTo>
                  <a:lnTo>
                    <a:pt x="12181" y="161973"/>
                  </a:lnTo>
                  <a:lnTo>
                    <a:pt x="13099" y="170730"/>
                  </a:lnTo>
                  <a:lnTo>
                    <a:pt x="12406" y="171427"/>
                  </a:lnTo>
                  <a:lnTo>
                    <a:pt x="10660" y="166493"/>
                  </a:lnTo>
                  <a:lnTo>
                    <a:pt x="8633" y="158005"/>
                  </a:lnTo>
                  <a:lnTo>
                    <a:pt x="7172" y="146969"/>
                  </a:lnTo>
                  <a:lnTo>
                    <a:pt x="6668" y="134032"/>
                  </a:lnTo>
                  <a:lnTo>
                    <a:pt x="7142" y="119699"/>
                  </a:lnTo>
                  <a:lnTo>
                    <a:pt x="8448" y="104366"/>
                  </a:lnTo>
                  <a:lnTo>
                    <a:pt x="10403" y="88344"/>
                  </a:lnTo>
                  <a:lnTo>
                    <a:pt x="13002" y="72340"/>
                  </a:lnTo>
                  <a:lnTo>
                    <a:pt x="16416" y="57430"/>
                  </a:lnTo>
                  <a:lnTo>
                    <a:pt x="20675" y="44113"/>
                  </a:lnTo>
                  <a:lnTo>
                    <a:pt x="25840" y="32527"/>
                  </a:lnTo>
                  <a:lnTo>
                    <a:pt x="32063" y="22727"/>
                  </a:lnTo>
                  <a:lnTo>
                    <a:pt x="39327" y="14550"/>
                  </a:lnTo>
                  <a:lnTo>
                    <a:pt x="47476" y="8023"/>
                  </a:lnTo>
                  <a:lnTo>
                    <a:pt x="56317" y="3444"/>
                  </a:lnTo>
                  <a:lnTo>
                    <a:pt x="65666" y="808"/>
                  </a:lnTo>
                  <a:lnTo>
                    <a:pt x="75213" y="0"/>
                  </a:lnTo>
                  <a:lnTo>
                    <a:pt x="84541" y="969"/>
                  </a:lnTo>
                  <a:lnTo>
                    <a:pt x="93443" y="3514"/>
                  </a:lnTo>
                  <a:lnTo>
                    <a:pt x="101894" y="7492"/>
                  </a:lnTo>
                  <a:lnTo>
                    <a:pt x="109956" y="12903"/>
                  </a:lnTo>
                  <a:lnTo>
                    <a:pt x="117710" y="19619"/>
                  </a:lnTo>
                  <a:lnTo>
                    <a:pt x="125071" y="27568"/>
                  </a:lnTo>
                  <a:lnTo>
                    <a:pt x="131796" y="36806"/>
                  </a:lnTo>
                  <a:lnTo>
                    <a:pt x="137803" y="47239"/>
                  </a:lnTo>
                  <a:lnTo>
                    <a:pt x="143160" y="58498"/>
                  </a:lnTo>
                  <a:lnTo>
                    <a:pt x="147993" y="70048"/>
                  </a:lnTo>
                  <a:lnTo>
                    <a:pt x="152430" y="81555"/>
                  </a:lnTo>
                  <a:lnTo>
                    <a:pt x="156580" y="92890"/>
                  </a:lnTo>
                  <a:lnTo>
                    <a:pt x="160528" y="104035"/>
                  </a:lnTo>
                  <a:lnTo>
                    <a:pt x="164335" y="115012"/>
                  </a:lnTo>
                  <a:lnTo>
                    <a:pt x="168046" y="125860"/>
                  </a:lnTo>
                  <a:lnTo>
                    <a:pt x="171691" y="136610"/>
                  </a:lnTo>
                  <a:lnTo>
                    <a:pt x="175287" y="147278"/>
                  </a:lnTo>
                  <a:lnTo>
                    <a:pt x="178696" y="157428"/>
                  </a:lnTo>
                  <a:lnTo>
                    <a:pt x="181969" y="167185"/>
                  </a:lnTo>
                  <a:lnTo>
                    <a:pt x="185392" y="177405"/>
                  </a:lnTo>
                  <a:lnTo>
                    <a:pt x="189514" y="1897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572460" y="2326798"/>
              <a:ext cx="142361" cy="218332"/>
            </a:xfrm>
            <a:custGeom>
              <a:avLst/>
              <a:gdLst/>
              <a:ahLst/>
              <a:cxnLst/>
              <a:rect l="0" t="0" r="0" b="0"/>
              <a:pathLst>
                <a:path w="142361" h="218332">
                  <a:moveTo>
                    <a:pt x="7851" y="21056"/>
                  </a:moveTo>
                  <a:lnTo>
                    <a:pt x="7784" y="32725"/>
                  </a:lnTo>
                  <a:lnTo>
                    <a:pt x="7143" y="43213"/>
                  </a:lnTo>
                  <a:lnTo>
                    <a:pt x="5851" y="53524"/>
                  </a:lnTo>
                  <a:lnTo>
                    <a:pt x="4165" y="64171"/>
                  </a:lnTo>
                  <a:lnTo>
                    <a:pt x="2497" y="75812"/>
                  </a:lnTo>
                  <a:lnTo>
                    <a:pt x="1088" y="88699"/>
                  </a:lnTo>
                  <a:lnTo>
                    <a:pt x="163" y="102432"/>
                  </a:lnTo>
                  <a:lnTo>
                    <a:pt x="0" y="116186"/>
                  </a:lnTo>
                  <a:lnTo>
                    <a:pt x="679" y="129472"/>
                  </a:lnTo>
                  <a:lnTo>
                    <a:pt x="2272" y="142153"/>
                  </a:lnTo>
                  <a:lnTo>
                    <a:pt x="4936" y="154274"/>
                  </a:lnTo>
                  <a:lnTo>
                    <a:pt x="8655" y="165939"/>
                  </a:lnTo>
                  <a:lnTo>
                    <a:pt x="13269" y="177094"/>
                  </a:lnTo>
                  <a:lnTo>
                    <a:pt x="18582" y="187527"/>
                  </a:lnTo>
                  <a:lnTo>
                    <a:pt x="24422" y="197166"/>
                  </a:lnTo>
                  <a:lnTo>
                    <a:pt x="30969" y="205607"/>
                  </a:lnTo>
                  <a:lnTo>
                    <a:pt x="38729" y="212067"/>
                  </a:lnTo>
                  <a:lnTo>
                    <a:pt x="47867" y="216291"/>
                  </a:lnTo>
                  <a:lnTo>
                    <a:pt x="57937" y="218331"/>
                  </a:lnTo>
                  <a:lnTo>
                    <a:pt x="68081" y="218269"/>
                  </a:lnTo>
                  <a:lnTo>
                    <a:pt x="77786" y="216373"/>
                  </a:lnTo>
                  <a:lnTo>
                    <a:pt x="86741" y="212848"/>
                  </a:lnTo>
                  <a:lnTo>
                    <a:pt x="94675" y="207750"/>
                  </a:lnTo>
                  <a:lnTo>
                    <a:pt x="101568" y="201248"/>
                  </a:lnTo>
                  <a:lnTo>
                    <a:pt x="107721" y="193444"/>
                  </a:lnTo>
                  <a:lnTo>
                    <a:pt x="113636" y="184304"/>
                  </a:lnTo>
                  <a:lnTo>
                    <a:pt x="119615" y="173927"/>
                  </a:lnTo>
                  <a:lnTo>
                    <a:pt x="125448" y="162367"/>
                  </a:lnTo>
                  <a:lnTo>
                    <a:pt x="130533" y="149550"/>
                  </a:lnTo>
                  <a:lnTo>
                    <a:pt x="134583" y="135561"/>
                  </a:lnTo>
                  <a:lnTo>
                    <a:pt x="137623" y="120760"/>
                  </a:lnTo>
                  <a:lnTo>
                    <a:pt x="139822" y="105680"/>
                  </a:lnTo>
                  <a:lnTo>
                    <a:pt x="141368" y="90654"/>
                  </a:lnTo>
                  <a:lnTo>
                    <a:pt x="142270" y="75972"/>
                  </a:lnTo>
                  <a:lnTo>
                    <a:pt x="142360" y="61961"/>
                  </a:lnTo>
                  <a:lnTo>
                    <a:pt x="141613" y="48736"/>
                  </a:lnTo>
                  <a:lnTo>
                    <a:pt x="140291" y="36680"/>
                  </a:lnTo>
                  <a:lnTo>
                    <a:pt x="138731" y="25348"/>
                  </a:lnTo>
                  <a:lnTo>
                    <a:pt x="136795" y="13745"/>
                  </a:lnTo>
                  <a:lnTo>
                    <a:pt x="13419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759295" y="2330142"/>
              <a:ext cx="263213" cy="249340"/>
            </a:xfrm>
            <a:custGeom>
              <a:avLst/>
              <a:gdLst/>
              <a:ahLst/>
              <a:cxnLst/>
              <a:rect l="0" t="0" r="0" b="0"/>
              <a:pathLst>
                <a:path w="263213" h="249340">
                  <a:moveTo>
                    <a:pt x="0" y="70355"/>
                  </a:moveTo>
                  <a:lnTo>
                    <a:pt x="67" y="84957"/>
                  </a:lnTo>
                  <a:lnTo>
                    <a:pt x="707" y="98228"/>
                  </a:lnTo>
                  <a:lnTo>
                    <a:pt x="2000" y="111429"/>
                  </a:lnTo>
                  <a:lnTo>
                    <a:pt x="3686" y="124771"/>
                  </a:lnTo>
                  <a:lnTo>
                    <a:pt x="5354" y="138279"/>
                  </a:lnTo>
                  <a:lnTo>
                    <a:pt x="6772" y="151928"/>
                  </a:lnTo>
                  <a:lnTo>
                    <a:pt x="8043" y="165522"/>
                  </a:lnTo>
                  <a:lnTo>
                    <a:pt x="9502" y="178723"/>
                  </a:lnTo>
                  <a:lnTo>
                    <a:pt x="11325" y="191378"/>
                  </a:lnTo>
                  <a:lnTo>
                    <a:pt x="13211" y="203503"/>
                  </a:lnTo>
                  <a:lnTo>
                    <a:pt x="14491" y="215184"/>
                  </a:lnTo>
                  <a:lnTo>
                    <a:pt x="14832" y="226456"/>
                  </a:lnTo>
                  <a:lnTo>
                    <a:pt x="14224" y="234947"/>
                  </a:lnTo>
                  <a:lnTo>
                    <a:pt x="12973" y="237268"/>
                  </a:lnTo>
                  <a:lnTo>
                    <a:pt x="11421" y="233766"/>
                  </a:lnTo>
                  <a:lnTo>
                    <a:pt x="9559" y="225871"/>
                  </a:lnTo>
                  <a:lnTo>
                    <a:pt x="7512" y="214876"/>
                  </a:lnTo>
                  <a:lnTo>
                    <a:pt x="5612" y="201750"/>
                  </a:lnTo>
                  <a:lnTo>
                    <a:pt x="4049" y="187174"/>
                  </a:lnTo>
                  <a:lnTo>
                    <a:pt x="2853" y="171620"/>
                  </a:lnTo>
                  <a:lnTo>
                    <a:pt x="1979" y="155407"/>
                  </a:lnTo>
                  <a:lnTo>
                    <a:pt x="1361" y="138757"/>
                  </a:lnTo>
                  <a:lnTo>
                    <a:pt x="1100" y="121978"/>
                  </a:lnTo>
                  <a:lnTo>
                    <a:pt x="1450" y="105477"/>
                  </a:lnTo>
                  <a:lnTo>
                    <a:pt x="2500" y="89453"/>
                  </a:lnTo>
                  <a:lnTo>
                    <a:pt x="4188" y="74082"/>
                  </a:lnTo>
                  <a:lnTo>
                    <a:pt x="6392" y="59597"/>
                  </a:lnTo>
                  <a:lnTo>
                    <a:pt x="8994" y="46047"/>
                  </a:lnTo>
                  <a:lnTo>
                    <a:pt x="12216" y="33642"/>
                  </a:lnTo>
                  <a:lnTo>
                    <a:pt x="16589" y="22827"/>
                  </a:lnTo>
                  <a:lnTo>
                    <a:pt x="22306" y="13713"/>
                  </a:lnTo>
                  <a:lnTo>
                    <a:pt x="29095" y="6592"/>
                  </a:lnTo>
                  <a:lnTo>
                    <a:pt x="36415" y="2082"/>
                  </a:lnTo>
                  <a:lnTo>
                    <a:pt x="43894" y="272"/>
                  </a:lnTo>
                  <a:lnTo>
                    <a:pt x="51354" y="819"/>
                  </a:lnTo>
                  <a:lnTo>
                    <a:pt x="58735" y="3229"/>
                  </a:lnTo>
                  <a:lnTo>
                    <a:pt x="66025" y="7038"/>
                  </a:lnTo>
                  <a:lnTo>
                    <a:pt x="73072" y="12185"/>
                  </a:lnTo>
                  <a:lnTo>
                    <a:pt x="79585" y="18986"/>
                  </a:lnTo>
                  <a:lnTo>
                    <a:pt x="85449" y="27485"/>
                  </a:lnTo>
                  <a:lnTo>
                    <a:pt x="90710" y="37462"/>
                  </a:lnTo>
                  <a:lnTo>
                    <a:pt x="95479" y="48607"/>
                  </a:lnTo>
                  <a:lnTo>
                    <a:pt x="99869" y="60625"/>
                  </a:lnTo>
                  <a:lnTo>
                    <a:pt x="103818" y="73271"/>
                  </a:lnTo>
                  <a:lnTo>
                    <a:pt x="107099" y="86359"/>
                  </a:lnTo>
                  <a:lnTo>
                    <a:pt x="109664" y="99687"/>
                  </a:lnTo>
                  <a:lnTo>
                    <a:pt x="112454" y="110830"/>
                  </a:lnTo>
                  <a:lnTo>
                    <a:pt x="115991" y="116090"/>
                  </a:lnTo>
                  <a:lnTo>
                    <a:pt x="119069" y="115279"/>
                  </a:lnTo>
                  <a:lnTo>
                    <a:pt x="121359" y="109949"/>
                  </a:lnTo>
                  <a:lnTo>
                    <a:pt x="123136" y="101592"/>
                  </a:lnTo>
                  <a:lnTo>
                    <a:pt x="124885" y="91264"/>
                  </a:lnTo>
                  <a:lnTo>
                    <a:pt x="126892" y="79662"/>
                  </a:lnTo>
                  <a:lnTo>
                    <a:pt x="129396" y="67397"/>
                  </a:lnTo>
                  <a:lnTo>
                    <a:pt x="132680" y="55063"/>
                  </a:lnTo>
                  <a:lnTo>
                    <a:pt x="136822" y="42986"/>
                  </a:lnTo>
                  <a:lnTo>
                    <a:pt x="141891" y="31582"/>
                  </a:lnTo>
                  <a:lnTo>
                    <a:pt x="148043" y="21444"/>
                  </a:lnTo>
                  <a:lnTo>
                    <a:pt x="155251" y="12787"/>
                  </a:lnTo>
                  <a:lnTo>
                    <a:pt x="163190" y="5972"/>
                  </a:lnTo>
                  <a:lnTo>
                    <a:pt x="171357" y="1667"/>
                  </a:lnTo>
                  <a:lnTo>
                    <a:pt x="179440" y="0"/>
                  </a:lnTo>
                  <a:lnTo>
                    <a:pt x="187322" y="812"/>
                  </a:lnTo>
                  <a:lnTo>
                    <a:pt x="194994" y="3931"/>
                  </a:lnTo>
                  <a:lnTo>
                    <a:pt x="202483" y="9030"/>
                  </a:lnTo>
                  <a:lnTo>
                    <a:pt x="209664" y="15857"/>
                  </a:lnTo>
                  <a:lnTo>
                    <a:pt x="216269" y="24325"/>
                  </a:lnTo>
                  <a:lnTo>
                    <a:pt x="222195" y="34234"/>
                  </a:lnTo>
                  <a:lnTo>
                    <a:pt x="227497" y="45139"/>
                  </a:lnTo>
                  <a:lnTo>
                    <a:pt x="232293" y="56450"/>
                  </a:lnTo>
                  <a:lnTo>
                    <a:pt x="236706" y="67801"/>
                  </a:lnTo>
                  <a:lnTo>
                    <a:pt x="240841" y="79201"/>
                  </a:lnTo>
                  <a:lnTo>
                    <a:pt x="244778" y="90922"/>
                  </a:lnTo>
                  <a:lnTo>
                    <a:pt x="248574" y="103105"/>
                  </a:lnTo>
                  <a:lnTo>
                    <a:pt x="252106" y="115745"/>
                  </a:lnTo>
                  <a:lnTo>
                    <a:pt x="255098" y="128771"/>
                  </a:lnTo>
                  <a:lnTo>
                    <a:pt x="257444" y="142093"/>
                  </a:lnTo>
                  <a:lnTo>
                    <a:pt x="259187" y="155634"/>
                  </a:lnTo>
                  <a:lnTo>
                    <a:pt x="260440" y="169331"/>
                  </a:lnTo>
                  <a:lnTo>
                    <a:pt x="261321" y="183124"/>
                  </a:lnTo>
                  <a:lnTo>
                    <a:pt x="261931" y="196564"/>
                  </a:lnTo>
                  <a:lnTo>
                    <a:pt x="262415" y="210241"/>
                  </a:lnTo>
                  <a:lnTo>
                    <a:pt x="262818" y="226476"/>
                  </a:lnTo>
                  <a:lnTo>
                    <a:pt x="263212" y="2493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43565" y="2347659"/>
              <a:ext cx="148073" cy="208823"/>
            </a:xfrm>
            <a:custGeom>
              <a:avLst/>
              <a:gdLst/>
              <a:ahLst/>
              <a:cxnLst/>
              <a:rect l="0" t="0" r="0" b="0"/>
              <a:pathLst>
                <a:path w="148073" h="208823">
                  <a:moveTo>
                    <a:pt x="0" y="137066"/>
                  </a:moveTo>
                  <a:lnTo>
                    <a:pt x="5934" y="131266"/>
                  </a:lnTo>
                  <a:lnTo>
                    <a:pt x="12139" y="126341"/>
                  </a:lnTo>
                  <a:lnTo>
                    <a:pt x="19239" y="121839"/>
                  </a:lnTo>
                  <a:lnTo>
                    <a:pt x="27353" y="117618"/>
                  </a:lnTo>
                  <a:lnTo>
                    <a:pt x="36647" y="113604"/>
                  </a:lnTo>
                  <a:lnTo>
                    <a:pt x="47089" y="109743"/>
                  </a:lnTo>
                  <a:lnTo>
                    <a:pt x="58343" y="105990"/>
                  </a:lnTo>
                  <a:lnTo>
                    <a:pt x="69881" y="102315"/>
                  </a:lnTo>
                  <a:lnTo>
                    <a:pt x="81372" y="98688"/>
                  </a:lnTo>
                  <a:lnTo>
                    <a:pt x="92525" y="94930"/>
                  </a:lnTo>
                  <a:lnTo>
                    <a:pt x="103015" y="90721"/>
                  </a:lnTo>
                  <a:lnTo>
                    <a:pt x="112729" y="85919"/>
                  </a:lnTo>
                  <a:lnTo>
                    <a:pt x="121575" y="80388"/>
                  </a:lnTo>
                  <a:lnTo>
                    <a:pt x="129377" y="73918"/>
                  </a:lnTo>
                  <a:lnTo>
                    <a:pt x="136138" y="66489"/>
                  </a:lnTo>
                  <a:lnTo>
                    <a:pt x="141680" y="58229"/>
                  </a:lnTo>
                  <a:lnTo>
                    <a:pt x="145581" y="49314"/>
                  </a:lnTo>
                  <a:lnTo>
                    <a:pt x="147751" y="39920"/>
                  </a:lnTo>
                  <a:lnTo>
                    <a:pt x="148072" y="30513"/>
                  </a:lnTo>
                  <a:lnTo>
                    <a:pt x="146244" y="21810"/>
                  </a:lnTo>
                  <a:lnTo>
                    <a:pt x="142309" y="14156"/>
                  </a:lnTo>
                  <a:lnTo>
                    <a:pt x="136582" y="7866"/>
                  </a:lnTo>
                  <a:lnTo>
                    <a:pt x="129460" y="3390"/>
                  </a:lnTo>
                  <a:lnTo>
                    <a:pt x="121308" y="794"/>
                  </a:lnTo>
                  <a:lnTo>
                    <a:pt x="112584" y="0"/>
                  </a:lnTo>
                  <a:lnTo>
                    <a:pt x="103815" y="970"/>
                  </a:lnTo>
                  <a:lnTo>
                    <a:pt x="95293" y="3508"/>
                  </a:lnTo>
                  <a:lnTo>
                    <a:pt x="87098" y="7310"/>
                  </a:lnTo>
                  <a:lnTo>
                    <a:pt x="79207" y="12070"/>
                  </a:lnTo>
                  <a:lnTo>
                    <a:pt x="71565" y="17526"/>
                  </a:lnTo>
                  <a:lnTo>
                    <a:pt x="64108" y="23474"/>
                  </a:lnTo>
                  <a:lnTo>
                    <a:pt x="56787" y="29766"/>
                  </a:lnTo>
                  <a:lnTo>
                    <a:pt x="49566" y="36298"/>
                  </a:lnTo>
                  <a:lnTo>
                    <a:pt x="42579" y="43159"/>
                  </a:lnTo>
                  <a:lnTo>
                    <a:pt x="36113" y="50604"/>
                  </a:lnTo>
                  <a:lnTo>
                    <a:pt x="30284" y="58731"/>
                  </a:lnTo>
                  <a:lnTo>
                    <a:pt x="25048" y="67649"/>
                  </a:lnTo>
                  <a:lnTo>
                    <a:pt x="20296" y="77546"/>
                  </a:lnTo>
                  <a:lnTo>
                    <a:pt x="15924" y="88426"/>
                  </a:lnTo>
                  <a:lnTo>
                    <a:pt x="12156" y="99986"/>
                  </a:lnTo>
                  <a:lnTo>
                    <a:pt x="9530" y="111737"/>
                  </a:lnTo>
                  <a:lnTo>
                    <a:pt x="8250" y="123380"/>
                  </a:lnTo>
                  <a:lnTo>
                    <a:pt x="8374" y="134806"/>
                  </a:lnTo>
                  <a:lnTo>
                    <a:pt x="9978" y="146011"/>
                  </a:lnTo>
                  <a:lnTo>
                    <a:pt x="12946" y="157025"/>
                  </a:lnTo>
                  <a:lnTo>
                    <a:pt x="17042" y="167727"/>
                  </a:lnTo>
                  <a:lnTo>
                    <a:pt x="22000" y="177847"/>
                  </a:lnTo>
                  <a:lnTo>
                    <a:pt x="27593" y="187273"/>
                  </a:lnTo>
                  <a:lnTo>
                    <a:pt x="33803" y="195569"/>
                  </a:lnTo>
                  <a:lnTo>
                    <a:pt x="40803" y="201932"/>
                  </a:lnTo>
                  <a:lnTo>
                    <a:pt x="48624" y="206096"/>
                  </a:lnTo>
                  <a:lnTo>
                    <a:pt x="57165" y="208264"/>
                  </a:lnTo>
                  <a:lnTo>
                    <a:pt x="66275" y="208822"/>
                  </a:lnTo>
                  <a:lnTo>
                    <a:pt x="75808" y="208159"/>
                  </a:lnTo>
                  <a:lnTo>
                    <a:pt x="85482" y="206447"/>
                  </a:lnTo>
                  <a:lnTo>
                    <a:pt x="94896" y="203636"/>
                  </a:lnTo>
                  <a:lnTo>
                    <a:pt x="103845" y="199798"/>
                  </a:lnTo>
                  <a:lnTo>
                    <a:pt x="112016" y="195407"/>
                  </a:lnTo>
                  <a:lnTo>
                    <a:pt x="119697" y="190840"/>
                  </a:lnTo>
                  <a:lnTo>
                    <a:pt x="127560" y="185697"/>
                  </a:lnTo>
                  <a:lnTo>
                    <a:pt x="136870" y="1791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43606" y="2337326"/>
              <a:ext cx="147400" cy="234295"/>
            </a:xfrm>
            <a:custGeom>
              <a:avLst/>
              <a:gdLst/>
              <a:ahLst/>
              <a:cxnLst/>
              <a:rect l="0" t="0" r="0" b="0"/>
              <a:pathLst>
                <a:path w="147400" h="234295">
                  <a:moveTo>
                    <a:pt x="0" y="94756"/>
                  </a:moveTo>
                  <a:lnTo>
                    <a:pt x="67" y="106425"/>
                  </a:lnTo>
                  <a:lnTo>
                    <a:pt x="706" y="116914"/>
                  </a:lnTo>
                  <a:lnTo>
                    <a:pt x="1999" y="127220"/>
                  </a:lnTo>
                  <a:lnTo>
                    <a:pt x="3686" y="137694"/>
                  </a:lnTo>
                  <a:lnTo>
                    <a:pt x="5353" y="148686"/>
                  </a:lnTo>
                  <a:lnTo>
                    <a:pt x="6771" y="160324"/>
                  </a:lnTo>
                  <a:lnTo>
                    <a:pt x="8042" y="172405"/>
                  </a:lnTo>
                  <a:lnTo>
                    <a:pt x="9501" y="184511"/>
                  </a:lnTo>
                  <a:lnTo>
                    <a:pt x="11339" y="196389"/>
                  </a:lnTo>
                  <a:lnTo>
                    <a:pt x="13743" y="207804"/>
                  </a:lnTo>
                  <a:lnTo>
                    <a:pt x="16968" y="218470"/>
                  </a:lnTo>
                  <a:lnTo>
                    <a:pt x="21048" y="228226"/>
                  </a:lnTo>
                  <a:lnTo>
                    <a:pt x="25130" y="234294"/>
                  </a:lnTo>
                  <a:lnTo>
                    <a:pt x="27681" y="233731"/>
                  </a:lnTo>
                  <a:lnTo>
                    <a:pt x="28239" y="228448"/>
                  </a:lnTo>
                  <a:lnTo>
                    <a:pt x="27281" y="220177"/>
                  </a:lnTo>
                  <a:lnTo>
                    <a:pt x="25349" y="209964"/>
                  </a:lnTo>
                  <a:lnTo>
                    <a:pt x="22823" y="198476"/>
                  </a:lnTo>
                  <a:lnTo>
                    <a:pt x="19931" y="186305"/>
                  </a:lnTo>
                  <a:lnTo>
                    <a:pt x="16815" y="174044"/>
                  </a:lnTo>
                  <a:lnTo>
                    <a:pt x="13563" y="162007"/>
                  </a:lnTo>
                  <a:lnTo>
                    <a:pt x="10391" y="150123"/>
                  </a:lnTo>
                  <a:lnTo>
                    <a:pt x="7636" y="138068"/>
                  </a:lnTo>
                  <a:lnTo>
                    <a:pt x="5456" y="125660"/>
                  </a:lnTo>
                  <a:lnTo>
                    <a:pt x="3990" y="113036"/>
                  </a:lnTo>
                  <a:lnTo>
                    <a:pt x="3457" y="100553"/>
                  </a:lnTo>
                  <a:lnTo>
                    <a:pt x="3881" y="88417"/>
                  </a:lnTo>
                  <a:lnTo>
                    <a:pt x="5301" y="76827"/>
                  </a:lnTo>
                  <a:lnTo>
                    <a:pt x="7851" y="66042"/>
                  </a:lnTo>
                  <a:lnTo>
                    <a:pt x="11491" y="56124"/>
                  </a:lnTo>
                  <a:lnTo>
                    <a:pt x="16052" y="46973"/>
                  </a:lnTo>
                  <a:lnTo>
                    <a:pt x="21331" y="38432"/>
                  </a:lnTo>
                  <a:lnTo>
                    <a:pt x="27148" y="30358"/>
                  </a:lnTo>
                  <a:lnTo>
                    <a:pt x="33680" y="22951"/>
                  </a:lnTo>
                  <a:lnTo>
                    <a:pt x="41427" y="16727"/>
                  </a:lnTo>
                  <a:lnTo>
                    <a:pt x="50568" y="11875"/>
                  </a:lnTo>
                  <a:lnTo>
                    <a:pt x="60979" y="8277"/>
                  </a:lnTo>
                  <a:lnTo>
                    <a:pt x="72417" y="5697"/>
                  </a:lnTo>
                  <a:lnTo>
                    <a:pt x="84618" y="3886"/>
                  </a:lnTo>
                  <a:lnTo>
                    <a:pt x="96952" y="2632"/>
                  </a:lnTo>
                  <a:lnTo>
                    <a:pt x="109751" y="1637"/>
                  </a:lnTo>
                  <a:lnTo>
                    <a:pt x="125254" y="81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05582" y="2393001"/>
              <a:ext cx="238108" cy="207538"/>
            </a:xfrm>
            <a:custGeom>
              <a:avLst/>
              <a:gdLst/>
              <a:ahLst/>
              <a:cxnLst/>
              <a:rect l="0" t="0" r="0" b="0"/>
              <a:pathLst>
                <a:path w="238108" h="207538">
                  <a:moveTo>
                    <a:pt x="122294" y="123309"/>
                  </a:moveTo>
                  <a:lnTo>
                    <a:pt x="122294" y="111574"/>
                  </a:lnTo>
                  <a:lnTo>
                    <a:pt x="122294" y="100446"/>
                  </a:lnTo>
                  <a:lnTo>
                    <a:pt x="122289" y="88852"/>
                  </a:lnTo>
                  <a:lnTo>
                    <a:pt x="122116" y="76863"/>
                  </a:lnTo>
                  <a:lnTo>
                    <a:pt x="121468" y="64852"/>
                  </a:lnTo>
                  <a:lnTo>
                    <a:pt x="120209" y="53054"/>
                  </a:lnTo>
                  <a:lnTo>
                    <a:pt x="118211" y="41700"/>
                  </a:lnTo>
                  <a:lnTo>
                    <a:pt x="115267" y="31079"/>
                  </a:lnTo>
                  <a:lnTo>
                    <a:pt x="111349" y="21287"/>
                  </a:lnTo>
                  <a:lnTo>
                    <a:pt x="106259" y="12731"/>
                  </a:lnTo>
                  <a:lnTo>
                    <a:pt x="99562" y="6187"/>
                  </a:lnTo>
                  <a:lnTo>
                    <a:pt x="91169" y="1907"/>
                  </a:lnTo>
                  <a:lnTo>
                    <a:pt x="81450" y="0"/>
                  </a:lnTo>
                  <a:lnTo>
                    <a:pt x="71017" y="681"/>
                  </a:lnTo>
                  <a:lnTo>
                    <a:pt x="60308" y="3807"/>
                  </a:lnTo>
                  <a:lnTo>
                    <a:pt x="49866" y="8971"/>
                  </a:lnTo>
                  <a:lnTo>
                    <a:pt x="40394" y="15709"/>
                  </a:lnTo>
                  <a:lnTo>
                    <a:pt x="32178" y="23603"/>
                  </a:lnTo>
                  <a:lnTo>
                    <a:pt x="25156" y="32323"/>
                  </a:lnTo>
                  <a:lnTo>
                    <a:pt x="19115" y="41620"/>
                  </a:lnTo>
                  <a:lnTo>
                    <a:pt x="13830" y="51319"/>
                  </a:lnTo>
                  <a:lnTo>
                    <a:pt x="9260" y="61458"/>
                  </a:lnTo>
                  <a:lnTo>
                    <a:pt x="5553" y="72257"/>
                  </a:lnTo>
                  <a:lnTo>
                    <a:pt x="2727" y="83781"/>
                  </a:lnTo>
                  <a:lnTo>
                    <a:pt x="827" y="95793"/>
                  </a:lnTo>
                  <a:lnTo>
                    <a:pt x="0" y="107856"/>
                  </a:lnTo>
                  <a:lnTo>
                    <a:pt x="224" y="119711"/>
                  </a:lnTo>
                  <a:lnTo>
                    <a:pt x="1341" y="131282"/>
                  </a:lnTo>
                  <a:lnTo>
                    <a:pt x="3153" y="142585"/>
                  </a:lnTo>
                  <a:lnTo>
                    <a:pt x="5485" y="153664"/>
                  </a:lnTo>
                  <a:lnTo>
                    <a:pt x="8355" y="164410"/>
                  </a:lnTo>
                  <a:lnTo>
                    <a:pt x="11959" y="174559"/>
                  </a:lnTo>
                  <a:lnTo>
                    <a:pt x="16350" y="184005"/>
                  </a:lnTo>
                  <a:lnTo>
                    <a:pt x="21605" y="192315"/>
                  </a:lnTo>
                  <a:lnTo>
                    <a:pt x="27889" y="198687"/>
                  </a:lnTo>
                  <a:lnTo>
                    <a:pt x="35190" y="202852"/>
                  </a:lnTo>
                  <a:lnTo>
                    <a:pt x="43194" y="204851"/>
                  </a:lnTo>
                  <a:lnTo>
                    <a:pt x="51404" y="204762"/>
                  </a:lnTo>
                  <a:lnTo>
                    <a:pt x="59512" y="202848"/>
                  </a:lnTo>
                  <a:lnTo>
                    <a:pt x="67243" y="199312"/>
                  </a:lnTo>
                  <a:lnTo>
                    <a:pt x="74281" y="194206"/>
                  </a:lnTo>
                  <a:lnTo>
                    <a:pt x="80530" y="187698"/>
                  </a:lnTo>
                  <a:lnTo>
                    <a:pt x="86065" y="179891"/>
                  </a:lnTo>
                  <a:lnTo>
                    <a:pt x="91024" y="170748"/>
                  </a:lnTo>
                  <a:lnTo>
                    <a:pt x="95550" y="160375"/>
                  </a:lnTo>
                  <a:lnTo>
                    <a:pt x="99761" y="148986"/>
                  </a:lnTo>
                  <a:lnTo>
                    <a:pt x="103751" y="136817"/>
                  </a:lnTo>
                  <a:lnTo>
                    <a:pt x="107581" y="124075"/>
                  </a:lnTo>
                  <a:lnTo>
                    <a:pt x="111139" y="110927"/>
                  </a:lnTo>
                  <a:lnTo>
                    <a:pt x="114148" y="97495"/>
                  </a:lnTo>
                  <a:lnTo>
                    <a:pt x="116529" y="83954"/>
                  </a:lnTo>
                  <a:lnTo>
                    <a:pt x="119191" y="73440"/>
                  </a:lnTo>
                  <a:lnTo>
                    <a:pt x="122803" y="70031"/>
                  </a:lnTo>
                  <a:lnTo>
                    <a:pt x="126468" y="72809"/>
                  </a:lnTo>
                  <a:lnTo>
                    <a:pt x="129973" y="79746"/>
                  </a:lnTo>
                  <a:lnTo>
                    <a:pt x="133553" y="89135"/>
                  </a:lnTo>
                  <a:lnTo>
                    <a:pt x="137587" y="99679"/>
                  </a:lnTo>
                  <a:lnTo>
                    <a:pt x="142237" y="110637"/>
                  </a:lnTo>
                  <a:lnTo>
                    <a:pt x="147481" y="121667"/>
                  </a:lnTo>
                  <a:lnTo>
                    <a:pt x="153219" y="132637"/>
                  </a:lnTo>
                  <a:lnTo>
                    <a:pt x="159336" y="143509"/>
                  </a:lnTo>
                  <a:lnTo>
                    <a:pt x="165729" y="154124"/>
                  </a:lnTo>
                  <a:lnTo>
                    <a:pt x="172319" y="164189"/>
                  </a:lnTo>
                  <a:lnTo>
                    <a:pt x="179050" y="173585"/>
                  </a:lnTo>
                  <a:lnTo>
                    <a:pt x="186156" y="182061"/>
                  </a:lnTo>
                  <a:lnTo>
                    <a:pt x="195155" y="189980"/>
                  </a:lnTo>
                  <a:lnTo>
                    <a:pt x="210193" y="198038"/>
                  </a:lnTo>
                  <a:lnTo>
                    <a:pt x="238107" y="2075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49605" y="2147813"/>
              <a:ext cx="36199" cy="431669"/>
            </a:xfrm>
            <a:custGeom>
              <a:avLst/>
              <a:gdLst/>
              <a:ahLst/>
              <a:cxnLst/>
              <a:rect l="0" t="0" r="0" b="0"/>
              <a:pathLst>
                <a:path w="36199" h="431669">
                  <a:moveTo>
                    <a:pt x="4613" y="0"/>
                  </a:moveTo>
                  <a:lnTo>
                    <a:pt x="1812" y="14602"/>
                  </a:lnTo>
                  <a:lnTo>
                    <a:pt x="311" y="27873"/>
                  </a:lnTo>
                  <a:lnTo>
                    <a:pt x="0" y="41074"/>
                  </a:lnTo>
                  <a:lnTo>
                    <a:pt x="507" y="54416"/>
                  </a:lnTo>
                  <a:lnTo>
                    <a:pt x="1326" y="67925"/>
                  </a:lnTo>
                  <a:lnTo>
                    <a:pt x="2141" y="81578"/>
                  </a:lnTo>
                  <a:lnTo>
                    <a:pt x="2825" y="95344"/>
                  </a:lnTo>
                  <a:lnTo>
                    <a:pt x="3352" y="109194"/>
                  </a:lnTo>
                  <a:lnTo>
                    <a:pt x="3743" y="123102"/>
                  </a:lnTo>
                  <a:lnTo>
                    <a:pt x="4190" y="137052"/>
                  </a:lnTo>
                  <a:lnTo>
                    <a:pt x="5030" y="151030"/>
                  </a:lnTo>
                  <a:lnTo>
                    <a:pt x="6412" y="165028"/>
                  </a:lnTo>
                  <a:lnTo>
                    <a:pt x="8153" y="179039"/>
                  </a:lnTo>
                  <a:lnTo>
                    <a:pt x="9863" y="193059"/>
                  </a:lnTo>
                  <a:lnTo>
                    <a:pt x="11307" y="207085"/>
                  </a:lnTo>
                  <a:lnTo>
                    <a:pt x="12428" y="221115"/>
                  </a:lnTo>
                  <a:lnTo>
                    <a:pt x="13254" y="235147"/>
                  </a:lnTo>
                  <a:lnTo>
                    <a:pt x="13848" y="249182"/>
                  </a:lnTo>
                  <a:lnTo>
                    <a:pt x="14434" y="263217"/>
                  </a:lnTo>
                  <a:lnTo>
                    <a:pt x="15368" y="277254"/>
                  </a:lnTo>
                  <a:lnTo>
                    <a:pt x="16816" y="291295"/>
                  </a:lnTo>
                  <a:lnTo>
                    <a:pt x="18774" y="305506"/>
                  </a:lnTo>
                  <a:lnTo>
                    <a:pt x="21160" y="320191"/>
                  </a:lnTo>
                  <a:lnTo>
                    <a:pt x="23872" y="335473"/>
                  </a:lnTo>
                  <a:lnTo>
                    <a:pt x="26669" y="351135"/>
                  </a:lnTo>
                  <a:lnTo>
                    <a:pt x="29456" y="368565"/>
                  </a:lnTo>
                  <a:lnTo>
                    <a:pt x="32474" y="392652"/>
                  </a:lnTo>
                  <a:lnTo>
                    <a:pt x="36198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485761" y="2305741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301186" y="67"/>
                  </a:lnTo>
                  <a:lnTo>
                    <a:pt x="287275" y="707"/>
                  </a:lnTo>
                  <a:lnTo>
                    <a:pt x="272773" y="1999"/>
                  </a:lnTo>
                  <a:lnTo>
                    <a:pt x="257398" y="3686"/>
                  </a:lnTo>
                  <a:lnTo>
                    <a:pt x="240925" y="5354"/>
                  </a:lnTo>
                  <a:lnTo>
                    <a:pt x="223352" y="6767"/>
                  </a:lnTo>
                  <a:lnTo>
                    <a:pt x="204837" y="7865"/>
                  </a:lnTo>
                  <a:lnTo>
                    <a:pt x="185584" y="8676"/>
                  </a:lnTo>
                  <a:lnTo>
                    <a:pt x="165797" y="9260"/>
                  </a:lnTo>
                  <a:lnTo>
                    <a:pt x="146123" y="9838"/>
                  </a:lnTo>
                  <a:lnTo>
                    <a:pt x="127601" y="10766"/>
                  </a:lnTo>
                  <a:lnTo>
                    <a:pt x="110699" y="12206"/>
                  </a:lnTo>
                  <a:lnTo>
                    <a:pt x="95215" y="13989"/>
                  </a:lnTo>
                  <a:lnTo>
                    <a:pt x="80582" y="15725"/>
                  </a:lnTo>
                  <a:lnTo>
                    <a:pt x="66375" y="17186"/>
                  </a:lnTo>
                  <a:lnTo>
                    <a:pt x="52771" y="18321"/>
                  </a:lnTo>
                  <a:lnTo>
                    <a:pt x="39020" y="19280"/>
                  </a:lnTo>
                  <a:lnTo>
                    <a:pt x="22791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716765" y="2463638"/>
              <a:ext cx="156744" cy="161065"/>
            </a:xfrm>
            <a:custGeom>
              <a:avLst/>
              <a:gdLst/>
              <a:ahLst/>
              <a:cxnLst/>
              <a:rect l="0" t="0" r="0" b="0"/>
              <a:pathLst>
                <a:path w="156744" h="161065">
                  <a:moveTo>
                    <a:pt x="126965" y="21087"/>
                  </a:moveTo>
                  <a:lnTo>
                    <a:pt x="120963" y="15287"/>
                  </a:lnTo>
                  <a:lnTo>
                    <a:pt x="114118" y="10362"/>
                  </a:lnTo>
                  <a:lnTo>
                    <a:pt x="105726" y="5873"/>
                  </a:lnTo>
                  <a:lnTo>
                    <a:pt x="95926" y="2171"/>
                  </a:lnTo>
                  <a:lnTo>
                    <a:pt x="84964" y="102"/>
                  </a:lnTo>
                  <a:lnTo>
                    <a:pt x="73112" y="0"/>
                  </a:lnTo>
                  <a:lnTo>
                    <a:pt x="60935" y="1725"/>
                  </a:lnTo>
                  <a:lnTo>
                    <a:pt x="49234" y="4939"/>
                  </a:lnTo>
                  <a:lnTo>
                    <a:pt x="38416" y="9289"/>
                  </a:lnTo>
                  <a:lnTo>
                    <a:pt x="28683" y="14632"/>
                  </a:lnTo>
                  <a:lnTo>
                    <a:pt x="20211" y="21033"/>
                  </a:lnTo>
                  <a:lnTo>
                    <a:pt x="12965" y="28453"/>
                  </a:lnTo>
                  <a:lnTo>
                    <a:pt x="7081" y="37062"/>
                  </a:lnTo>
                  <a:lnTo>
                    <a:pt x="2943" y="47282"/>
                  </a:lnTo>
                  <a:lnTo>
                    <a:pt x="605" y="59187"/>
                  </a:lnTo>
                  <a:lnTo>
                    <a:pt x="0" y="72080"/>
                  </a:lnTo>
                  <a:lnTo>
                    <a:pt x="1105" y="84734"/>
                  </a:lnTo>
                  <a:lnTo>
                    <a:pt x="3742" y="96465"/>
                  </a:lnTo>
                  <a:lnTo>
                    <a:pt x="7782" y="107287"/>
                  </a:lnTo>
                  <a:lnTo>
                    <a:pt x="13233" y="117622"/>
                  </a:lnTo>
                  <a:lnTo>
                    <a:pt x="19976" y="127783"/>
                  </a:lnTo>
                  <a:lnTo>
                    <a:pt x="27944" y="137438"/>
                  </a:lnTo>
                  <a:lnTo>
                    <a:pt x="37194" y="145724"/>
                  </a:lnTo>
                  <a:lnTo>
                    <a:pt x="47635" y="152260"/>
                  </a:lnTo>
                  <a:lnTo>
                    <a:pt x="58899" y="156973"/>
                  </a:lnTo>
                  <a:lnTo>
                    <a:pt x="70453" y="159845"/>
                  </a:lnTo>
                  <a:lnTo>
                    <a:pt x="81958" y="161064"/>
                  </a:lnTo>
                  <a:lnTo>
                    <a:pt x="93122" y="160783"/>
                  </a:lnTo>
                  <a:lnTo>
                    <a:pt x="103619" y="159014"/>
                  </a:lnTo>
                  <a:lnTo>
                    <a:pt x="113344" y="155895"/>
                  </a:lnTo>
                  <a:lnTo>
                    <a:pt x="122366" y="151347"/>
                  </a:lnTo>
                  <a:lnTo>
                    <a:pt x="130821" y="145014"/>
                  </a:lnTo>
                  <a:lnTo>
                    <a:pt x="138833" y="136857"/>
                  </a:lnTo>
                  <a:lnTo>
                    <a:pt x="146028" y="126956"/>
                  </a:lnTo>
                  <a:lnTo>
                    <a:pt x="151578" y="115336"/>
                  </a:lnTo>
                  <a:lnTo>
                    <a:pt x="155156" y="102199"/>
                  </a:lnTo>
                  <a:lnTo>
                    <a:pt x="156743" y="88328"/>
                  </a:lnTo>
                  <a:lnTo>
                    <a:pt x="156372" y="74945"/>
                  </a:lnTo>
                  <a:lnTo>
                    <a:pt x="154268" y="62688"/>
                  </a:lnTo>
                  <a:lnTo>
                    <a:pt x="150773" y="51496"/>
                  </a:lnTo>
                  <a:lnTo>
                    <a:pt x="146226" y="40904"/>
                  </a:lnTo>
                  <a:lnTo>
                    <a:pt x="140921" y="30573"/>
                  </a:lnTo>
                  <a:lnTo>
                    <a:pt x="135192" y="20965"/>
                  </a:lnTo>
                  <a:lnTo>
                    <a:pt x="128766" y="12435"/>
                  </a:lnTo>
                  <a:lnTo>
                    <a:pt x="119960" y="5343"/>
                  </a:lnTo>
                  <a:lnTo>
                    <a:pt x="105908" y="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906491" y="2367463"/>
              <a:ext cx="158339" cy="243157"/>
            </a:xfrm>
            <a:custGeom>
              <a:avLst/>
              <a:gdLst/>
              <a:ahLst/>
              <a:cxnLst/>
              <a:rect l="0" t="0" r="0" b="0"/>
              <a:pathLst>
                <a:path w="158339" h="243157">
                  <a:moveTo>
                    <a:pt x="410" y="148847"/>
                  </a:moveTo>
                  <a:lnTo>
                    <a:pt x="6277" y="157649"/>
                  </a:lnTo>
                  <a:lnTo>
                    <a:pt x="11842" y="165996"/>
                  </a:lnTo>
                  <a:lnTo>
                    <a:pt x="17636" y="174694"/>
                  </a:lnTo>
                  <a:lnTo>
                    <a:pt x="23544" y="183815"/>
                  </a:lnTo>
                  <a:lnTo>
                    <a:pt x="29226" y="193310"/>
                  </a:lnTo>
                  <a:lnTo>
                    <a:pt x="34506" y="203102"/>
                  </a:lnTo>
                  <a:lnTo>
                    <a:pt x="39529" y="213116"/>
                  </a:lnTo>
                  <a:lnTo>
                    <a:pt x="44663" y="223290"/>
                  </a:lnTo>
                  <a:lnTo>
                    <a:pt x="50105" y="233505"/>
                  </a:lnTo>
                  <a:lnTo>
                    <a:pt x="55418" y="241233"/>
                  </a:lnTo>
                  <a:lnTo>
                    <a:pt x="59153" y="243156"/>
                  </a:lnTo>
                  <a:lnTo>
                    <a:pt x="60207" y="239934"/>
                  </a:lnTo>
                  <a:lnTo>
                    <a:pt x="58847" y="233076"/>
                  </a:lnTo>
                  <a:lnTo>
                    <a:pt x="55860" y="223950"/>
                  </a:lnTo>
                  <a:lnTo>
                    <a:pt x="52095" y="213692"/>
                  </a:lnTo>
                  <a:lnTo>
                    <a:pt x="48077" y="202975"/>
                  </a:lnTo>
                  <a:lnTo>
                    <a:pt x="43885" y="191964"/>
                  </a:lnTo>
                  <a:lnTo>
                    <a:pt x="39301" y="180486"/>
                  </a:lnTo>
                  <a:lnTo>
                    <a:pt x="34214" y="168462"/>
                  </a:lnTo>
                  <a:lnTo>
                    <a:pt x="28812" y="156092"/>
                  </a:lnTo>
                  <a:lnTo>
                    <a:pt x="23483" y="143779"/>
                  </a:lnTo>
                  <a:lnTo>
                    <a:pt x="18453" y="131751"/>
                  </a:lnTo>
                  <a:lnTo>
                    <a:pt x="13768" y="120062"/>
                  </a:lnTo>
                  <a:lnTo>
                    <a:pt x="9394" y="108679"/>
                  </a:lnTo>
                  <a:lnTo>
                    <a:pt x="5283" y="97542"/>
                  </a:lnTo>
                  <a:lnTo>
                    <a:pt x="1861" y="86587"/>
                  </a:lnTo>
                  <a:lnTo>
                    <a:pt x="0" y="75764"/>
                  </a:lnTo>
                  <a:lnTo>
                    <a:pt x="57" y="65040"/>
                  </a:lnTo>
                  <a:lnTo>
                    <a:pt x="2232" y="54548"/>
                  </a:lnTo>
                  <a:lnTo>
                    <a:pt x="6816" y="44576"/>
                  </a:lnTo>
                  <a:lnTo>
                    <a:pt x="13724" y="35243"/>
                  </a:lnTo>
                  <a:lnTo>
                    <a:pt x="22751" y="26671"/>
                  </a:lnTo>
                  <a:lnTo>
                    <a:pt x="33768" y="19060"/>
                  </a:lnTo>
                  <a:lnTo>
                    <a:pt x="46498" y="12431"/>
                  </a:lnTo>
                  <a:lnTo>
                    <a:pt x="60263" y="6980"/>
                  </a:lnTo>
                  <a:lnTo>
                    <a:pt x="74106" y="3141"/>
                  </a:lnTo>
                  <a:lnTo>
                    <a:pt x="87479" y="999"/>
                  </a:lnTo>
                  <a:lnTo>
                    <a:pt x="100166" y="190"/>
                  </a:lnTo>
                  <a:lnTo>
                    <a:pt x="113543" y="0"/>
                  </a:lnTo>
                  <a:lnTo>
                    <a:pt x="131012" y="410"/>
                  </a:lnTo>
                  <a:lnTo>
                    <a:pt x="158338" y="14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321970" y="2429488"/>
              <a:ext cx="227171" cy="197241"/>
            </a:xfrm>
            <a:custGeom>
              <a:avLst/>
              <a:gdLst/>
              <a:ahLst/>
              <a:cxnLst/>
              <a:rect l="0" t="0" r="0" b="0"/>
              <a:pathLst>
                <a:path w="227171" h="197241">
                  <a:moveTo>
                    <a:pt x="111357" y="107879"/>
                  </a:moveTo>
                  <a:lnTo>
                    <a:pt x="117023" y="101878"/>
                  </a:lnTo>
                  <a:lnTo>
                    <a:pt x="120667" y="95033"/>
                  </a:lnTo>
                  <a:lnTo>
                    <a:pt x="122576" y="86645"/>
                  </a:lnTo>
                  <a:lnTo>
                    <a:pt x="123077" y="77018"/>
                  </a:lnTo>
                  <a:lnTo>
                    <a:pt x="122458" y="66704"/>
                  </a:lnTo>
                  <a:lnTo>
                    <a:pt x="120982" y="56100"/>
                  </a:lnTo>
                  <a:lnTo>
                    <a:pt x="118715" y="45576"/>
                  </a:lnTo>
                  <a:lnTo>
                    <a:pt x="115528" y="35524"/>
                  </a:lnTo>
                  <a:lnTo>
                    <a:pt x="111416" y="26114"/>
                  </a:lnTo>
                  <a:lnTo>
                    <a:pt x="106182" y="17645"/>
                  </a:lnTo>
                  <a:lnTo>
                    <a:pt x="99381" y="10629"/>
                  </a:lnTo>
                  <a:lnTo>
                    <a:pt x="90921" y="5215"/>
                  </a:lnTo>
                  <a:lnTo>
                    <a:pt x="81324" y="1562"/>
                  </a:lnTo>
                  <a:lnTo>
                    <a:pt x="71505" y="0"/>
                  </a:lnTo>
                  <a:lnTo>
                    <a:pt x="62016" y="515"/>
                  </a:lnTo>
                  <a:lnTo>
                    <a:pt x="53038" y="3130"/>
                  </a:lnTo>
                  <a:lnTo>
                    <a:pt x="44557" y="8075"/>
                  </a:lnTo>
                  <a:lnTo>
                    <a:pt x="36488" y="15253"/>
                  </a:lnTo>
                  <a:lnTo>
                    <a:pt x="28902" y="24308"/>
                  </a:lnTo>
                  <a:lnTo>
                    <a:pt x="22017" y="34818"/>
                  </a:lnTo>
                  <a:lnTo>
                    <a:pt x="15904" y="46403"/>
                  </a:lnTo>
                  <a:lnTo>
                    <a:pt x="10645" y="58755"/>
                  </a:lnTo>
                  <a:lnTo>
                    <a:pt x="6409" y="71644"/>
                  </a:lnTo>
                  <a:lnTo>
                    <a:pt x="3194" y="84905"/>
                  </a:lnTo>
                  <a:lnTo>
                    <a:pt x="1019" y="98418"/>
                  </a:lnTo>
                  <a:lnTo>
                    <a:pt x="0" y="112103"/>
                  </a:lnTo>
                  <a:lnTo>
                    <a:pt x="97" y="125900"/>
                  </a:lnTo>
                  <a:lnTo>
                    <a:pt x="1295" y="139607"/>
                  </a:lnTo>
                  <a:lnTo>
                    <a:pt x="3695" y="152890"/>
                  </a:lnTo>
                  <a:lnTo>
                    <a:pt x="7244" y="165586"/>
                  </a:lnTo>
                  <a:lnTo>
                    <a:pt x="12084" y="177060"/>
                  </a:lnTo>
                  <a:lnTo>
                    <a:pt x="18615" y="186177"/>
                  </a:lnTo>
                  <a:lnTo>
                    <a:pt x="26890" y="192520"/>
                  </a:lnTo>
                  <a:lnTo>
                    <a:pt x="36361" y="196150"/>
                  </a:lnTo>
                  <a:lnTo>
                    <a:pt x="46095" y="197240"/>
                  </a:lnTo>
                  <a:lnTo>
                    <a:pt x="55522" y="196151"/>
                  </a:lnTo>
                  <a:lnTo>
                    <a:pt x="64289" y="193017"/>
                  </a:lnTo>
                  <a:lnTo>
                    <a:pt x="72097" y="187657"/>
                  </a:lnTo>
                  <a:lnTo>
                    <a:pt x="78899" y="180169"/>
                  </a:lnTo>
                  <a:lnTo>
                    <a:pt x="84822" y="170891"/>
                  </a:lnTo>
                  <a:lnTo>
                    <a:pt x="90050" y="160223"/>
                  </a:lnTo>
                  <a:lnTo>
                    <a:pt x="94759" y="148529"/>
                  </a:lnTo>
                  <a:lnTo>
                    <a:pt x="99096" y="136102"/>
                  </a:lnTo>
                  <a:lnTo>
                    <a:pt x="103170" y="123162"/>
                  </a:lnTo>
                  <a:lnTo>
                    <a:pt x="107058" y="109868"/>
                  </a:lnTo>
                  <a:lnTo>
                    <a:pt x="110652" y="96331"/>
                  </a:lnTo>
                  <a:lnTo>
                    <a:pt x="113687" y="82630"/>
                  </a:lnTo>
                  <a:lnTo>
                    <a:pt x="116063" y="68906"/>
                  </a:lnTo>
                  <a:lnTo>
                    <a:pt x="117942" y="58260"/>
                  </a:lnTo>
                  <a:lnTo>
                    <a:pt x="119590" y="54754"/>
                  </a:lnTo>
                  <a:lnTo>
                    <a:pt x="121215" y="57470"/>
                  </a:lnTo>
                  <a:lnTo>
                    <a:pt x="123065" y="64371"/>
                  </a:lnTo>
                  <a:lnTo>
                    <a:pt x="125415" y="73739"/>
                  </a:lnTo>
                  <a:lnTo>
                    <a:pt x="128570" y="84269"/>
                  </a:lnTo>
                  <a:lnTo>
                    <a:pt x="132606" y="95220"/>
                  </a:lnTo>
                  <a:lnTo>
                    <a:pt x="137428" y="106245"/>
                  </a:lnTo>
                  <a:lnTo>
                    <a:pt x="142878" y="117212"/>
                  </a:lnTo>
                  <a:lnTo>
                    <a:pt x="148803" y="128078"/>
                  </a:lnTo>
                  <a:lnTo>
                    <a:pt x="155237" y="138518"/>
                  </a:lnTo>
                  <a:lnTo>
                    <a:pt x="162388" y="147935"/>
                  </a:lnTo>
                  <a:lnTo>
                    <a:pt x="170303" y="156077"/>
                  </a:lnTo>
                  <a:lnTo>
                    <a:pt x="178828" y="162689"/>
                  </a:lnTo>
                  <a:lnTo>
                    <a:pt x="188722" y="167880"/>
                  </a:lnTo>
                  <a:lnTo>
                    <a:pt x="203090" y="170985"/>
                  </a:lnTo>
                  <a:lnTo>
                    <a:pt x="227170" y="1710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523475" y="2361818"/>
              <a:ext cx="173064" cy="217664"/>
            </a:xfrm>
            <a:custGeom>
              <a:avLst/>
              <a:gdLst/>
              <a:ahLst/>
              <a:cxnLst/>
              <a:rect l="0" t="0" r="0" b="0"/>
              <a:pathLst>
                <a:path w="173064" h="217664">
                  <a:moveTo>
                    <a:pt x="4608" y="49208"/>
                  </a:moveTo>
                  <a:lnTo>
                    <a:pt x="1808" y="61077"/>
                  </a:lnTo>
                  <a:lnTo>
                    <a:pt x="307" y="73486"/>
                  </a:lnTo>
                  <a:lnTo>
                    <a:pt x="0" y="87668"/>
                  </a:lnTo>
                  <a:lnTo>
                    <a:pt x="679" y="103203"/>
                  </a:lnTo>
                  <a:lnTo>
                    <a:pt x="2147" y="119200"/>
                  </a:lnTo>
                  <a:lnTo>
                    <a:pt x="4216" y="135078"/>
                  </a:lnTo>
                  <a:lnTo>
                    <a:pt x="6725" y="150453"/>
                  </a:lnTo>
                  <a:lnTo>
                    <a:pt x="9548" y="164991"/>
                  </a:lnTo>
                  <a:lnTo>
                    <a:pt x="12595" y="178545"/>
                  </a:lnTo>
                  <a:lnTo>
                    <a:pt x="15963" y="188858"/>
                  </a:lnTo>
                  <a:lnTo>
                    <a:pt x="19264" y="192626"/>
                  </a:lnTo>
                  <a:lnTo>
                    <a:pt x="21651" y="190085"/>
                  </a:lnTo>
                  <a:lnTo>
                    <a:pt x="23169" y="182778"/>
                  </a:lnTo>
                  <a:lnTo>
                    <a:pt x="24104" y="172303"/>
                  </a:lnTo>
                  <a:lnTo>
                    <a:pt x="24677" y="160032"/>
                  </a:lnTo>
                  <a:lnTo>
                    <a:pt x="25034" y="146831"/>
                  </a:lnTo>
                  <a:lnTo>
                    <a:pt x="25257" y="133007"/>
                  </a:lnTo>
                  <a:lnTo>
                    <a:pt x="25400" y="118490"/>
                  </a:lnTo>
                  <a:lnTo>
                    <a:pt x="25496" y="103278"/>
                  </a:lnTo>
                  <a:lnTo>
                    <a:pt x="25727" y="87785"/>
                  </a:lnTo>
                  <a:lnTo>
                    <a:pt x="26415" y="72753"/>
                  </a:lnTo>
                  <a:lnTo>
                    <a:pt x="27698" y="58569"/>
                  </a:lnTo>
                  <a:lnTo>
                    <a:pt x="29714" y="45433"/>
                  </a:lnTo>
                  <a:lnTo>
                    <a:pt x="32670" y="33528"/>
                  </a:lnTo>
                  <a:lnTo>
                    <a:pt x="36590" y="22832"/>
                  </a:lnTo>
                  <a:lnTo>
                    <a:pt x="41512" y="13649"/>
                  </a:lnTo>
                  <a:lnTo>
                    <a:pt x="47565" y="6676"/>
                  </a:lnTo>
                  <a:lnTo>
                    <a:pt x="54706" y="2105"/>
                  </a:lnTo>
                  <a:lnTo>
                    <a:pt x="62601" y="0"/>
                  </a:lnTo>
                  <a:lnTo>
                    <a:pt x="70739" y="549"/>
                  </a:lnTo>
                  <a:lnTo>
                    <a:pt x="78802" y="3589"/>
                  </a:lnTo>
                  <a:lnTo>
                    <a:pt x="86671" y="8867"/>
                  </a:lnTo>
                  <a:lnTo>
                    <a:pt x="94336" y="16212"/>
                  </a:lnTo>
                  <a:lnTo>
                    <a:pt x="101818" y="25329"/>
                  </a:lnTo>
                  <a:lnTo>
                    <a:pt x="108995" y="35684"/>
                  </a:lnTo>
                  <a:lnTo>
                    <a:pt x="115598" y="46617"/>
                  </a:lnTo>
                  <a:lnTo>
                    <a:pt x="121522" y="57711"/>
                  </a:lnTo>
                  <a:lnTo>
                    <a:pt x="126824" y="68937"/>
                  </a:lnTo>
                  <a:lnTo>
                    <a:pt x="131619" y="80541"/>
                  </a:lnTo>
                  <a:lnTo>
                    <a:pt x="136031" y="92640"/>
                  </a:lnTo>
                  <a:lnTo>
                    <a:pt x="140165" y="105055"/>
                  </a:lnTo>
                  <a:lnTo>
                    <a:pt x="144102" y="117397"/>
                  </a:lnTo>
                  <a:lnTo>
                    <a:pt x="147897" y="129447"/>
                  </a:lnTo>
                  <a:lnTo>
                    <a:pt x="151430" y="141320"/>
                  </a:lnTo>
                  <a:lnTo>
                    <a:pt x="154423" y="153358"/>
                  </a:lnTo>
                  <a:lnTo>
                    <a:pt x="156773" y="165736"/>
                  </a:lnTo>
                  <a:lnTo>
                    <a:pt x="158721" y="177874"/>
                  </a:lnTo>
                  <a:lnTo>
                    <a:pt x="161066" y="189719"/>
                  </a:lnTo>
                  <a:lnTo>
                    <a:pt x="165133" y="202314"/>
                  </a:lnTo>
                  <a:lnTo>
                    <a:pt x="173063" y="2176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746984" y="2156799"/>
              <a:ext cx="149597" cy="475891"/>
            </a:xfrm>
            <a:custGeom>
              <a:avLst/>
              <a:gdLst/>
              <a:ahLst/>
              <a:cxnLst/>
              <a:rect l="0" t="0" r="0" b="0"/>
              <a:pathLst>
                <a:path w="149597" h="475891">
                  <a:moveTo>
                    <a:pt x="86425" y="359511"/>
                  </a:moveTo>
                  <a:lnTo>
                    <a:pt x="92091" y="350643"/>
                  </a:lnTo>
                  <a:lnTo>
                    <a:pt x="95735" y="341656"/>
                  </a:lnTo>
                  <a:lnTo>
                    <a:pt x="97640" y="331666"/>
                  </a:lnTo>
                  <a:lnTo>
                    <a:pt x="97969" y="320858"/>
                  </a:lnTo>
                  <a:lnTo>
                    <a:pt x="96702" y="309695"/>
                  </a:lnTo>
                  <a:lnTo>
                    <a:pt x="93968" y="298507"/>
                  </a:lnTo>
                  <a:lnTo>
                    <a:pt x="89701" y="288087"/>
                  </a:lnTo>
                  <a:lnTo>
                    <a:pt x="83570" y="279696"/>
                  </a:lnTo>
                  <a:lnTo>
                    <a:pt x="75568" y="273847"/>
                  </a:lnTo>
                  <a:lnTo>
                    <a:pt x="66281" y="270553"/>
                  </a:lnTo>
                  <a:lnTo>
                    <a:pt x="56673" y="269689"/>
                  </a:lnTo>
                  <a:lnTo>
                    <a:pt x="47330" y="270931"/>
                  </a:lnTo>
                  <a:lnTo>
                    <a:pt x="38622" y="274167"/>
                  </a:lnTo>
                  <a:lnTo>
                    <a:pt x="30852" y="279595"/>
                  </a:lnTo>
                  <a:lnTo>
                    <a:pt x="24075" y="287129"/>
                  </a:lnTo>
                  <a:lnTo>
                    <a:pt x="18169" y="296438"/>
                  </a:lnTo>
                  <a:lnTo>
                    <a:pt x="12951" y="307127"/>
                  </a:lnTo>
                  <a:lnTo>
                    <a:pt x="8259" y="318839"/>
                  </a:lnTo>
                  <a:lnTo>
                    <a:pt x="4273" y="331448"/>
                  </a:lnTo>
                  <a:lnTo>
                    <a:pt x="1499" y="345042"/>
                  </a:lnTo>
                  <a:lnTo>
                    <a:pt x="116" y="359585"/>
                  </a:lnTo>
                  <a:lnTo>
                    <a:pt x="0" y="374604"/>
                  </a:lnTo>
                  <a:lnTo>
                    <a:pt x="912" y="389307"/>
                  </a:lnTo>
                  <a:lnTo>
                    <a:pt x="2602" y="403269"/>
                  </a:lnTo>
                  <a:lnTo>
                    <a:pt x="5025" y="416424"/>
                  </a:lnTo>
                  <a:lnTo>
                    <a:pt x="8321" y="428872"/>
                  </a:lnTo>
                  <a:lnTo>
                    <a:pt x="12507" y="440752"/>
                  </a:lnTo>
                  <a:lnTo>
                    <a:pt x="17792" y="451713"/>
                  </a:lnTo>
                  <a:lnTo>
                    <a:pt x="24628" y="460951"/>
                  </a:lnTo>
                  <a:lnTo>
                    <a:pt x="33112" y="468157"/>
                  </a:lnTo>
                  <a:lnTo>
                    <a:pt x="42725" y="473166"/>
                  </a:lnTo>
                  <a:lnTo>
                    <a:pt x="52555" y="475712"/>
                  </a:lnTo>
                  <a:lnTo>
                    <a:pt x="62051" y="475890"/>
                  </a:lnTo>
                  <a:lnTo>
                    <a:pt x="71034" y="473586"/>
                  </a:lnTo>
                  <a:lnTo>
                    <a:pt x="79519" y="468325"/>
                  </a:lnTo>
                  <a:lnTo>
                    <a:pt x="87589" y="460130"/>
                  </a:lnTo>
                  <a:lnTo>
                    <a:pt x="95177" y="449748"/>
                  </a:lnTo>
                  <a:lnTo>
                    <a:pt x="102064" y="438341"/>
                  </a:lnTo>
                  <a:lnTo>
                    <a:pt x="108182" y="426677"/>
                  </a:lnTo>
                  <a:lnTo>
                    <a:pt x="113614" y="415104"/>
                  </a:lnTo>
                  <a:lnTo>
                    <a:pt x="118498" y="403734"/>
                  </a:lnTo>
                  <a:lnTo>
                    <a:pt x="122966" y="392568"/>
                  </a:lnTo>
                  <a:lnTo>
                    <a:pt x="126967" y="381410"/>
                  </a:lnTo>
                  <a:lnTo>
                    <a:pt x="130283" y="369910"/>
                  </a:lnTo>
                  <a:lnTo>
                    <a:pt x="132851" y="357905"/>
                  </a:lnTo>
                  <a:lnTo>
                    <a:pt x="134917" y="345398"/>
                  </a:lnTo>
                  <a:lnTo>
                    <a:pt x="136918" y="332468"/>
                  </a:lnTo>
                  <a:lnTo>
                    <a:pt x="139113" y="319213"/>
                  </a:lnTo>
                  <a:lnTo>
                    <a:pt x="141422" y="305719"/>
                  </a:lnTo>
                  <a:lnTo>
                    <a:pt x="143517" y="292054"/>
                  </a:lnTo>
                  <a:lnTo>
                    <a:pt x="145223" y="278270"/>
                  </a:lnTo>
                  <a:lnTo>
                    <a:pt x="146520" y="264404"/>
                  </a:lnTo>
                  <a:lnTo>
                    <a:pt x="147466" y="250481"/>
                  </a:lnTo>
                  <a:lnTo>
                    <a:pt x="148138" y="236521"/>
                  </a:lnTo>
                  <a:lnTo>
                    <a:pt x="148604" y="222536"/>
                  </a:lnTo>
                  <a:lnTo>
                    <a:pt x="148926" y="208533"/>
                  </a:lnTo>
                  <a:lnTo>
                    <a:pt x="149145" y="194518"/>
                  </a:lnTo>
                  <a:lnTo>
                    <a:pt x="149293" y="180496"/>
                  </a:lnTo>
                  <a:lnTo>
                    <a:pt x="149393" y="166468"/>
                  </a:lnTo>
                  <a:lnTo>
                    <a:pt x="149455" y="152437"/>
                  </a:lnTo>
                  <a:lnTo>
                    <a:pt x="149328" y="138404"/>
                  </a:lnTo>
                  <a:lnTo>
                    <a:pt x="148710" y="124369"/>
                  </a:lnTo>
                  <a:lnTo>
                    <a:pt x="147481" y="110333"/>
                  </a:lnTo>
                  <a:lnTo>
                    <a:pt x="145842" y="96297"/>
                  </a:lnTo>
                  <a:lnTo>
                    <a:pt x="144202" y="82259"/>
                  </a:lnTo>
                  <a:lnTo>
                    <a:pt x="142802" y="68217"/>
                  </a:lnTo>
                  <a:lnTo>
                    <a:pt x="141540" y="54007"/>
                  </a:lnTo>
                  <a:lnTo>
                    <a:pt x="140085" y="39321"/>
                  </a:lnTo>
                  <a:lnTo>
                    <a:pt x="138251" y="24076"/>
                  </a:lnTo>
                  <a:lnTo>
                    <a:pt x="135828" y="9969"/>
                  </a:lnTo>
                  <a:lnTo>
                    <a:pt x="131801" y="1189"/>
                  </a:lnTo>
                  <a:lnTo>
                    <a:pt x="126205" y="0"/>
                  </a:lnTo>
                  <a:lnTo>
                    <a:pt x="121043" y="5150"/>
                  </a:lnTo>
                  <a:lnTo>
                    <a:pt x="117016" y="15033"/>
                  </a:lnTo>
                  <a:lnTo>
                    <a:pt x="114243" y="28017"/>
                  </a:lnTo>
                  <a:lnTo>
                    <a:pt x="112807" y="42483"/>
                  </a:lnTo>
                  <a:lnTo>
                    <a:pt x="112610" y="57433"/>
                  </a:lnTo>
                  <a:lnTo>
                    <a:pt x="113271" y="72405"/>
                  </a:lnTo>
                  <a:lnTo>
                    <a:pt x="114244" y="87228"/>
                  </a:lnTo>
                  <a:lnTo>
                    <a:pt x="115191" y="101871"/>
                  </a:lnTo>
                  <a:lnTo>
                    <a:pt x="115977" y="116352"/>
                  </a:lnTo>
                  <a:lnTo>
                    <a:pt x="116578" y="130706"/>
                  </a:lnTo>
                  <a:lnTo>
                    <a:pt x="117023" y="144968"/>
                  </a:lnTo>
                  <a:lnTo>
                    <a:pt x="117509" y="159330"/>
                  </a:lnTo>
                  <a:lnTo>
                    <a:pt x="118374" y="174120"/>
                  </a:lnTo>
                  <a:lnTo>
                    <a:pt x="119772" y="189477"/>
                  </a:lnTo>
                  <a:lnTo>
                    <a:pt x="121527" y="205215"/>
                  </a:lnTo>
                  <a:lnTo>
                    <a:pt x="123245" y="220933"/>
                  </a:lnTo>
                  <a:lnTo>
                    <a:pt x="124698" y="236400"/>
                  </a:lnTo>
                  <a:lnTo>
                    <a:pt x="125995" y="251718"/>
                  </a:lnTo>
                  <a:lnTo>
                    <a:pt x="127472" y="267221"/>
                  </a:lnTo>
                  <a:lnTo>
                    <a:pt x="129319" y="283092"/>
                  </a:lnTo>
                  <a:lnTo>
                    <a:pt x="131559" y="299192"/>
                  </a:lnTo>
                  <a:lnTo>
                    <a:pt x="134140" y="315161"/>
                  </a:lnTo>
                  <a:lnTo>
                    <a:pt x="136987" y="330799"/>
                  </a:lnTo>
                  <a:lnTo>
                    <a:pt x="139865" y="346234"/>
                  </a:lnTo>
                  <a:lnTo>
                    <a:pt x="142410" y="361817"/>
                  </a:lnTo>
                  <a:lnTo>
                    <a:pt x="144453" y="377723"/>
                  </a:lnTo>
                  <a:lnTo>
                    <a:pt x="145994" y="393225"/>
                  </a:lnTo>
                  <a:lnTo>
                    <a:pt x="147277" y="408307"/>
                  </a:lnTo>
                  <a:lnTo>
                    <a:pt x="148414" y="424296"/>
                  </a:lnTo>
                  <a:lnTo>
                    <a:pt x="149596" y="4437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551246" y="2888737"/>
              <a:ext cx="299768" cy="424240"/>
            </a:xfrm>
            <a:custGeom>
              <a:avLst/>
              <a:gdLst/>
              <a:ahLst/>
              <a:cxnLst/>
              <a:rect l="0" t="0" r="0" b="0"/>
              <a:pathLst>
                <a:path w="299768" h="424240">
                  <a:moveTo>
                    <a:pt x="102557" y="280340"/>
                  </a:moveTo>
                  <a:lnTo>
                    <a:pt x="96622" y="274540"/>
                  </a:lnTo>
                  <a:lnTo>
                    <a:pt x="90417" y="269616"/>
                  </a:lnTo>
                  <a:lnTo>
                    <a:pt x="83322" y="265127"/>
                  </a:lnTo>
                  <a:lnTo>
                    <a:pt x="75382" y="261424"/>
                  </a:lnTo>
                  <a:lnTo>
                    <a:pt x="66735" y="259356"/>
                  </a:lnTo>
                  <a:lnTo>
                    <a:pt x="57546" y="259259"/>
                  </a:lnTo>
                  <a:lnTo>
                    <a:pt x="48118" y="261156"/>
                  </a:lnTo>
                  <a:lnTo>
                    <a:pt x="38877" y="265018"/>
                  </a:lnTo>
                  <a:lnTo>
                    <a:pt x="30046" y="270626"/>
                  </a:lnTo>
                  <a:lnTo>
                    <a:pt x="21984" y="277967"/>
                  </a:lnTo>
                  <a:lnTo>
                    <a:pt x="15248" y="287313"/>
                  </a:lnTo>
                  <a:lnTo>
                    <a:pt x="10016" y="298629"/>
                  </a:lnTo>
                  <a:lnTo>
                    <a:pt x="6146" y="311463"/>
                  </a:lnTo>
                  <a:lnTo>
                    <a:pt x="3375" y="325139"/>
                  </a:lnTo>
                  <a:lnTo>
                    <a:pt x="1437" y="339183"/>
                  </a:lnTo>
                  <a:lnTo>
                    <a:pt x="269" y="353187"/>
                  </a:lnTo>
                  <a:lnTo>
                    <a:pt x="0" y="366736"/>
                  </a:lnTo>
                  <a:lnTo>
                    <a:pt x="639" y="379651"/>
                  </a:lnTo>
                  <a:lnTo>
                    <a:pt x="2389" y="391628"/>
                  </a:lnTo>
                  <a:lnTo>
                    <a:pt x="5700" y="402154"/>
                  </a:lnTo>
                  <a:lnTo>
                    <a:pt x="10667" y="411073"/>
                  </a:lnTo>
                  <a:lnTo>
                    <a:pt x="16936" y="418064"/>
                  </a:lnTo>
                  <a:lnTo>
                    <a:pt x="23899" y="422488"/>
                  </a:lnTo>
                  <a:lnTo>
                    <a:pt x="31135" y="424239"/>
                  </a:lnTo>
                  <a:lnTo>
                    <a:pt x="38432" y="423654"/>
                  </a:lnTo>
                  <a:lnTo>
                    <a:pt x="45703" y="421218"/>
                  </a:lnTo>
                  <a:lnTo>
                    <a:pt x="52923" y="417391"/>
                  </a:lnTo>
                  <a:lnTo>
                    <a:pt x="60093" y="412233"/>
                  </a:lnTo>
                  <a:lnTo>
                    <a:pt x="67221" y="405423"/>
                  </a:lnTo>
                  <a:lnTo>
                    <a:pt x="74312" y="396915"/>
                  </a:lnTo>
                  <a:lnTo>
                    <a:pt x="81211" y="386763"/>
                  </a:lnTo>
                  <a:lnTo>
                    <a:pt x="87617" y="374966"/>
                  </a:lnTo>
                  <a:lnTo>
                    <a:pt x="93407" y="361703"/>
                  </a:lnTo>
                  <a:lnTo>
                    <a:pt x="98618" y="347576"/>
                  </a:lnTo>
                  <a:lnTo>
                    <a:pt x="103351" y="333488"/>
                  </a:lnTo>
                  <a:lnTo>
                    <a:pt x="107722" y="319931"/>
                  </a:lnTo>
                  <a:lnTo>
                    <a:pt x="111828" y="306542"/>
                  </a:lnTo>
                  <a:lnTo>
                    <a:pt x="115746" y="292340"/>
                  </a:lnTo>
                  <a:lnTo>
                    <a:pt x="119528" y="276821"/>
                  </a:lnTo>
                  <a:lnTo>
                    <a:pt x="123053" y="260124"/>
                  </a:lnTo>
                  <a:lnTo>
                    <a:pt x="126041" y="242758"/>
                  </a:lnTo>
                  <a:lnTo>
                    <a:pt x="128382" y="225112"/>
                  </a:lnTo>
                  <a:lnTo>
                    <a:pt x="130123" y="207550"/>
                  </a:lnTo>
                  <a:lnTo>
                    <a:pt x="131374" y="190466"/>
                  </a:lnTo>
                  <a:lnTo>
                    <a:pt x="132253" y="174009"/>
                  </a:lnTo>
                  <a:lnTo>
                    <a:pt x="132862" y="157825"/>
                  </a:lnTo>
                  <a:lnTo>
                    <a:pt x="133278" y="141192"/>
                  </a:lnTo>
                  <a:lnTo>
                    <a:pt x="133561" y="123743"/>
                  </a:lnTo>
                  <a:lnTo>
                    <a:pt x="133753" y="105766"/>
                  </a:lnTo>
                  <a:lnTo>
                    <a:pt x="133881" y="87998"/>
                  </a:lnTo>
                  <a:lnTo>
                    <a:pt x="133972" y="70859"/>
                  </a:lnTo>
                  <a:lnTo>
                    <a:pt x="134204" y="54436"/>
                  </a:lnTo>
                  <a:lnTo>
                    <a:pt x="134891" y="38648"/>
                  </a:lnTo>
                  <a:lnTo>
                    <a:pt x="136145" y="23393"/>
                  </a:lnTo>
                  <a:lnTo>
                    <a:pt x="137058" y="9656"/>
                  </a:lnTo>
                  <a:lnTo>
                    <a:pt x="135966" y="1045"/>
                  </a:lnTo>
                  <a:lnTo>
                    <a:pt x="133219" y="0"/>
                  </a:lnTo>
                  <a:lnTo>
                    <a:pt x="130520" y="4849"/>
                  </a:lnTo>
                  <a:lnTo>
                    <a:pt x="128421" y="13950"/>
                  </a:lnTo>
                  <a:lnTo>
                    <a:pt x="126908" y="26323"/>
                  </a:lnTo>
                  <a:lnTo>
                    <a:pt x="125851" y="41193"/>
                  </a:lnTo>
                  <a:lnTo>
                    <a:pt x="125126" y="57587"/>
                  </a:lnTo>
                  <a:lnTo>
                    <a:pt x="124631" y="74369"/>
                  </a:lnTo>
                  <a:lnTo>
                    <a:pt x="124297" y="90885"/>
                  </a:lnTo>
                  <a:lnTo>
                    <a:pt x="124071" y="106909"/>
                  </a:lnTo>
                  <a:lnTo>
                    <a:pt x="123920" y="122440"/>
                  </a:lnTo>
                  <a:lnTo>
                    <a:pt x="123818" y="137571"/>
                  </a:lnTo>
                  <a:lnTo>
                    <a:pt x="123751" y="152888"/>
                  </a:lnTo>
                  <a:lnTo>
                    <a:pt x="123705" y="169399"/>
                  </a:lnTo>
                  <a:lnTo>
                    <a:pt x="123679" y="187540"/>
                  </a:lnTo>
                  <a:lnTo>
                    <a:pt x="123832" y="206609"/>
                  </a:lnTo>
                  <a:lnTo>
                    <a:pt x="124467" y="225110"/>
                  </a:lnTo>
                  <a:lnTo>
                    <a:pt x="125706" y="242230"/>
                  </a:lnTo>
                  <a:lnTo>
                    <a:pt x="127353" y="258314"/>
                  </a:lnTo>
                  <a:lnTo>
                    <a:pt x="128997" y="274475"/>
                  </a:lnTo>
                  <a:lnTo>
                    <a:pt x="130402" y="291376"/>
                  </a:lnTo>
                  <a:lnTo>
                    <a:pt x="131665" y="308863"/>
                  </a:lnTo>
                  <a:lnTo>
                    <a:pt x="133120" y="326244"/>
                  </a:lnTo>
                  <a:lnTo>
                    <a:pt x="134951" y="343061"/>
                  </a:lnTo>
                  <a:lnTo>
                    <a:pt x="137194" y="358054"/>
                  </a:lnTo>
                  <a:lnTo>
                    <a:pt x="140245" y="368721"/>
                  </a:lnTo>
                  <a:lnTo>
                    <a:pt x="144598" y="372879"/>
                  </a:lnTo>
                  <a:lnTo>
                    <a:pt x="149549" y="370830"/>
                  </a:lnTo>
                  <a:lnTo>
                    <a:pt x="154279" y="365396"/>
                  </a:lnTo>
                  <a:lnTo>
                    <a:pt x="159020" y="358130"/>
                  </a:lnTo>
                  <a:lnTo>
                    <a:pt x="164078" y="349760"/>
                  </a:lnTo>
                  <a:lnTo>
                    <a:pt x="169721" y="341005"/>
                  </a:lnTo>
                  <a:lnTo>
                    <a:pt x="176236" y="332725"/>
                  </a:lnTo>
                  <a:lnTo>
                    <a:pt x="183684" y="325339"/>
                  </a:lnTo>
                  <a:lnTo>
                    <a:pt x="192119" y="318885"/>
                  </a:lnTo>
                  <a:lnTo>
                    <a:pt x="201680" y="313233"/>
                  </a:lnTo>
                  <a:lnTo>
                    <a:pt x="212327" y="308205"/>
                  </a:lnTo>
                  <a:lnTo>
                    <a:pt x="223730" y="303639"/>
                  </a:lnTo>
                  <a:lnTo>
                    <a:pt x="235375" y="299404"/>
                  </a:lnTo>
                  <a:lnTo>
                    <a:pt x="246941" y="295395"/>
                  </a:lnTo>
                  <a:lnTo>
                    <a:pt x="258145" y="291377"/>
                  </a:lnTo>
                  <a:lnTo>
                    <a:pt x="268669" y="286993"/>
                  </a:lnTo>
                  <a:lnTo>
                    <a:pt x="278399" y="282074"/>
                  </a:lnTo>
                  <a:lnTo>
                    <a:pt x="286915" y="276464"/>
                  </a:lnTo>
                  <a:lnTo>
                    <a:pt x="293432" y="269942"/>
                  </a:lnTo>
                  <a:lnTo>
                    <a:pt x="297698" y="262482"/>
                  </a:lnTo>
                  <a:lnTo>
                    <a:pt x="299767" y="254370"/>
                  </a:lnTo>
                  <a:lnTo>
                    <a:pt x="299726" y="246088"/>
                  </a:lnTo>
                  <a:lnTo>
                    <a:pt x="297844" y="237933"/>
                  </a:lnTo>
                  <a:lnTo>
                    <a:pt x="294329" y="230171"/>
                  </a:lnTo>
                  <a:lnTo>
                    <a:pt x="289237" y="223112"/>
                  </a:lnTo>
                  <a:lnTo>
                    <a:pt x="282744" y="216857"/>
                  </a:lnTo>
                  <a:lnTo>
                    <a:pt x="275115" y="211658"/>
                  </a:lnTo>
                  <a:lnTo>
                    <a:pt x="266626" y="207989"/>
                  </a:lnTo>
                  <a:lnTo>
                    <a:pt x="257509" y="205970"/>
                  </a:lnTo>
                  <a:lnTo>
                    <a:pt x="247948" y="205580"/>
                  </a:lnTo>
                  <a:lnTo>
                    <a:pt x="238076" y="206830"/>
                  </a:lnTo>
                  <a:lnTo>
                    <a:pt x="227997" y="209563"/>
                  </a:lnTo>
                  <a:lnTo>
                    <a:pt x="217940" y="213667"/>
                  </a:lnTo>
                  <a:lnTo>
                    <a:pt x="208260" y="219163"/>
                  </a:lnTo>
                  <a:lnTo>
                    <a:pt x="199130" y="225940"/>
                  </a:lnTo>
                  <a:lnTo>
                    <a:pt x="190863" y="234099"/>
                  </a:lnTo>
                  <a:lnTo>
                    <a:pt x="183988" y="244010"/>
                  </a:lnTo>
                  <a:lnTo>
                    <a:pt x="178667" y="255709"/>
                  </a:lnTo>
                  <a:lnTo>
                    <a:pt x="174907" y="268632"/>
                  </a:lnTo>
                  <a:lnTo>
                    <a:pt x="172742" y="281838"/>
                  </a:lnTo>
                  <a:lnTo>
                    <a:pt x="172030" y="294748"/>
                  </a:lnTo>
                  <a:lnTo>
                    <a:pt x="172668" y="307007"/>
                  </a:lnTo>
                  <a:lnTo>
                    <a:pt x="174682" y="318313"/>
                  </a:lnTo>
                  <a:lnTo>
                    <a:pt x="177960" y="328617"/>
                  </a:lnTo>
                  <a:lnTo>
                    <a:pt x="182277" y="338045"/>
                  </a:lnTo>
                  <a:lnTo>
                    <a:pt x="187391" y="346779"/>
                  </a:lnTo>
                  <a:lnTo>
                    <a:pt x="193093" y="354991"/>
                  </a:lnTo>
                  <a:lnTo>
                    <a:pt x="199378" y="362662"/>
                  </a:lnTo>
                  <a:lnTo>
                    <a:pt x="206429" y="369597"/>
                  </a:lnTo>
                  <a:lnTo>
                    <a:pt x="214284" y="375730"/>
                  </a:lnTo>
                  <a:lnTo>
                    <a:pt x="222846" y="380663"/>
                  </a:lnTo>
                  <a:lnTo>
                    <a:pt x="231973" y="383615"/>
                  </a:lnTo>
                  <a:lnTo>
                    <a:pt x="241512" y="384334"/>
                  </a:lnTo>
                  <a:lnTo>
                    <a:pt x="251083" y="382966"/>
                  </a:lnTo>
                  <a:lnTo>
                    <a:pt x="261123" y="379439"/>
                  </a:lnTo>
                  <a:lnTo>
                    <a:pt x="273629" y="371204"/>
                  </a:lnTo>
                  <a:lnTo>
                    <a:pt x="292070" y="3540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85430" y="3101345"/>
              <a:ext cx="126343" cy="182293"/>
            </a:xfrm>
            <a:custGeom>
              <a:avLst/>
              <a:gdLst/>
              <a:ahLst/>
              <a:cxnLst/>
              <a:rect l="0" t="0" r="0" b="0"/>
              <a:pathLst>
                <a:path w="126343" h="182293">
                  <a:moveTo>
                    <a:pt x="0" y="67732"/>
                  </a:moveTo>
                  <a:lnTo>
                    <a:pt x="0" y="79467"/>
                  </a:lnTo>
                  <a:lnTo>
                    <a:pt x="0" y="90596"/>
                  </a:lnTo>
                  <a:lnTo>
                    <a:pt x="5" y="102190"/>
                  </a:lnTo>
                  <a:lnTo>
                    <a:pt x="177" y="114178"/>
                  </a:lnTo>
                  <a:lnTo>
                    <a:pt x="825" y="126190"/>
                  </a:lnTo>
                  <a:lnTo>
                    <a:pt x="2079" y="137993"/>
                  </a:lnTo>
                  <a:lnTo>
                    <a:pt x="3904" y="149520"/>
                  </a:lnTo>
                  <a:lnTo>
                    <a:pt x="6200" y="160788"/>
                  </a:lnTo>
                  <a:lnTo>
                    <a:pt x="8831" y="171774"/>
                  </a:lnTo>
                  <a:lnTo>
                    <a:pt x="10798" y="179968"/>
                  </a:lnTo>
                  <a:lnTo>
                    <a:pt x="10989" y="182292"/>
                  </a:lnTo>
                  <a:lnTo>
                    <a:pt x="9827" y="179905"/>
                  </a:lnTo>
                  <a:lnTo>
                    <a:pt x="7975" y="174308"/>
                  </a:lnTo>
                  <a:lnTo>
                    <a:pt x="6064" y="166347"/>
                  </a:lnTo>
                  <a:lnTo>
                    <a:pt x="4421" y="156611"/>
                  </a:lnTo>
                  <a:lnTo>
                    <a:pt x="3136" y="145572"/>
                  </a:lnTo>
                  <a:lnTo>
                    <a:pt x="2184" y="133599"/>
                  </a:lnTo>
                  <a:lnTo>
                    <a:pt x="1506" y="120965"/>
                  </a:lnTo>
                  <a:lnTo>
                    <a:pt x="1201" y="107710"/>
                  </a:lnTo>
                  <a:lnTo>
                    <a:pt x="1519" y="93669"/>
                  </a:lnTo>
                  <a:lnTo>
                    <a:pt x="2551" y="78821"/>
                  </a:lnTo>
                  <a:lnTo>
                    <a:pt x="4396" y="63594"/>
                  </a:lnTo>
                  <a:lnTo>
                    <a:pt x="7237" y="48752"/>
                  </a:lnTo>
                  <a:lnTo>
                    <a:pt x="11081" y="34713"/>
                  </a:lnTo>
                  <a:lnTo>
                    <a:pt x="15951" y="22186"/>
                  </a:lnTo>
                  <a:lnTo>
                    <a:pt x="21969" y="12288"/>
                  </a:lnTo>
                  <a:lnTo>
                    <a:pt x="29087" y="5385"/>
                  </a:lnTo>
                  <a:lnTo>
                    <a:pt x="36968" y="1361"/>
                  </a:lnTo>
                  <a:lnTo>
                    <a:pt x="45095" y="0"/>
                  </a:lnTo>
                  <a:lnTo>
                    <a:pt x="53151" y="898"/>
                  </a:lnTo>
                  <a:lnTo>
                    <a:pt x="61015" y="3733"/>
                  </a:lnTo>
                  <a:lnTo>
                    <a:pt x="68676" y="8360"/>
                  </a:lnTo>
                  <a:lnTo>
                    <a:pt x="76158" y="14541"/>
                  </a:lnTo>
                  <a:lnTo>
                    <a:pt x="83334" y="22129"/>
                  </a:lnTo>
                  <a:lnTo>
                    <a:pt x="89934" y="31123"/>
                  </a:lnTo>
                  <a:lnTo>
                    <a:pt x="95858" y="41392"/>
                  </a:lnTo>
                  <a:lnTo>
                    <a:pt x="101159" y="52542"/>
                  </a:lnTo>
                  <a:lnTo>
                    <a:pt x="105954" y="64018"/>
                  </a:lnTo>
                  <a:lnTo>
                    <a:pt x="110362" y="75480"/>
                  </a:lnTo>
                  <a:lnTo>
                    <a:pt x="114323" y="86956"/>
                  </a:lnTo>
                  <a:lnTo>
                    <a:pt x="117611" y="98727"/>
                  </a:lnTo>
                  <a:lnTo>
                    <a:pt x="120157" y="110925"/>
                  </a:lnTo>
                  <a:lnTo>
                    <a:pt x="122042" y="122942"/>
                  </a:lnTo>
                  <a:lnTo>
                    <a:pt x="123593" y="134693"/>
                  </a:lnTo>
                  <a:lnTo>
                    <a:pt x="124948" y="147212"/>
                  </a:lnTo>
                  <a:lnTo>
                    <a:pt x="126342" y="1624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070215" y="3116435"/>
              <a:ext cx="125438" cy="153551"/>
            </a:xfrm>
            <a:custGeom>
              <a:avLst/>
              <a:gdLst/>
              <a:ahLst/>
              <a:cxnLst/>
              <a:rect l="0" t="0" r="0" b="0"/>
              <a:pathLst>
                <a:path w="125438" h="153551">
                  <a:moveTo>
                    <a:pt x="67899" y="10528"/>
                  </a:moveTo>
                  <a:lnTo>
                    <a:pt x="59097" y="13529"/>
                  </a:lnTo>
                  <a:lnTo>
                    <a:pt x="50750" y="16952"/>
                  </a:lnTo>
                  <a:lnTo>
                    <a:pt x="42061" y="21157"/>
                  </a:lnTo>
                  <a:lnTo>
                    <a:pt x="33286" y="26403"/>
                  </a:lnTo>
                  <a:lnTo>
                    <a:pt x="25087" y="33180"/>
                  </a:lnTo>
                  <a:lnTo>
                    <a:pt x="17806" y="41618"/>
                  </a:lnTo>
                  <a:lnTo>
                    <a:pt x="11616" y="51530"/>
                  </a:lnTo>
                  <a:lnTo>
                    <a:pt x="6683" y="62622"/>
                  </a:lnTo>
                  <a:lnTo>
                    <a:pt x="2972" y="74593"/>
                  </a:lnTo>
                  <a:lnTo>
                    <a:pt x="615" y="87036"/>
                  </a:lnTo>
                  <a:lnTo>
                    <a:pt x="0" y="99453"/>
                  </a:lnTo>
                  <a:lnTo>
                    <a:pt x="1186" y="111565"/>
                  </a:lnTo>
                  <a:lnTo>
                    <a:pt x="4269" y="122813"/>
                  </a:lnTo>
                  <a:lnTo>
                    <a:pt x="9537" y="132310"/>
                  </a:lnTo>
                  <a:lnTo>
                    <a:pt x="16933" y="139730"/>
                  </a:lnTo>
                  <a:lnTo>
                    <a:pt x="26137" y="145239"/>
                  </a:lnTo>
                  <a:lnTo>
                    <a:pt x="36748" y="149192"/>
                  </a:lnTo>
                  <a:lnTo>
                    <a:pt x="48391" y="151958"/>
                  </a:lnTo>
                  <a:lnTo>
                    <a:pt x="60442" y="153533"/>
                  </a:lnTo>
                  <a:lnTo>
                    <a:pt x="72065" y="153550"/>
                  </a:lnTo>
                  <a:lnTo>
                    <a:pt x="82834" y="151926"/>
                  </a:lnTo>
                  <a:lnTo>
                    <a:pt x="92537" y="148533"/>
                  </a:lnTo>
                  <a:lnTo>
                    <a:pt x="100990" y="143050"/>
                  </a:lnTo>
                  <a:lnTo>
                    <a:pt x="108228" y="135504"/>
                  </a:lnTo>
                  <a:lnTo>
                    <a:pt x="114277" y="126199"/>
                  </a:lnTo>
                  <a:lnTo>
                    <a:pt x="119057" y="115519"/>
                  </a:lnTo>
                  <a:lnTo>
                    <a:pt x="122640" y="103825"/>
                  </a:lnTo>
                  <a:lnTo>
                    <a:pt x="124896" y="91570"/>
                  </a:lnTo>
                  <a:lnTo>
                    <a:pt x="125437" y="79278"/>
                  </a:lnTo>
                  <a:lnTo>
                    <a:pt x="124203" y="67246"/>
                  </a:lnTo>
                  <a:lnTo>
                    <a:pt x="121256" y="55881"/>
                  </a:lnTo>
                  <a:lnTo>
                    <a:pt x="116612" y="45774"/>
                  </a:lnTo>
                  <a:lnTo>
                    <a:pt x="110455" y="37125"/>
                  </a:lnTo>
                  <a:lnTo>
                    <a:pt x="103150" y="29758"/>
                  </a:lnTo>
                  <a:lnTo>
                    <a:pt x="94224" y="22484"/>
                  </a:lnTo>
                  <a:lnTo>
                    <a:pt x="80661" y="13545"/>
                  </a:lnTo>
                  <a:lnTo>
                    <a:pt x="573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22342" y="3100850"/>
              <a:ext cx="242156" cy="184042"/>
            </a:xfrm>
            <a:custGeom>
              <a:avLst/>
              <a:gdLst/>
              <a:ahLst/>
              <a:cxnLst/>
              <a:rect l="0" t="0" r="0" b="0"/>
              <a:pathLst>
                <a:path w="242156" h="184042">
                  <a:moveTo>
                    <a:pt x="0" y="68227"/>
                  </a:moveTo>
                  <a:lnTo>
                    <a:pt x="5800" y="74229"/>
                  </a:lnTo>
                  <a:lnTo>
                    <a:pt x="10724" y="81074"/>
                  </a:lnTo>
                  <a:lnTo>
                    <a:pt x="15227" y="89462"/>
                  </a:lnTo>
                  <a:lnTo>
                    <a:pt x="19448" y="99089"/>
                  </a:lnTo>
                  <a:lnTo>
                    <a:pt x="23462" y="109404"/>
                  </a:lnTo>
                  <a:lnTo>
                    <a:pt x="27303" y="119934"/>
                  </a:lnTo>
                  <a:lnTo>
                    <a:pt x="30334" y="127757"/>
                  </a:lnTo>
                  <a:lnTo>
                    <a:pt x="31851" y="129358"/>
                  </a:lnTo>
                  <a:lnTo>
                    <a:pt x="32366" y="125695"/>
                  </a:lnTo>
                  <a:lnTo>
                    <a:pt x="32245" y="118434"/>
                  </a:lnTo>
                  <a:lnTo>
                    <a:pt x="31476" y="108822"/>
                  </a:lnTo>
                  <a:lnTo>
                    <a:pt x="30071" y="97683"/>
                  </a:lnTo>
                  <a:lnTo>
                    <a:pt x="28445" y="85551"/>
                  </a:lnTo>
                  <a:lnTo>
                    <a:pt x="27327" y="72771"/>
                  </a:lnTo>
                  <a:lnTo>
                    <a:pt x="27099" y="59578"/>
                  </a:lnTo>
                  <a:lnTo>
                    <a:pt x="28114" y="46610"/>
                  </a:lnTo>
                  <a:lnTo>
                    <a:pt x="30855" y="34883"/>
                  </a:lnTo>
                  <a:lnTo>
                    <a:pt x="35404" y="24861"/>
                  </a:lnTo>
                  <a:lnTo>
                    <a:pt x="41374" y="16980"/>
                  </a:lnTo>
                  <a:lnTo>
                    <a:pt x="48130" y="11884"/>
                  </a:lnTo>
                  <a:lnTo>
                    <a:pt x="55222" y="9650"/>
                  </a:lnTo>
                  <a:lnTo>
                    <a:pt x="62420" y="10064"/>
                  </a:lnTo>
                  <a:lnTo>
                    <a:pt x="69623" y="12909"/>
                  </a:lnTo>
                  <a:lnTo>
                    <a:pt x="76795" y="17816"/>
                  </a:lnTo>
                  <a:lnTo>
                    <a:pt x="83761" y="24342"/>
                  </a:lnTo>
                  <a:lnTo>
                    <a:pt x="90220" y="32076"/>
                  </a:lnTo>
                  <a:lnTo>
                    <a:pt x="96049" y="40678"/>
                  </a:lnTo>
                  <a:lnTo>
                    <a:pt x="101287" y="49891"/>
                  </a:lnTo>
                  <a:lnTo>
                    <a:pt x="106040" y="59528"/>
                  </a:lnTo>
                  <a:lnTo>
                    <a:pt x="110438" y="69409"/>
                  </a:lnTo>
                  <a:lnTo>
                    <a:pt x="115067" y="77856"/>
                  </a:lnTo>
                  <a:lnTo>
                    <a:pt x="120113" y="82054"/>
                  </a:lnTo>
                  <a:lnTo>
                    <a:pt x="124611" y="81198"/>
                  </a:lnTo>
                  <a:lnTo>
                    <a:pt x="128166" y="75848"/>
                  </a:lnTo>
                  <a:lnTo>
                    <a:pt x="130811" y="66964"/>
                  </a:lnTo>
                  <a:lnTo>
                    <a:pt x="132877" y="55787"/>
                  </a:lnTo>
                  <a:lnTo>
                    <a:pt x="134853" y="43680"/>
                  </a:lnTo>
                  <a:lnTo>
                    <a:pt x="137037" y="31481"/>
                  </a:lnTo>
                  <a:lnTo>
                    <a:pt x="140008" y="20189"/>
                  </a:lnTo>
                  <a:lnTo>
                    <a:pt x="144675" y="11118"/>
                  </a:lnTo>
                  <a:lnTo>
                    <a:pt x="151368" y="4768"/>
                  </a:lnTo>
                  <a:lnTo>
                    <a:pt x="159611" y="1114"/>
                  </a:lnTo>
                  <a:lnTo>
                    <a:pt x="168439" y="0"/>
                  </a:lnTo>
                  <a:lnTo>
                    <a:pt x="177217" y="1063"/>
                  </a:lnTo>
                  <a:lnTo>
                    <a:pt x="185529" y="4008"/>
                  </a:lnTo>
                  <a:lnTo>
                    <a:pt x="193025" y="8707"/>
                  </a:lnTo>
                  <a:lnTo>
                    <a:pt x="199613" y="14938"/>
                  </a:lnTo>
                  <a:lnTo>
                    <a:pt x="205391" y="22558"/>
                  </a:lnTo>
                  <a:lnTo>
                    <a:pt x="210521" y="31574"/>
                  </a:lnTo>
                  <a:lnTo>
                    <a:pt x="215164" y="41862"/>
                  </a:lnTo>
                  <a:lnTo>
                    <a:pt x="219456" y="53195"/>
                  </a:lnTo>
                  <a:lnTo>
                    <a:pt x="223500" y="65326"/>
                  </a:lnTo>
                  <a:lnTo>
                    <a:pt x="227368" y="78041"/>
                  </a:lnTo>
                  <a:lnTo>
                    <a:pt x="230950" y="91172"/>
                  </a:lnTo>
                  <a:lnTo>
                    <a:pt x="233976" y="104593"/>
                  </a:lnTo>
                  <a:lnTo>
                    <a:pt x="236344" y="118200"/>
                  </a:lnTo>
                  <a:lnTo>
                    <a:pt x="238105" y="131515"/>
                  </a:lnTo>
                  <a:lnTo>
                    <a:pt x="239561" y="145096"/>
                  </a:lnTo>
                  <a:lnTo>
                    <a:pt x="240838" y="161252"/>
                  </a:lnTo>
                  <a:lnTo>
                    <a:pt x="242155" y="184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527669" y="3169077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5" y="34467"/>
                  </a:lnTo>
                  <a:lnTo>
                    <a:pt x="7968" y="46801"/>
                  </a:lnTo>
                  <a:lnTo>
                    <a:pt x="9465" y="60110"/>
                  </a:lnTo>
                  <a:lnTo>
                    <a:pt x="11311" y="74400"/>
                  </a:lnTo>
                  <a:lnTo>
                    <a:pt x="13388" y="88972"/>
                  </a:lnTo>
                  <a:lnTo>
                    <a:pt x="15545" y="104051"/>
                  </a:lnTo>
                  <a:lnTo>
                    <a:pt x="17974" y="122081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527669" y="302167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632953" y="3132330"/>
              <a:ext cx="126343" cy="173619"/>
            </a:xfrm>
            <a:custGeom>
              <a:avLst/>
              <a:gdLst/>
              <a:ahLst/>
              <a:cxnLst/>
              <a:rect l="0" t="0" r="0" b="0"/>
              <a:pathLst>
                <a:path w="126343" h="173619">
                  <a:moveTo>
                    <a:pt x="0" y="78861"/>
                  </a:moveTo>
                  <a:lnTo>
                    <a:pt x="2867" y="87730"/>
                  </a:lnTo>
                  <a:lnTo>
                    <a:pt x="5010" y="96716"/>
                  </a:lnTo>
                  <a:lnTo>
                    <a:pt x="6616" y="106707"/>
                  </a:lnTo>
                  <a:lnTo>
                    <a:pt x="7970" y="117515"/>
                  </a:lnTo>
                  <a:lnTo>
                    <a:pt x="9467" y="128678"/>
                  </a:lnTo>
                  <a:lnTo>
                    <a:pt x="11299" y="139814"/>
                  </a:lnTo>
                  <a:lnTo>
                    <a:pt x="12849" y="148345"/>
                  </a:lnTo>
                  <a:lnTo>
                    <a:pt x="13332" y="150940"/>
                  </a:lnTo>
                  <a:lnTo>
                    <a:pt x="13103" y="148174"/>
                  </a:lnTo>
                  <a:lnTo>
                    <a:pt x="12608" y="141592"/>
                  </a:lnTo>
                  <a:lnTo>
                    <a:pt x="11925" y="132461"/>
                  </a:lnTo>
                  <a:lnTo>
                    <a:pt x="10844" y="121656"/>
                  </a:lnTo>
                  <a:lnTo>
                    <a:pt x="9260" y="109752"/>
                  </a:lnTo>
                  <a:lnTo>
                    <a:pt x="7361" y="97126"/>
                  </a:lnTo>
                  <a:lnTo>
                    <a:pt x="5538" y="84024"/>
                  </a:lnTo>
                  <a:lnTo>
                    <a:pt x="4022" y="70612"/>
                  </a:lnTo>
                  <a:lnTo>
                    <a:pt x="3189" y="57160"/>
                  </a:lnTo>
                  <a:lnTo>
                    <a:pt x="3620" y="44045"/>
                  </a:lnTo>
                  <a:lnTo>
                    <a:pt x="5520" y="31461"/>
                  </a:lnTo>
                  <a:lnTo>
                    <a:pt x="9085" y="20062"/>
                  </a:lnTo>
                  <a:lnTo>
                    <a:pt x="14677" y="10995"/>
                  </a:lnTo>
                  <a:lnTo>
                    <a:pt x="22283" y="4684"/>
                  </a:lnTo>
                  <a:lnTo>
                    <a:pt x="31287" y="1075"/>
                  </a:lnTo>
                  <a:lnTo>
                    <a:pt x="40700" y="0"/>
                  </a:lnTo>
                  <a:lnTo>
                    <a:pt x="49911" y="1089"/>
                  </a:lnTo>
                  <a:lnTo>
                    <a:pt x="58702" y="3884"/>
                  </a:lnTo>
                  <a:lnTo>
                    <a:pt x="67057" y="7952"/>
                  </a:lnTo>
                  <a:lnTo>
                    <a:pt x="75040" y="12945"/>
                  </a:lnTo>
                  <a:lnTo>
                    <a:pt x="82570" y="18920"/>
                  </a:lnTo>
                  <a:lnTo>
                    <a:pt x="89416" y="26293"/>
                  </a:lnTo>
                  <a:lnTo>
                    <a:pt x="95508" y="35182"/>
                  </a:lnTo>
                  <a:lnTo>
                    <a:pt x="100923" y="45424"/>
                  </a:lnTo>
                  <a:lnTo>
                    <a:pt x="105796" y="56749"/>
                  </a:lnTo>
                  <a:lnTo>
                    <a:pt x="110256" y="68887"/>
                  </a:lnTo>
                  <a:lnTo>
                    <a:pt x="114252" y="81614"/>
                  </a:lnTo>
                  <a:lnTo>
                    <a:pt x="117564" y="94756"/>
                  </a:lnTo>
                  <a:lnTo>
                    <a:pt x="120127" y="108172"/>
                  </a:lnTo>
                  <a:lnTo>
                    <a:pt x="122022" y="121357"/>
                  </a:lnTo>
                  <a:lnTo>
                    <a:pt x="123581" y="134837"/>
                  </a:lnTo>
                  <a:lnTo>
                    <a:pt x="124943" y="150909"/>
                  </a:lnTo>
                  <a:lnTo>
                    <a:pt x="126342" y="1736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834863" y="3150012"/>
              <a:ext cx="187645" cy="176994"/>
            </a:xfrm>
            <a:custGeom>
              <a:avLst/>
              <a:gdLst/>
              <a:ahLst/>
              <a:cxnLst/>
              <a:rect l="0" t="0" r="0" b="0"/>
              <a:pathLst>
                <a:path w="187645" h="176994">
                  <a:moveTo>
                    <a:pt x="71831" y="103293"/>
                  </a:moveTo>
                  <a:lnTo>
                    <a:pt x="77498" y="91558"/>
                  </a:lnTo>
                  <a:lnTo>
                    <a:pt x="81141" y="80429"/>
                  </a:lnTo>
                  <a:lnTo>
                    <a:pt x="83046" y="68840"/>
                  </a:lnTo>
                  <a:lnTo>
                    <a:pt x="83375" y="57024"/>
                  </a:lnTo>
                  <a:lnTo>
                    <a:pt x="82107" y="45661"/>
                  </a:lnTo>
                  <a:lnTo>
                    <a:pt x="79377" y="35116"/>
                  </a:lnTo>
                  <a:lnTo>
                    <a:pt x="75284" y="25588"/>
                  </a:lnTo>
                  <a:lnTo>
                    <a:pt x="69801" y="17264"/>
                  </a:lnTo>
                  <a:lnTo>
                    <a:pt x="63048" y="10128"/>
                  </a:lnTo>
                  <a:lnTo>
                    <a:pt x="55414" y="4490"/>
                  </a:lnTo>
                  <a:lnTo>
                    <a:pt x="47454" y="1050"/>
                  </a:lnTo>
                  <a:lnTo>
                    <a:pt x="39515" y="0"/>
                  </a:lnTo>
                  <a:lnTo>
                    <a:pt x="31897" y="1243"/>
                  </a:lnTo>
                  <a:lnTo>
                    <a:pt x="24936" y="4660"/>
                  </a:lnTo>
                  <a:lnTo>
                    <a:pt x="18742" y="9963"/>
                  </a:lnTo>
                  <a:lnTo>
                    <a:pt x="13413" y="16928"/>
                  </a:lnTo>
                  <a:lnTo>
                    <a:pt x="9125" y="25488"/>
                  </a:lnTo>
                  <a:lnTo>
                    <a:pt x="5868" y="35465"/>
                  </a:lnTo>
                  <a:lnTo>
                    <a:pt x="3492" y="46584"/>
                  </a:lnTo>
                  <a:lnTo>
                    <a:pt x="1805" y="58571"/>
                  </a:lnTo>
                  <a:lnTo>
                    <a:pt x="636" y="71194"/>
                  </a:lnTo>
                  <a:lnTo>
                    <a:pt x="0" y="84433"/>
                  </a:lnTo>
                  <a:lnTo>
                    <a:pt x="96" y="98458"/>
                  </a:lnTo>
                  <a:lnTo>
                    <a:pt x="985" y="113284"/>
                  </a:lnTo>
                  <a:lnTo>
                    <a:pt x="2904" y="128156"/>
                  </a:lnTo>
                  <a:lnTo>
                    <a:pt x="6327" y="141695"/>
                  </a:lnTo>
                  <a:lnTo>
                    <a:pt x="11372" y="153227"/>
                  </a:lnTo>
                  <a:lnTo>
                    <a:pt x="17693" y="162273"/>
                  </a:lnTo>
                  <a:lnTo>
                    <a:pt x="24690" y="168223"/>
                  </a:lnTo>
                  <a:lnTo>
                    <a:pt x="31949" y="171062"/>
                  </a:lnTo>
                  <a:lnTo>
                    <a:pt x="39261" y="170900"/>
                  </a:lnTo>
                  <a:lnTo>
                    <a:pt x="46542" y="167700"/>
                  </a:lnTo>
                  <a:lnTo>
                    <a:pt x="53765" y="161745"/>
                  </a:lnTo>
                  <a:lnTo>
                    <a:pt x="60766" y="153701"/>
                  </a:lnTo>
                  <a:lnTo>
                    <a:pt x="67249" y="144412"/>
                  </a:lnTo>
                  <a:lnTo>
                    <a:pt x="73088" y="134464"/>
                  </a:lnTo>
                  <a:lnTo>
                    <a:pt x="78163" y="124026"/>
                  </a:lnTo>
                  <a:lnTo>
                    <a:pt x="82275" y="112961"/>
                  </a:lnTo>
                  <a:lnTo>
                    <a:pt x="85436" y="101290"/>
                  </a:lnTo>
                  <a:lnTo>
                    <a:pt x="88668" y="91488"/>
                  </a:lnTo>
                  <a:lnTo>
                    <a:pt x="92707" y="87135"/>
                  </a:lnTo>
                  <a:lnTo>
                    <a:pt x="96648" y="88018"/>
                  </a:lnTo>
                  <a:lnTo>
                    <a:pt x="100315" y="92537"/>
                  </a:lnTo>
                  <a:lnTo>
                    <a:pt x="103820" y="99503"/>
                  </a:lnTo>
                  <a:lnTo>
                    <a:pt x="107264" y="108339"/>
                  </a:lnTo>
                  <a:lnTo>
                    <a:pt x="110699" y="118628"/>
                  </a:lnTo>
                  <a:lnTo>
                    <a:pt x="114312" y="129686"/>
                  </a:lnTo>
                  <a:lnTo>
                    <a:pt x="118415" y="140600"/>
                  </a:lnTo>
                  <a:lnTo>
                    <a:pt x="123146" y="150865"/>
                  </a:lnTo>
                  <a:lnTo>
                    <a:pt x="128797" y="159880"/>
                  </a:lnTo>
                  <a:lnTo>
                    <a:pt x="135880" y="166802"/>
                  </a:lnTo>
                  <a:lnTo>
                    <a:pt x="144519" y="171385"/>
                  </a:lnTo>
                  <a:lnTo>
                    <a:pt x="153937" y="174021"/>
                  </a:lnTo>
                  <a:lnTo>
                    <a:pt x="163562" y="175726"/>
                  </a:lnTo>
                  <a:lnTo>
                    <a:pt x="174242" y="176650"/>
                  </a:lnTo>
                  <a:lnTo>
                    <a:pt x="187644" y="1769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022507" y="2958507"/>
              <a:ext cx="21059" cy="379027"/>
            </a:xfrm>
            <a:custGeom>
              <a:avLst/>
              <a:gdLst/>
              <a:ahLst/>
              <a:cxnLst/>
              <a:rect l="0" t="0" r="0" b="0"/>
              <a:pathLst>
                <a:path w="21059" h="379027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2"/>
                  </a:lnTo>
                  <a:lnTo>
                    <a:pt x="0" y="126791"/>
                  </a:lnTo>
                  <a:lnTo>
                    <a:pt x="0" y="140681"/>
                  </a:lnTo>
                  <a:lnTo>
                    <a:pt x="0" y="154620"/>
                  </a:lnTo>
                  <a:lnTo>
                    <a:pt x="0" y="168591"/>
                  </a:lnTo>
                  <a:lnTo>
                    <a:pt x="0" y="182584"/>
                  </a:lnTo>
                  <a:lnTo>
                    <a:pt x="0" y="196592"/>
                  </a:lnTo>
                  <a:lnTo>
                    <a:pt x="0" y="210610"/>
                  </a:lnTo>
                  <a:lnTo>
                    <a:pt x="0" y="224635"/>
                  </a:lnTo>
                  <a:lnTo>
                    <a:pt x="5" y="238668"/>
                  </a:lnTo>
                  <a:lnTo>
                    <a:pt x="178" y="252873"/>
                  </a:lnTo>
                  <a:lnTo>
                    <a:pt x="826" y="267556"/>
                  </a:lnTo>
                  <a:lnTo>
                    <a:pt x="2078" y="282835"/>
                  </a:lnTo>
                  <a:lnTo>
                    <a:pt x="3905" y="298351"/>
                  </a:lnTo>
                  <a:lnTo>
                    <a:pt x="6201" y="313388"/>
                  </a:lnTo>
                  <a:lnTo>
                    <a:pt x="8853" y="327561"/>
                  </a:lnTo>
                  <a:lnTo>
                    <a:pt x="11610" y="340390"/>
                  </a:lnTo>
                  <a:lnTo>
                    <a:pt x="14365" y="352390"/>
                  </a:lnTo>
                  <a:lnTo>
                    <a:pt x="17357" y="364612"/>
                  </a:lnTo>
                  <a:lnTo>
                    <a:pt x="21058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769823" y="3074321"/>
              <a:ext cx="347442" cy="63172"/>
            </a:xfrm>
            <a:custGeom>
              <a:avLst/>
              <a:gdLst/>
              <a:ahLst/>
              <a:cxnLst/>
              <a:rect l="0" t="0" r="0" b="0"/>
              <a:pathLst>
                <a:path w="347442" h="63172">
                  <a:moveTo>
                    <a:pt x="347441" y="0"/>
                  </a:moveTo>
                  <a:lnTo>
                    <a:pt x="332906" y="67"/>
                  </a:lnTo>
                  <a:lnTo>
                    <a:pt x="320276" y="707"/>
                  </a:lnTo>
                  <a:lnTo>
                    <a:pt x="308365" y="1999"/>
                  </a:lnTo>
                  <a:lnTo>
                    <a:pt x="296711" y="3686"/>
                  </a:lnTo>
                  <a:lnTo>
                    <a:pt x="284870" y="5354"/>
                  </a:lnTo>
                  <a:lnTo>
                    <a:pt x="272630" y="6767"/>
                  </a:lnTo>
                  <a:lnTo>
                    <a:pt x="259962" y="7866"/>
                  </a:lnTo>
                  <a:lnTo>
                    <a:pt x="246923" y="8676"/>
                  </a:lnTo>
                  <a:lnTo>
                    <a:pt x="233599" y="9260"/>
                  </a:lnTo>
                  <a:lnTo>
                    <a:pt x="220227" y="9839"/>
                  </a:lnTo>
                  <a:lnTo>
                    <a:pt x="207177" y="10767"/>
                  </a:lnTo>
                  <a:lnTo>
                    <a:pt x="194619" y="12211"/>
                  </a:lnTo>
                  <a:lnTo>
                    <a:pt x="182391" y="14167"/>
                  </a:lnTo>
                  <a:lnTo>
                    <a:pt x="170107" y="16551"/>
                  </a:lnTo>
                  <a:lnTo>
                    <a:pt x="157543" y="19265"/>
                  </a:lnTo>
                  <a:lnTo>
                    <a:pt x="144646" y="22224"/>
                  </a:lnTo>
                  <a:lnTo>
                    <a:pt x="131448" y="25354"/>
                  </a:lnTo>
                  <a:lnTo>
                    <a:pt x="118005" y="28606"/>
                  </a:lnTo>
                  <a:lnTo>
                    <a:pt x="104213" y="31942"/>
                  </a:lnTo>
                  <a:lnTo>
                    <a:pt x="89815" y="35334"/>
                  </a:lnTo>
                  <a:lnTo>
                    <a:pt x="74740" y="38764"/>
                  </a:lnTo>
                  <a:lnTo>
                    <a:pt x="59617" y="42262"/>
                  </a:lnTo>
                  <a:lnTo>
                    <a:pt x="44094" y="46347"/>
                  </a:lnTo>
                  <a:lnTo>
                    <a:pt x="25690" y="5249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073279" y="3207597"/>
              <a:ext cx="109870" cy="109167"/>
            </a:xfrm>
            <a:custGeom>
              <a:avLst/>
              <a:gdLst/>
              <a:ahLst/>
              <a:cxnLst/>
              <a:rect l="0" t="0" r="0" b="0"/>
              <a:pathLst>
                <a:path w="109870" h="109167">
                  <a:moveTo>
                    <a:pt x="75570" y="3594"/>
                  </a:moveTo>
                  <a:lnTo>
                    <a:pt x="66769" y="862"/>
                  </a:lnTo>
                  <a:lnTo>
                    <a:pt x="58422" y="0"/>
                  </a:lnTo>
                  <a:lnTo>
                    <a:pt x="49732" y="995"/>
                  </a:lnTo>
                  <a:lnTo>
                    <a:pt x="40958" y="3706"/>
                  </a:lnTo>
                  <a:lnTo>
                    <a:pt x="32760" y="8139"/>
                  </a:lnTo>
                  <a:lnTo>
                    <a:pt x="25473" y="14128"/>
                  </a:lnTo>
                  <a:lnTo>
                    <a:pt x="19110" y="21386"/>
                  </a:lnTo>
                  <a:lnTo>
                    <a:pt x="13530" y="29613"/>
                  </a:lnTo>
                  <a:lnTo>
                    <a:pt x="8564" y="38546"/>
                  </a:lnTo>
                  <a:lnTo>
                    <a:pt x="4383" y="47982"/>
                  </a:lnTo>
                  <a:lnTo>
                    <a:pt x="1470" y="57767"/>
                  </a:lnTo>
                  <a:lnTo>
                    <a:pt x="0" y="67783"/>
                  </a:lnTo>
                  <a:lnTo>
                    <a:pt x="165" y="77627"/>
                  </a:lnTo>
                  <a:lnTo>
                    <a:pt x="2328" y="86631"/>
                  </a:lnTo>
                  <a:lnTo>
                    <a:pt x="6491" y="94492"/>
                  </a:lnTo>
                  <a:lnTo>
                    <a:pt x="12372" y="100921"/>
                  </a:lnTo>
                  <a:lnTo>
                    <a:pt x="19598" y="105492"/>
                  </a:lnTo>
                  <a:lnTo>
                    <a:pt x="27826" y="108156"/>
                  </a:lnTo>
                  <a:lnTo>
                    <a:pt x="36770" y="109166"/>
                  </a:lnTo>
                  <a:lnTo>
                    <a:pt x="46218" y="108873"/>
                  </a:lnTo>
                  <a:lnTo>
                    <a:pt x="56009" y="107603"/>
                  </a:lnTo>
                  <a:lnTo>
                    <a:pt x="65871" y="105466"/>
                  </a:lnTo>
                  <a:lnTo>
                    <a:pt x="75418" y="102362"/>
                  </a:lnTo>
                  <a:lnTo>
                    <a:pt x="84461" y="98307"/>
                  </a:lnTo>
                  <a:lnTo>
                    <a:pt x="92668" y="93109"/>
                  </a:lnTo>
                  <a:lnTo>
                    <a:pt x="99504" y="86331"/>
                  </a:lnTo>
                  <a:lnTo>
                    <a:pt x="104794" y="77886"/>
                  </a:lnTo>
                  <a:lnTo>
                    <a:pt x="108364" y="68299"/>
                  </a:lnTo>
                  <a:lnTo>
                    <a:pt x="109869" y="58486"/>
                  </a:lnTo>
                  <a:lnTo>
                    <a:pt x="109320" y="49007"/>
                  </a:lnTo>
                  <a:lnTo>
                    <a:pt x="106851" y="40205"/>
                  </a:lnTo>
                  <a:lnTo>
                    <a:pt x="102537" y="32373"/>
                  </a:lnTo>
                  <a:lnTo>
                    <a:pt x="96614" y="25559"/>
                  </a:lnTo>
                  <a:lnTo>
                    <a:pt x="89865" y="19781"/>
                  </a:lnTo>
                  <a:lnTo>
                    <a:pt x="82861" y="14564"/>
                  </a:lnTo>
                  <a:lnTo>
                    <a:pt x="74994" y="9449"/>
                  </a:lnTo>
                  <a:lnTo>
                    <a:pt x="65042" y="3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201492" y="3179606"/>
              <a:ext cx="115815" cy="147249"/>
            </a:xfrm>
            <a:custGeom>
              <a:avLst/>
              <a:gdLst/>
              <a:ahLst/>
              <a:cxnLst/>
              <a:rect l="0" t="0" r="0" b="0"/>
              <a:pathLst>
                <a:path w="115815" h="147249">
                  <a:moveTo>
                    <a:pt x="0" y="84228"/>
                  </a:moveTo>
                  <a:lnTo>
                    <a:pt x="5867" y="93029"/>
                  </a:lnTo>
                  <a:lnTo>
                    <a:pt x="11432" y="101376"/>
                  </a:lnTo>
                  <a:lnTo>
                    <a:pt x="17227" y="110074"/>
                  </a:lnTo>
                  <a:lnTo>
                    <a:pt x="23134" y="119195"/>
                  </a:lnTo>
                  <a:lnTo>
                    <a:pt x="28816" y="128691"/>
                  </a:lnTo>
                  <a:lnTo>
                    <a:pt x="34036" y="138408"/>
                  </a:lnTo>
                  <a:lnTo>
                    <a:pt x="36890" y="145653"/>
                  </a:lnTo>
                  <a:lnTo>
                    <a:pt x="35697" y="147248"/>
                  </a:lnTo>
                  <a:lnTo>
                    <a:pt x="32143" y="144394"/>
                  </a:lnTo>
                  <a:lnTo>
                    <a:pt x="27490" y="138525"/>
                  </a:lnTo>
                  <a:lnTo>
                    <a:pt x="22553" y="130411"/>
                  </a:lnTo>
                  <a:lnTo>
                    <a:pt x="17746" y="120589"/>
                  </a:lnTo>
                  <a:lnTo>
                    <a:pt x="13529" y="109500"/>
                  </a:lnTo>
                  <a:lnTo>
                    <a:pt x="10523" y="97498"/>
                  </a:lnTo>
                  <a:lnTo>
                    <a:pt x="8950" y="84861"/>
                  </a:lnTo>
                  <a:lnTo>
                    <a:pt x="8860" y="72114"/>
                  </a:lnTo>
                  <a:lnTo>
                    <a:pt x="10311" y="60011"/>
                  </a:lnTo>
                  <a:lnTo>
                    <a:pt x="13183" y="48914"/>
                  </a:lnTo>
                  <a:lnTo>
                    <a:pt x="17551" y="38988"/>
                  </a:lnTo>
                  <a:lnTo>
                    <a:pt x="23755" y="30385"/>
                  </a:lnTo>
                  <a:lnTo>
                    <a:pt x="31816" y="23047"/>
                  </a:lnTo>
                  <a:lnTo>
                    <a:pt x="41483" y="16930"/>
                  </a:lnTo>
                  <a:lnTo>
                    <a:pt x="52412" y="12104"/>
                  </a:lnTo>
                  <a:lnTo>
                    <a:pt x="64262" y="8482"/>
                  </a:lnTo>
                  <a:lnTo>
                    <a:pt x="76162" y="5855"/>
                  </a:lnTo>
                  <a:lnTo>
                    <a:pt x="87878" y="3715"/>
                  </a:lnTo>
                  <a:lnTo>
                    <a:pt x="100434" y="187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612103" y="3021678"/>
              <a:ext cx="162994" cy="338085"/>
            </a:xfrm>
            <a:custGeom>
              <a:avLst/>
              <a:gdLst/>
              <a:ahLst/>
              <a:cxnLst/>
              <a:rect l="0" t="0" r="0" b="0"/>
              <a:pathLst>
                <a:path w="162994" h="338085">
                  <a:moveTo>
                    <a:pt x="0" y="0"/>
                  </a:moveTo>
                  <a:lnTo>
                    <a:pt x="67" y="14535"/>
                  </a:lnTo>
                  <a:lnTo>
                    <a:pt x="706" y="27166"/>
                  </a:lnTo>
                  <a:lnTo>
                    <a:pt x="1998" y="39076"/>
                  </a:lnTo>
                  <a:lnTo>
                    <a:pt x="3685" y="50730"/>
                  </a:lnTo>
                  <a:lnTo>
                    <a:pt x="5354" y="62571"/>
                  </a:lnTo>
                  <a:lnTo>
                    <a:pt x="6773" y="74806"/>
                  </a:lnTo>
                  <a:lnTo>
                    <a:pt x="8044" y="87301"/>
                  </a:lnTo>
                  <a:lnTo>
                    <a:pt x="9501" y="99692"/>
                  </a:lnTo>
                  <a:lnTo>
                    <a:pt x="11334" y="111782"/>
                  </a:lnTo>
                  <a:lnTo>
                    <a:pt x="13566" y="124019"/>
                  </a:lnTo>
                  <a:lnTo>
                    <a:pt x="16142" y="137366"/>
                  </a:lnTo>
                  <a:lnTo>
                    <a:pt x="18985" y="152272"/>
                  </a:lnTo>
                  <a:lnTo>
                    <a:pt x="21861" y="168538"/>
                  </a:lnTo>
                  <a:lnTo>
                    <a:pt x="24405" y="185607"/>
                  </a:lnTo>
                  <a:lnTo>
                    <a:pt x="26450" y="203046"/>
                  </a:lnTo>
                  <a:lnTo>
                    <a:pt x="28159" y="220296"/>
                  </a:lnTo>
                  <a:lnTo>
                    <a:pt x="29921" y="236639"/>
                  </a:lnTo>
                  <a:lnTo>
                    <a:pt x="31952" y="251770"/>
                  </a:lnTo>
                  <a:lnTo>
                    <a:pt x="33979" y="265741"/>
                  </a:lnTo>
                  <a:lnTo>
                    <a:pt x="35354" y="278752"/>
                  </a:lnTo>
                  <a:lnTo>
                    <a:pt x="35736" y="290982"/>
                  </a:lnTo>
                  <a:lnTo>
                    <a:pt x="34382" y="300950"/>
                  </a:lnTo>
                  <a:lnTo>
                    <a:pt x="31364" y="305754"/>
                  </a:lnTo>
                  <a:lnTo>
                    <a:pt x="28438" y="304626"/>
                  </a:lnTo>
                  <a:lnTo>
                    <a:pt x="26183" y="298596"/>
                  </a:lnTo>
                  <a:lnTo>
                    <a:pt x="24735" y="289296"/>
                  </a:lnTo>
                  <a:lnTo>
                    <a:pt x="24257" y="278414"/>
                  </a:lnTo>
                  <a:lnTo>
                    <a:pt x="24737" y="266996"/>
                  </a:lnTo>
                  <a:lnTo>
                    <a:pt x="26039" y="255368"/>
                  </a:lnTo>
                  <a:lnTo>
                    <a:pt x="27981" y="243404"/>
                  </a:lnTo>
                  <a:lnTo>
                    <a:pt x="30402" y="231022"/>
                  </a:lnTo>
                  <a:lnTo>
                    <a:pt x="33334" y="218566"/>
                  </a:lnTo>
                  <a:lnTo>
                    <a:pt x="36979" y="206718"/>
                  </a:lnTo>
                  <a:lnTo>
                    <a:pt x="41404" y="195827"/>
                  </a:lnTo>
                  <a:lnTo>
                    <a:pt x="46851" y="186223"/>
                  </a:lnTo>
                  <a:lnTo>
                    <a:pt x="53796" y="178375"/>
                  </a:lnTo>
                  <a:lnTo>
                    <a:pt x="62357" y="172369"/>
                  </a:lnTo>
                  <a:lnTo>
                    <a:pt x="72193" y="168303"/>
                  </a:lnTo>
                  <a:lnTo>
                    <a:pt x="82704" y="166457"/>
                  </a:lnTo>
                  <a:lnTo>
                    <a:pt x="93470" y="166773"/>
                  </a:lnTo>
                  <a:lnTo>
                    <a:pt x="104120" y="169084"/>
                  </a:lnTo>
                  <a:lnTo>
                    <a:pt x="114264" y="173292"/>
                  </a:lnTo>
                  <a:lnTo>
                    <a:pt x="123744" y="179157"/>
                  </a:lnTo>
                  <a:lnTo>
                    <a:pt x="132429" y="186346"/>
                  </a:lnTo>
                  <a:lnTo>
                    <a:pt x="140125" y="194534"/>
                  </a:lnTo>
                  <a:lnTo>
                    <a:pt x="146818" y="203454"/>
                  </a:lnTo>
                  <a:lnTo>
                    <a:pt x="152485" y="213221"/>
                  </a:lnTo>
                  <a:lnTo>
                    <a:pt x="157001" y="224294"/>
                  </a:lnTo>
                  <a:lnTo>
                    <a:pt x="160402" y="236807"/>
                  </a:lnTo>
                  <a:lnTo>
                    <a:pt x="162535" y="250126"/>
                  </a:lnTo>
                  <a:lnTo>
                    <a:pt x="162993" y="263073"/>
                  </a:lnTo>
                  <a:lnTo>
                    <a:pt x="161708" y="275000"/>
                  </a:lnTo>
                  <a:lnTo>
                    <a:pt x="158896" y="285785"/>
                  </a:lnTo>
                  <a:lnTo>
                    <a:pt x="154874" y="295564"/>
                  </a:lnTo>
                  <a:lnTo>
                    <a:pt x="149941" y="304543"/>
                  </a:lnTo>
                  <a:lnTo>
                    <a:pt x="144020" y="312759"/>
                  </a:lnTo>
                  <a:lnTo>
                    <a:pt x="136689" y="320074"/>
                  </a:lnTo>
                  <a:lnTo>
                    <a:pt x="127838" y="326474"/>
                  </a:lnTo>
                  <a:lnTo>
                    <a:pt x="117792" y="331758"/>
                  </a:lnTo>
                  <a:lnTo>
                    <a:pt x="107132" y="335479"/>
                  </a:lnTo>
                  <a:lnTo>
                    <a:pt x="96267" y="337534"/>
                  </a:lnTo>
                  <a:lnTo>
                    <a:pt x="85652" y="338084"/>
                  </a:lnTo>
                  <a:lnTo>
                    <a:pt x="74724" y="337327"/>
                  </a:lnTo>
                  <a:lnTo>
                    <a:pt x="61413" y="334081"/>
                  </a:lnTo>
                  <a:lnTo>
                    <a:pt x="42115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791088" y="3232248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0"/>
                  </a:moveTo>
                  <a:lnTo>
                    <a:pt x="2933" y="8802"/>
                  </a:lnTo>
                  <a:lnTo>
                    <a:pt x="5715" y="17149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7" y="44463"/>
                  </a:lnTo>
                  <a:lnTo>
                    <a:pt x="20164" y="54251"/>
                  </a:lnTo>
                  <a:lnTo>
                    <a:pt x="25327" y="64092"/>
                  </a:lnTo>
                  <a:lnTo>
                    <a:pt x="31015" y="73617"/>
                  </a:lnTo>
                  <a:lnTo>
                    <a:pt x="37096" y="82641"/>
                  </a:lnTo>
                  <a:lnTo>
                    <a:pt x="43349" y="90862"/>
                  </a:lnTo>
                  <a:lnTo>
                    <a:pt x="50186" y="98581"/>
                  </a:lnTo>
                  <a:lnTo>
                    <a:pt x="59326" y="106474"/>
                  </a:lnTo>
                  <a:lnTo>
                    <a:pt x="7370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780559" y="3179606"/>
              <a:ext cx="178986" cy="568540"/>
            </a:xfrm>
            <a:custGeom>
              <a:avLst/>
              <a:gdLst/>
              <a:ahLst/>
              <a:cxnLst/>
              <a:rect l="0" t="0" r="0" b="0"/>
              <a:pathLst>
                <a:path w="178986" h="568540">
                  <a:moveTo>
                    <a:pt x="178985" y="0"/>
                  </a:moveTo>
                  <a:lnTo>
                    <a:pt x="173118" y="6002"/>
                  </a:lnTo>
                  <a:lnTo>
                    <a:pt x="167553" y="12846"/>
                  </a:lnTo>
                  <a:lnTo>
                    <a:pt x="161759" y="21234"/>
                  </a:lnTo>
                  <a:lnTo>
                    <a:pt x="155851" y="30861"/>
                  </a:lnTo>
                  <a:lnTo>
                    <a:pt x="150170" y="41176"/>
                  </a:lnTo>
                  <a:lnTo>
                    <a:pt x="144889" y="51797"/>
                  </a:lnTo>
                  <a:lnTo>
                    <a:pt x="139866" y="63013"/>
                  </a:lnTo>
                  <a:lnTo>
                    <a:pt x="134732" y="75659"/>
                  </a:lnTo>
                  <a:lnTo>
                    <a:pt x="129277" y="90077"/>
                  </a:lnTo>
                  <a:lnTo>
                    <a:pt x="123460" y="105674"/>
                  </a:lnTo>
                  <a:lnTo>
                    <a:pt x="117323" y="121228"/>
                  </a:lnTo>
                  <a:lnTo>
                    <a:pt x="110936" y="136026"/>
                  </a:lnTo>
                  <a:lnTo>
                    <a:pt x="104528" y="150046"/>
                  </a:lnTo>
                  <a:lnTo>
                    <a:pt x="98460" y="163675"/>
                  </a:lnTo>
                  <a:lnTo>
                    <a:pt x="92900" y="177205"/>
                  </a:lnTo>
                  <a:lnTo>
                    <a:pt x="87847" y="190614"/>
                  </a:lnTo>
                  <a:lnTo>
                    <a:pt x="83219" y="203638"/>
                  </a:lnTo>
                  <a:lnTo>
                    <a:pt x="78914" y="216157"/>
                  </a:lnTo>
                  <a:lnTo>
                    <a:pt x="74683" y="228518"/>
                  </a:lnTo>
                  <a:lnTo>
                    <a:pt x="70148" y="241416"/>
                  </a:lnTo>
                  <a:lnTo>
                    <a:pt x="65134" y="255203"/>
                  </a:lnTo>
                  <a:lnTo>
                    <a:pt x="59799" y="269735"/>
                  </a:lnTo>
                  <a:lnTo>
                    <a:pt x="54525" y="284568"/>
                  </a:lnTo>
                  <a:lnTo>
                    <a:pt x="49534" y="299400"/>
                  </a:lnTo>
                  <a:lnTo>
                    <a:pt x="44879" y="314105"/>
                  </a:lnTo>
                  <a:lnTo>
                    <a:pt x="40526" y="328658"/>
                  </a:lnTo>
                  <a:lnTo>
                    <a:pt x="36414" y="343073"/>
                  </a:lnTo>
                  <a:lnTo>
                    <a:pt x="32484" y="357380"/>
                  </a:lnTo>
                  <a:lnTo>
                    <a:pt x="28685" y="371606"/>
                  </a:lnTo>
                  <a:lnTo>
                    <a:pt x="24982" y="385774"/>
                  </a:lnTo>
                  <a:lnTo>
                    <a:pt x="21510" y="399900"/>
                  </a:lnTo>
                  <a:lnTo>
                    <a:pt x="18558" y="413998"/>
                  </a:lnTo>
                  <a:lnTo>
                    <a:pt x="16236" y="428076"/>
                  </a:lnTo>
                  <a:lnTo>
                    <a:pt x="14338" y="442142"/>
                  </a:lnTo>
                  <a:lnTo>
                    <a:pt x="12449" y="456198"/>
                  </a:lnTo>
                  <a:lnTo>
                    <a:pt x="10329" y="470248"/>
                  </a:lnTo>
                  <a:lnTo>
                    <a:pt x="8074" y="484294"/>
                  </a:lnTo>
                  <a:lnTo>
                    <a:pt x="6011" y="498338"/>
                  </a:lnTo>
                  <a:lnTo>
                    <a:pt x="4328" y="512361"/>
                  </a:lnTo>
                  <a:lnTo>
                    <a:pt x="3043" y="525759"/>
                  </a:lnTo>
                  <a:lnTo>
                    <a:pt x="1966" y="538660"/>
                  </a:lnTo>
                  <a:lnTo>
                    <a:pt x="1006" y="552199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281319" y="3074321"/>
              <a:ext cx="25666" cy="336913"/>
            </a:xfrm>
            <a:custGeom>
              <a:avLst/>
              <a:gdLst/>
              <a:ahLst/>
              <a:cxnLst/>
              <a:rect l="0" t="0" r="0" b="0"/>
              <a:pathLst>
                <a:path w="25666" h="336913">
                  <a:moveTo>
                    <a:pt x="4608" y="0"/>
                  </a:moveTo>
                  <a:lnTo>
                    <a:pt x="1808" y="11869"/>
                  </a:lnTo>
                  <a:lnTo>
                    <a:pt x="307" y="24278"/>
                  </a:lnTo>
                  <a:lnTo>
                    <a:pt x="0" y="38470"/>
                  </a:lnTo>
                  <a:lnTo>
                    <a:pt x="680" y="54351"/>
                  </a:lnTo>
                  <a:lnTo>
                    <a:pt x="2148" y="71643"/>
                  </a:lnTo>
                  <a:lnTo>
                    <a:pt x="4212" y="90032"/>
                  </a:lnTo>
                  <a:lnTo>
                    <a:pt x="6548" y="109232"/>
                  </a:lnTo>
                  <a:lnTo>
                    <a:pt x="8723" y="129011"/>
                  </a:lnTo>
                  <a:lnTo>
                    <a:pt x="10516" y="149183"/>
                  </a:lnTo>
                  <a:lnTo>
                    <a:pt x="12056" y="169131"/>
                  </a:lnTo>
                  <a:lnTo>
                    <a:pt x="13704" y="187845"/>
                  </a:lnTo>
                  <a:lnTo>
                    <a:pt x="15663" y="204880"/>
                  </a:lnTo>
                  <a:lnTo>
                    <a:pt x="17811" y="220453"/>
                  </a:lnTo>
                  <a:lnTo>
                    <a:pt x="19800" y="235149"/>
                  </a:lnTo>
                  <a:lnTo>
                    <a:pt x="21435" y="249406"/>
                  </a:lnTo>
                  <a:lnTo>
                    <a:pt x="22688" y="263442"/>
                  </a:lnTo>
                  <a:lnTo>
                    <a:pt x="23739" y="279016"/>
                  </a:lnTo>
                  <a:lnTo>
                    <a:pt x="24679" y="300860"/>
                  </a:lnTo>
                  <a:lnTo>
                    <a:pt x="2566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70114" y="3232248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48" y="6613"/>
                  </a:lnTo>
                  <a:lnTo>
                    <a:pt x="182266" y="7793"/>
                  </a:lnTo>
                  <a:lnTo>
                    <a:pt x="170455" y="8641"/>
                  </a:lnTo>
                  <a:lnTo>
                    <a:pt x="157993" y="9244"/>
                  </a:lnTo>
                  <a:lnTo>
                    <a:pt x="144882" y="9831"/>
                  </a:lnTo>
                  <a:lnTo>
                    <a:pt x="130953" y="10763"/>
                  </a:lnTo>
                  <a:lnTo>
                    <a:pt x="116183" y="12205"/>
                  </a:lnTo>
                  <a:lnTo>
                    <a:pt x="100842" y="13988"/>
                  </a:lnTo>
                  <a:lnTo>
                    <a:pt x="85392" y="15725"/>
                  </a:lnTo>
                  <a:lnTo>
                    <a:pt x="70124" y="17187"/>
                  </a:lnTo>
                  <a:lnTo>
                    <a:pt x="55537" y="18322"/>
                  </a:lnTo>
                  <a:lnTo>
                    <a:pt x="40891" y="19281"/>
                  </a:lnTo>
                  <a:lnTo>
                    <a:pt x="23785" y="201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401741" y="3011150"/>
              <a:ext cx="275077" cy="412350"/>
            </a:xfrm>
            <a:custGeom>
              <a:avLst/>
              <a:gdLst/>
              <a:ahLst/>
              <a:cxnLst/>
              <a:rect l="0" t="0" r="0" b="0"/>
              <a:pathLst>
                <a:path w="275077" h="412350">
                  <a:moveTo>
                    <a:pt x="0" y="0"/>
                  </a:moveTo>
                  <a:lnTo>
                    <a:pt x="5" y="8674"/>
                  </a:lnTo>
                  <a:lnTo>
                    <a:pt x="177" y="21021"/>
                  </a:lnTo>
                  <a:lnTo>
                    <a:pt x="825" y="35199"/>
                  </a:lnTo>
                  <a:lnTo>
                    <a:pt x="2074" y="50467"/>
                  </a:lnTo>
                  <a:lnTo>
                    <a:pt x="3726" y="66625"/>
                  </a:lnTo>
                  <a:lnTo>
                    <a:pt x="5376" y="83755"/>
                  </a:lnTo>
                  <a:lnTo>
                    <a:pt x="6783" y="101818"/>
                  </a:lnTo>
                  <a:lnTo>
                    <a:pt x="8048" y="120184"/>
                  </a:lnTo>
                  <a:lnTo>
                    <a:pt x="9505" y="137753"/>
                  </a:lnTo>
                  <a:lnTo>
                    <a:pt x="11332" y="153990"/>
                  </a:lnTo>
                  <a:lnTo>
                    <a:pt x="13389" y="169349"/>
                  </a:lnTo>
                  <a:lnTo>
                    <a:pt x="15317" y="184957"/>
                  </a:lnTo>
                  <a:lnTo>
                    <a:pt x="16915" y="201464"/>
                  </a:lnTo>
                  <a:lnTo>
                    <a:pt x="18310" y="219012"/>
                  </a:lnTo>
                  <a:lnTo>
                    <a:pt x="19854" y="237490"/>
                  </a:lnTo>
                  <a:lnTo>
                    <a:pt x="21740" y="256700"/>
                  </a:lnTo>
                  <a:lnTo>
                    <a:pt x="23837" y="276126"/>
                  </a:lnTo>
                  <a:lnTo>
                    <a:pt x="25791" y="295001"/>
                  </a:lnTo>
                  <a:lnTo>
                    <a:pt x="27398" y="312915"/>
                  </a:lnTo>
                  <a:lnTo>
                    <a:pt x="28445" y="328666"/>
                  </a:lnTo>
                  <a:lnTo>
                    <a:pt x="28181" y="338995"/>
                  </a:lnTo>
                  <a:lnTo>
                    <a:pt x="26597" y="342023"/>
                  </a:lnTo>
                  <a:lnTo>
                    <a:pt x="24981" y="339348"/>
                  </a:lnTo>
                  <a:lnTo>
                    <a:pt x="23746" y="332805"/>
                  </a:lnTo>
                  <a:lnTo>
                    <a:pt x="22875" y="323708"/>
                  </a:lnTo>
                  <a:lnTo>
                    <a:pt x="22285" y="312938"/>
                  </a:lnTo>
                  <a:lnTo>
                    <a:pt x="22054" y="301232"/>
                  </a:lnTo>
                  <a:lnTo>
                    <a:pt x="22430" y="289274"/>
                  </a:lnTo>
                  <a:lnTo>
                    <a:pt x="23512" y="277449"/>
                  </a:lnTo>
                  <a:lnTo>
                    <a:pt x="25561" y="266214"/>
                  </a:lnTo>
                  <a:lnTo>
                    <a:pt x="29073" y="256189"/>
                  </a:lnTo>
                  <a:lnTo>
                    <a:pt x="34180" y="247607"/>
                  </a:lnTo>
                  <a:lnTo>
                    <a:pt x="40714" y="240843"/>
                  </a:lnTo>
                  <a:lnTo>
                    <a:pt x="48387" y="236571"/>
                  </a:lnTo>
                  <a:lnTo>
                    <a:pt x="56913" y="234931"/>
                  </a:lnTo>
                  <a:lnTo>
                    <a:pt x="65888" y="235930"/>
                  </a:lnTo>
                  <a:lnTo>
                    <a:pt x="74826" y="239708"/>
                  </a:lnTo>
                  <a:lnTo>
                    <a:pt x="83456" y="246062"/>
                  </a:lnTo>
                  <a:lnTo>
                    <a:pt x="91554" y="254546"/>
                  </a:lnTo>
                  <a:lnTo>
                    <a:pt x="98847" y="264665"/>
                  </a:lnTo>
                  <a:lnTo>
                    <a:pt x="105267" y="275983"/>
                  </a:lnTo>
                  <a:lnTo>
                    <a:pt x="110747" y="288156"/>
                  </a:lnTo>
                  <a:lnTo>
                    <a:pt x="115139" y="300924"/>
                  </a:lnTo>
                  <a:lnTo>
                    <a:pt x="118492" y="314036"/>
                  </a:lnTo>
                  <a:lnTo>
                    <a:pt x="121862" y="325033"/>
                  </a:lnTo>
                  <a:lnTo>
                    <a:pt x="126001" y="330355"/>
                  </a:lnTo>
                  <a:lnTo>
                    <a:pt x="130007" y="330122"/>
                  </a:lnTo>
                  <a:lnTo>
                    <a:pt x="133712" y="326004"/>
                  </a:lnTo>
                  <a:lnTo>
                    <a:pt x="137240" y="319448"/>
                  </a:lnTo>
                  <a:lnTo>
                    <a:pt x="140696" y="311402"/>
                  </a:lnTo>
                  <a:lnTo>
                    <a:pt x="144144" y="302452"/>
                  </a:lnTo>
                  <a:lnTo>
                    <a:pt x="147935" y="293273"/>
                  </a:lnTo>
                  <a:lnTo>
                    <a:pt x="152689" y="284688"/>
                  </a:lnTo>
                  <a:lnTo>
                    <a:pt x="158670" y="277092"/>
                  </a:lnTo>
                  <a:lnTo>
                    <a:pt x="165976" y="270663"/>
                  </a:lnTo>
                  <a:lnTo>
                    <a:pt x="174706" y="265557"/>
                  </a:lnTo>
                  <a:lnTo>
                    <a:pt x="184763" y="261708"/>
                  </a:lnTo>
                  <a:lnTo>
                    <a:pt x="195752" y="258748"/>
                  </a:lnTo>
                  <a:lnTo>
                    <a:pt x="207112" y="256130"/>
                  </a:lnTo>
                  <a:lnTo>
                    <a:pt x="218489" y="253498"/>
                  </a:lnTo>
                  <a:lnTo>
                    <a:pt x="229736" y="250386"/>
                  </a:lnTo>
                  <a:lnTo>
                    <a:pt x="240819" y="246152"/>
                  </a:lnTo>
                  <a:lnTo>
                    <a:pt x="251733" y="240556"/>
                  </a:lnTo>
                  <a:lnTo>
                    <a:pt x="261688" y="233694"/>
                  </a:lnTo>
                  <a:lnTo>
                    <a:pt x="269178" y="225800"/>
                  </a:lnTo>
                  <a:lnTo>
                    <a:pt x="273580" y="217127"/>
                  </a:lnTo>
                  <a:lnTo>
                    <a:pt x="275076" y="208051"/>
                  </a:lnTo>
                  <a:lnTo>
                    <a:pt x="274187" y="199048"/>
                  </a:lnTo>
                  <a:lnTo>
                    <a:pt x="271471" y="190372"/>
                  </a:lnTo>
                  <a:lnTo>
                    <a:pt x="267091" y="182245"/>
                  </a:lnTo>
                  <a:lnTo>
                    <a:pt x="260821" y="174932"/>
                  </a:lnTo>
                  <a:lnTo>
                    <a:pt x="252690" y="168504"/>
                  </a:lnTo>
                  <a:lnTo>
                    <a:pt x="243132" y="163187"/>
                  </a:lnTo>
                  <a:lnTo>
                    <a:pt x="232803" y="159438"/>
                  </a:lnTo>
                  <a:lnTo>
                    <a:pt x="222155" y="157365"/>
                  </a:lnTo>
                  <a:lnTo>
                    <a:pt x="211582" y="156939"/>
                  </a:lnTo>
                  <a:lnTo>
                    <a:pt x="201490" y="158165"/>
                  </a:lnTo>
                  <a:lnTo>
                    <a:pt x="192045" y="160886"/>
                  </a:lnTo>
                  <a:lnTo>
                    <a:pt x="183381" y="165153"/>
                  </a:lnTo>
                  <a:lnTo>
                    <a:pt x="175700" y="171290"/>
                  </a:lnTo>
                  <a:lnTo>
                    <a:pt x="169012" y="179301"/>
                  </a:lnTo>
                  <a:lnTo>
                    <a:pt x="163179" y="188764"/>
                  </a:lnTo>
                  <a:lnTo>
                    <a:pt x="158020" y="199025"/>
                  </a:lnTo>
                  <a:lnTo>
                    <a:pt x="153363" y="209632"/>
                  </a:lnTo>
                  <a:lnTo>
                    <a:pt x="149234" y="220515"/>
                  </a:lnTo>
                  <a:lnTo>
                    <a:pt x="145832" y="231880"/>
                  </a:lnTo>
                  <a:lnTo>
                    <a:pt x="143214" y="243820"/>
                  </a:lnTo>
                  <a:lnTo>
                    <a:pt x="141455" y="256296"/>
                  </a:lnTo>
                  <a:lnTo>
                    <a:pt x="140724" y="269211"/>
                  </a:lnTo>
                  <a:lnTo>
                    <a:pt x="141012" y="282454"/>
                  </a:lnTo>
                  <a:lnTo>
                    <a:pt x="142172" y="295772"/>
                  </a:lnTo>
                  <a:lnTo>
                    <a:pt x="144014" y="308788"/>
                  </a:lnTo>
                  <a:lnTo>
                    <a:pt x="146365" y="321318"/>
                  </a:lnTo>
                  <a:lnTo>
                    <a:pt x="149248" y="333359"/>
                  </a:lnTo>
                  <a:lnTo>
                    <a:pt x="152860" y="344984"/>
                  </a:lnTo>
                  <a:lnTo>
                    <a:pt x="157259" y="356279"/>
                  </a:lnTo>
                  <a:lnTo>
                    <a:pt x="162516" y="367001"/>
                  </a:lnTo>
                  <a:lnTo>
                    <a:pt x="168804" y="376603"/>
                  </a:lnTo>
                  <a:lnTo>
                    <a:pt x="176109" y="384877"/>
                  </a:lnTo>
                  <a:lnTo>
                    <a:pt x="184287" y="391926"/>
                  </a:lnTo>
                  <a:lnTo>
                    <a:pt x="193148" y="397975"/>
                  </a:lnTo>
                  <a:lnTo>
                    <a:pt x="202509" y="403260"/>
                  </a:lnTo>
                  <a:lnTo>
                    <a:pt x="212158" y="407644"/>
                  </a:lnTo>
                  <a:lnTo>
                    <a:pt x="223002" y="410948"/>
                  </a:lnTo>
                  <a:lnTo>
                    <a:pt x="238226" y="412349"/>
                  </a:lnTo>
                  <a:lnTo>
                    <a:pt x="263213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961644" y="3092971"/>
              <a:ext cx="285795" cy="366349"/>
            </a:xfrm>
            <a:custGeom>
              <a:avLst/>
              <a:gdLst/>
              <a:ahLst/>
              <a:cxnLst/>
              <a:rect l="0" t="0" r="0" b="0"/>
              <a:pathLst>
                <a:path w="285795" h="366349">
                  <a:moveTo>
                    <a:pt x="229734" y="55049"/>
                  </a:moveTo>
                  <a:lnTo>
                    <a:pt x="221000" y="49182"/>
                  </a:lnTo>
                  <a:lnTo>
                    <a:pt x="213293" y="43617"/>
                  </a:lnTo>
                  <a:lnTo>
                    <a:pt x="205887" y="37822"/>
                  </a:lnTo>
                  <a:lnTo>
                    <a:pt x="198453" y="31915"/>
                  </a:lnTo>
                  <a:lnTo>
                    <a:pt x="190626" y="26233"/>
                  </a:lnTo>
                  <a:lnTo>
                    <a:pt x="182242" y="20959"/>
                  </a:lnTo>
                  <a:lnTo>
                    <a:pt x="173153" y="16108"/>
                  </a:lnTo>
                  <a:lnTo>
                    <a:pt x="163142" y="11622"/>
                  </a:lnTo>
                  <a:lnTo>
                    <a:pt x="152177" y="7430"/>
                  </a:lnTo>
                  <a:lnTo>
                    <a:pt x="140219" y="3784"/>
                  </a:lnTo>
                  <a:lnTo>
                    <a:pt x="127137" y="1240"/>
                  </a:lnTo>
                  <a:lnTo>
                    <a:pt x="112974" y="11"/>
                  </a:lnTo>
                  <a:lnTo>
                    <a:pt x="98227" y="0"/>
                  </a:lnTo>
                  <a:lnTo>
                    <a:pt x="83717" y="981"/>
                  </a:lnTo>
                  <a:lnTo>
                    <a:pt x="69890" y="2723"/>
                  </a:lnTo>
                  <a:lnTo>
                    <a:pt x="56999" y="5349"/>
                  </a:lnTo>
                  <a:lnTo>
                    <a:pt x="45260" y="9314"/>
                  </a:lnTo>
                  <a:lnTo>
                    <a:pt x="34666" y="14759"/>
                  </a:lnTo>
                  <a:lnTo>
                    <a:pt x="25213" y="21533"/>
                  </a:lnTo>
                  <a:lnTo>
                    <a:pt x="16994" y="29375"/>
                  </a:lnTo>
                  <a:lnTo>
                    <a:pt x="9954" y="38021"/>
                  </a:lnTo>
                  <a:lnTo>
                    <a:pt x="4393" y="47251"/>
                  </a:lnTo>
                  <a:lnTo>
                    <a:pt x="1013" y="56891"/>
                  </a:lnTo>
                  <a:lnTo>
                    <a:pt x="0" y="66812"/>
                  </a:lnTo>
                  <a:lnTo>
                    <a:pt x="1101" y="76759"/>
                  </a:lnTo>
                  <a:lnTo>
                    <a:pt x="3890" y="86365"/>
                  </a:lnTo>
                  <a:lnTo>
                    <a:pt x="7953" y="95452"/>
                  </a:lnTo>
                  <a:lnTo>
                    <a:pt x="13102" y="103859"/>
                  </a:lnTo>
                  <a:lnTo>
                    <a:pt x="19372" y="111360"/>
                  </a:lnTo>
                  <a:lnTo>
                    <a:pt x="26702" y="117919"/>
                  </a:lnTo>
                  <a:lnTo>
                    <a:pt x="35078" y="123494"/>
                  </a:lnTo>
                  <a:lnTo>
                    <a:pt x="44613" y="127948"/>
                  </a:lnTo>
                  <a:lnTo>
                    <a:pt x="55246" y="131313"/>
                  </a:lnTo>
                  <a:lnTo>
                    <a:pt x="66643" y="133590"/>
                  </a:lnTo>
                  <a:lnTo>
                    <a:pt x="78286" y="134678"/>
                  </a:lnTo>
                  <a:lnTo>
                    <a:pt x="89854" y="134642"/>
                  </a:lnTo>
                  <a:lnTo>
                    <a:pt x="101232" y="133993"/>
                  </a:lnTo>
                  <a:lnTo>
                    <a:pt x="112403" y="133559"/>
                  </a:lnTo>
                  <a:lnTo>
                    <a:pt x="123400" y="133793"/>
                  </a:lnTo>
                  <a:lnTo>
                    <a:pt x="134260" y="134785"/>
                  </a:lnTo>
                  <a:lnTo>
                    <a:pt x="145018" y="136447"/>
                  </a:lnTo>
                  <a:lnTo>
                    <a:pt x="155704" y="138647"/>
                  </a:lnTo>
                  <a:lnTo>
                    <a:pt x="166341" y="141411"/>
                  </a:lnTo>
                  <a:lnTo>
                    <a:pt x="176942" y="144936"/>
                  </a:lnTo>
                  <a:lnTo>
                    <a:pt x="187516" y="149268"/>
                  </a:lnTo>
                  <a:lnTo>
                    <a:pt x="197904" y="154310"/>
                  </a:lnTo>
                  <a:lnTo>
                    <a:pt x="207807" y="159918"/>
                  </a:lnTo>
                  <a:lnTo>
                    <a:pt x="217097" y="165956"/>
                  </a:lnTo>
                  <a:lnTo>
                    <a:pt x="225809" y="172467"/>
                  </a:lnTo>
                  <a:lnTo>
                    <a:pt x="234048" y="179669"/>
                  </a:lnTo>
                  <a:lnTo>
                    <a:pt x="241925" y="187631"/>
                  </a:lnTo>
                  <a:lnTo>
                    <a:pt x="249538" y="196435"/>
                  </a:lnTo>
                  <a:lnTo>
                    <a:pt x="256964" y="206256"/>
                  </a:lnTo>
                  <a:lnTo>
                    <a:pt x="264251" y="217092"/>
                  </a:lnTo>
                  <a:lnTo>
                    <a:pt x="271111" y="228964"/>
                  </a:lnTo>
                  <a:lnTo>
                    <a:pt x="276960" y="241989"/>
                  </a:lnTo>
                  <a:lnTo>
                    <a:pt x="281548" y="256109"/>
                  </a:lnTo>
                  <a:lnTo>
                    <a:pt x="284627" y="270657"/>
                  </a:lnTo>
                  <a:lnTo>
                    <a:pt x="285794" y="284503"/>
                  </a:lnTo>
                  <a:lnTo>
                    <a:pt x="285021" y="297069"/>
                  </a:lnTo>
                  <a:lnTo>
                    <a:pt x="282568" y="308301"/>
                  </a:lnTo>
                  <a:lnTo>
                    <a:pt x="278798" y="318387"/>
                  </a:lnTo>
                  <a:lnTo>
                    <a:pt x="274034" y="327574"/>
                  </a:lnTo>
                  <a:lnTo>
                    <a:pt x="268229" y="335932"/>
                  </a:lnTo>
                  <a:lnTo>
                    <a:pt x="260979" y="343342"/>
                  </a:lnTo>
                  <a:lnTo>
                    <a:pt x="252169" y="349811"/>
                  </a:lnTo>
                  <a:lnTo>
                    <a:pt x="241814" y="355312"/>
                  </a:lnTo>
                  <a:lnTo>
                    <a:pt x="229882" y="359710"/>
                  </a:lnTo>
                  <a:lnTo>
                    <a:pt x="216526" y="363033"/>
                  </a:lnTo>
                  <a:lnTo>
                    <a:pt x="202338" y="365281"/>
                  </a:lnTo>
                  <a:lnTo>
                    <a:pt x="188209" y="366348"/>
                  </a:lnTo>
                  <a:lnTo>
                    <a:pt x="174637" y="366289"/>
                  </a:lnTo>
                  <a:lnTo>
                    <a:pt x="161748" y="365285"/>
                  </a:lnTo>
                  <a:lnTo>
                    <a:pt x="149479" y="363548"/>
                  </a:lnTo>
                  <a:lnTo>
                    <a:pt x="137712" y="361267"/>
                  </a:lnTo>
                  <a:lnTo>
                    <a:pt x="126486" y="358431"/>
                  </a:lnTo>
                  <a:lnTo>
                    <a:pt x="116006" y="354850"/>
                  </a:lnTo>
                  <a:lnTo>
                    <a:pt x="106329" y="350488"/>
                  </a:lnTo>
                  <a:lnTo>
                    <a:pt x="97666" y="345741"/>
                  </a:lnTo>
                  <a:lnTo>
                    <a:pt x="89598" y="340896"/>
                  </a:lnTo>
                  <a:lnTo>
                    <a:pt x="81421" y="335525"/>
                  </a:lnTo>
                  <a:lnTo>
                    <a:pt x="71806" y="3287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275606" y="3110638"/>
              <a:ext cx="157929" cy="384824"/>
            </a:xfrm>
            <a:custGeom>
              <a:avLst/>
              <a:gdLst/>
              <a:ahLst/>
              <a:cxnLst/>
              <a:rect l="0" t="0" r="0" b="0"/>
              <a:pathLst>
                <a:path w="157929" h="384824">
                  <a:moveTo>
                    <a:pt x="0" y="384823"/>
                  </a:moveTo>
                  <a:lnTo>
                    <a:pt x="2866" y="372954"/>
                  </a:lnTo>
                  <a:lnTo>
                    <a:pt x="5008" y="360544"/>
                  </a:lnTo>
                  <a:lnTo>
                    <a:pt x="6616" y="346367"/>
                  </a:lnTo>
                  <a:lnTo>
                    <a:pt x="7969" y="331005"/>
                  </a:lnTo>
                  <a:lnTo>
                    <a:pt x="9466" y="315657"/>
                  </a:lnTo>
                  <a:lnTo>
                    <a:pt x="11312" y="301009"/>
                  </a:lnTo>
                  <a:lnTo>
                    <a:pt x="13378" y="286595"/>
                  </a:lnTo>
                  <a:lnTo>
                    <a:pt x="15312" y="271112"/>
                  </a:lnTo>
                  <a:lnTo>
                    <a:pt x="16908" y="253886"/>
                  </a:lnTo>
                  <a:lnTo>
                    <a:pt x="18132" y="235044"/>
                  </a:lnTo>
                  <a:lnTo>
                    <a:pt x="19028" y="215161"/>
                  </a:lnTo>
                  <a:lnTo>
                    <a:pt x="19665" y="194704"/>
                  </a:lnTo>
                  <a:lnTo>
                    <a:pt x="20109" y="173948"/>
                  </a:lnTo>
                  <a:lnTo>
                    <a:pt x="20416" y="153042"/>
                  </a:lnTo>
                  <a:lnTo>
                    <a:pt x="20625" y="132070"/>
                  </a:lnTo>
                  <a:lnTo>
                    <a:pt x="20766" y="111397"/>
                  </a:lnTo>
                  <a:lnTo>
                    <a:pt x="20862" y="91656"/>
                  </a:lnTo>
                  <a:lnTo>
                    <a:pt x="20931" y="73119"/>
                  </a:lnTo>
                  <a:lnTo>
                    <a:pt x="21146" y="55891"/>
                  </a:lnTo>
                  <a:lnTo>
                    <a:pt x="21823" y="40078"/>
                  </a:lnTo>
                  <a:lnTo>
                    <a:pt x="23105" y="25616"/>
                  </a:lnTo>
                  <a:lnTo>
                    <a:pt x="25289" y="13258"/>
                  </a:lnTo>
                  <a:lnTo>
                    <a:pt x="28891" y="4597"/>
                  </a:lnTo>
                  <a:lnTo>
                    <a:pt x="34055" y="193"/>
                  </a:lnTo>
                  <a:lnTo>
                    <a:pt x="40457" y="0"/>
                  </a:lnTo>
                  <a:lnTo>
                    <a:pt x="47508" y="3891"/>
                  </a:lnTo>
                  <a:lnTo>
                    <a:pt x="54798" y="11366"/>
                  </a:lnTo>
                  <a:lnTo>
                    <a:pt x="61960" y="21872"/>
                  </a:lnTo>
                  <a:lnTo>
                    <a:pt x="68609" y="35011"/>
                  </a:lnTo>
                  <a:lnTo>
                    <a:pt x="74594" y="50304"/>
                  </a:lnTo>
                  <a:lnTo>
                    <a:pt x="79950" y="66768"/>
                  </a:lnTo>
                  <a:lnTo>
                    <a:pt x="84790" y="83044"/>
                  </a:lnTo>
                  <a:lnTo>
                    <a:pt x="89234" y="98396"/>
                  </a:lnTo>
                  <a:lnTo>
                    <a:pt x="93391" y="112819"/>
                  </a:lnTo>
                  <a:lnTo>
                    <a:pt x="97343" y="126734"/>
                  </a:lnTo>
                  <a:lnTo>
                    <a:pt x="101155" y="140464"/>
                  </a:lnTo>
                  <a:lnTo>
                    <a:pt x="104869" y="154010"/>
                  </a:lnTo>
                  <a:lnTo>
                    <a:pt x="108516" y="167128"/>
                  </a:lnTo>
                  <a:lnTo>
                    <a:pt x="112118" y="179706"/>
                  </a:lnTo>
                  <a:lnTo>
                    <a:pt x="115689" y="191935"/>
                  </a:lnTo>
                  <a:lnTo>
                    <a:pt x="119239" y="204215"/>
                  </a:lnTo>
                  <a:lnTo>
                    <a:pt x="122776" y="216777"/>
                  </a:lnTo>
                  <a:lnTo>
                    <a:pt x="126305" y="229842"/>
                  </a:lnTo>
                  <a:lnTo>
                    <a:pt x="129827" y="243684"/>
                  </a:lnTo>
                  <a:lnTo>
                    <a:pt x="133344" y="258368"/>
                  </a:lnTo>
                  <a:lnTo>
                    <a:pt x="136860" y="273637"/>
                  </a:lnTo>
                  <a:lnTo>
                    <a:pt x="140372" y="289032"/>
                  </a:lnTo>
                  <a:lnTo>
                    <a:pt x="143879" y="304265"/>
                  </a:lnTo>
                  <a:lnTo>
                    <a:pt x="147231" y="319025"/>
                  </a:lnTo>
                  <a:lnTo>
                    <a:pt x="150456" y="334550"/>
                  </a:lnTo>
                  <a:lnTo>
                    <a:pt x="153842" y="354435"/>
                  </a:lnTo>
                  <a:lnTo>
                    <a:pt x="157928" y="3848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265077" y="3337533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42114"/>
                  </a:moveTo>
                  <a:lnTo>
                    <a:pt x="133803" y="33447"/>
                  </a:lnTo>
                  <a:lnTo>
                    <a:pt x="129741" y="26381"/>
                  </a:lnTo>
                  <a:lnTo>
                    <a:pt x="124244" y="20280"/>
                  </a:lnTo>
                  <a:lnTo>
                    <a:pt x="117310" y="15051"/>
                  </a:lnTo>
                  <a:lnTo>
                    <a:pt x="108864" y="10837"/>
                  </a:lnTo>
                  <a:lnTo>
                    <a:pt x="99014" y="7631"/>
                  </a:lnTo>
                  <a:lnTo>
                    <a:pt x="88004" y="5290"/>
                  </a:lnTo>
                  <a:lnTo>
                    <a:pt x="76100" y="3627"/>
                  </a:lnTo>
                  <a:lnTo>
                    <a:pt x="63559" y="2468"/>
                  </a:lnTo>
                  <a:lnTo>
                    <a:pt x="50981" y="1668"/>
                  </a:lnTo>
                  <a:lnTo>
                    <a:pt x="37984" y="1036"/>
                  </a:lnTo>
                  <a:lnTo>
                    <a:pt x="22314" y="5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473162" y="3123428"/>
              <a:ext cx="213057" cy="424676"/>
            </a:xfrm>
            <a:custGeom>
              <a:avLst/>
              <a:gdLst/>
              <a:ahLst/>
              <a:cxnLst/>
              <a:rect l="0" t="0" r="0" b="0"/>
              <a:pathLst>
                <a:path w="213057" h="424676">
                  <a:moveTo>
                    <a:pt x="13014" y="393090"/>
                  </a:moveTo>
                  <a:lnTo>
                    <a:pt x="15881" y="384221"/>
                  </a:lnTo>
                  <a:lnTo>
                    <a:pt x="18023" y="375235"/>
                  </a:lnTo>
                  <a:lnTo>
                    <a:pt x="19625" y="365230"/>
                  </a:lnTo>
                  <a:lnTo>
                    <a:pt x="20806" y="353904"/>
                  </a:lnTo>
                  <a:lnTo>
                    <a:pt x="21655" y="340796"/>
                  </a:lnTo>
                  <a:lnTo>
                    <a:pt x="22248" y="325840"/>
                  </a:lnTo>
                  <a:lnTo>
                    <a:pt x="22490" y="309598"/>
                  </a:lnTo>
                  <a:lnTo>
                    <a:pt x="22125" y="293020"/>
                  </a:lnTo>
                  <a:lnTo>
                    <a:pt x="21070" y="276679"/>
                  </a:lnTo>
                  <a:lnTo>
                    <a:pt x="19548" y="260286"/>
                  </a:lnTo>
                  <a:lnTo>
                    <a:pt x="17988" y="242923"/>
                  </a:lnTo>
                  <a:lnTo>
                    <a:pt x="16640" y="224146"/>
                  </a:lnTo>
                  <a:lnTo>
                    <a:pt x="15413" y="204620"/>
                  </a:lnTo>
                  <a:lnTo>
                    <a:pt x="13984" y="185798"/>
                  </a:lnTo>
                  <a:lnTo>
                    <a:pt x="12175" y="168457"/>
                  </a:lnTo>
                  <a:lnTo>
                    <a:pt x="10128" y="152220"/>
                  </a:lnTo>
                  <a:lnTo>
                    <a:pt x="8210" y="135955"/>
                  </a:lnTo>
                  <a:lnTo>
                    <a:pt x="6617" y="118985"/>
                  </a:lnTo>
                  <a:lnTo>
                    <a:pt x="5225" y="101450"/>
                  </a:lnTo>
                  <a:lnTo>
                    <a:pt x="3684" y="84038"/>
                  </a:lnTo>
                  <a:lnTo>
                    <a:pt x="1808" y="67200"/>
                  </a:lnTo>
                  <a:lnTo>
                    <a:pt x="74" y="52191"/>
                  </a:lnTo>
                  <a:lnTo>
                    <a:pt x="0" y="41491"/>
                  </a:lnTo>
                  <a:lnTo>
                    <a:pt x="2147" y="36493"/>
                  </a:lnTo>
                  <a:lnTo>
                    <a:pt x="5323" y="36815"/>
                  </a:lnTo>
                  <a:lnTo>
                    <a:pt x="8859" y="41287"/>
                  </a:lnTo>
                  <a:lnTo>
                    <a:pt x="12662" y="48760"/>
                  </a:lnTo>
                  <a:lnTo>
                    <a:pt x="16950" y="58333"/>
                  </a:lnTo>
                  <a:lnTo>
                    <a:pt x="21823" y="69349"/>
                  </a:lnTo>
                  <a:lnTo>
                    <a:pt x="27243" y="81182"/>
                  </a:lnTo>
                  <a:lnTo>
                    <a:pt x="33112" y="93206"/>
                  </a:lnTo>
                  <a:lnTo>
                    <a:pt x="39317" y="105076"/>
                  </a:lnTo>
                  <a:lnTo>
                    <a:pt x="45602" y="116676"/>
                  </a:lnTo>
                  <a:lnTo>
                    <a:pt x="51590" y="128008"/>
                  </a:lnTo>
                  <a:lnTo>
                    <a:pt x="57104" y="139098"/>
                  </a:lnTo>
                  <a:lnTo>
                    <a:pt x="62467" y="149344"/>
                  </a:lnTo>
                  <a:lnTo>
                    <a:pt x="68367" y="157562"/>
                  </a:lnTo>
                  <a:lnTo>
                    <a:pt x="75152" y="163258"/>
                  </a:lnTo>
                  <a:lnTo>
                    <a:pt x="82677" y="166098"/>
                  </a:lnTo>
                  <a:lnTo>
                    <a:pt x="90500" y="165585"/>
                  </a:lnTo>
                  <a:lnTo>
                    <a:pt x="98311" y="161790"/>
                  </a:lnTo>
                  <a:lnTo>
                    <a:pt x="105657" y="155209"/>
                  </a:lnTo>
                  <a:lnTo>
                    <a:pt x="111897" y="146457"/>
                  </a:lnTo>
                  <a:lnTo>
                    <a:pt x="116794" y="136104"/>
                  </a:lnTo>
                  <a:lnTo>
                    <a:pt x="120605" y="124769"/>
                  </a:lnTo>
                  <a:lnTo>
                    <a:pt x="123868" y="113104"/>
                  </a:lnTo>
                  <a:lnTo>
                    <a:pt x="126958" y="101484"/>
                  </a:lnTo>
                  <a:lnTo>
                    <a:pt x="130055" y="89887"/>
                  </a:lnTo>
                  <a:lnTo>
                    <a:pt x="133222" y="78027"/>
                  </a:lnTo>
                  <a:lnTo>
                    <a:pt x="136464" y="65744"/>
                  </a:lnTo>
                  <a:lnTo>
                    <a:pt x="139610" y="52863"/>
                  </a:lnTo>
                  <a:lnTo>
                    <a:pt x="142336" y="39144"/>
                  </a:lnTo>
                  <a:lnTo>
                    <a:pt x="144502" y="24574"/>
                  </a:lnTo>
                  <a:lnTo>
                    <a:pt x="146312" y="10613"/>
                  </a:lnTo>
                  <a:lnTo>
                    <a:pt x="148774" y="1434"/>
                  </a:lnTo>
                  <a:lnTo>
                    <a:pt x="152058" y="0"/>
                  </a:lnTo>
                  <a:lnTo>
                    <a:pt x="154797" y="5282"/>
                  </a:lnTo>
                  <a:lnTo>
                    <a:pt x="156880" y="15673"/>
                  </a:lnTo>
                  <a:lnTo>
                    <a:pt x="158798" y="30012"/>
                  </a:lnTo>
                  <a:lnTo>
                    <a:pt x="160879" y="47335"/>
                  </a:lnTo>
                  <a:lnTo>
                    <a:pt x="163079" y="66521"/>
                  </a:lnTo>
                  <a:lnTo>
                    <a:pt x="165087" y="86328"/>
                  </a:lnTo>
                  <a:lnTo>
                    <a:pt x="166730" y="106023"/>
                  </a:lnTo>
                  <a:lnTo>
                    <a:pt x="168152" y="125166"/>
                  </a:lnTo>
                  <a:lnTo>
                    <a:pt x="169712" y="143412"/>
                  </a:lnTo>
                  <a:lnTo>
                    <a:pt x="171608" y="160687"/>
                  </a:lnTo>
                  <a:lnTo>
                    <a:pt x="173711" y="177105"/>
                  </a:lnTo>
                  <a:lnTo>
                    <a:pt x="175669" y="192840"/>
                  </a:lnTo>
                  <a:lnTo>
                    <a:pt x="177288" y="208068"/>
                  </a:lnTo>
                  <a:lnTo>
                    <a:pt x="178696" y="223097"/>
                  </a:lnTo>
                  <a:lnTo>
                    <a:pt x="180249" y="238342"/>
                  </a:lnTo>
                  <a:lnTo>
                    <a:pt x="182146" y="254017"/>
                  </a:lnTo>
                  <a:lnTo>
                    <a:pt x="184419" y="270309"/>
                  </a:lnTo>
                  <a:lnTo>
                    <a:pt x="187025" y="287464"/>
                  </a:lnTo>
                  <a:lnTo>
                    <a:pt x="189891" y="305518"/>
                  </a:lnTo>
                  <a:lnTo>
                    <a:pt x="192952" y="324031"/>
                  </a:lnTo>
                  <a:lnTo>
                    <a:pt x="196153" y="342225"/>
                  </a:lnTo>
                  <a:lnTo>
                    <a:pt x="199447" y="359663"/>
                  </a:lnTo>
                  <a:lnTo>
                    <a:pt x="202653" y="375678"/>
                  </a:lnTo>
                  <a:lnTo>
                    <a:pt x="205767" y="390776"/>
                  </a:lnTo>
                  <a:lnTo>
                    <a:pt x="209059" y="406277"/>
                  </a:lnTo>
                  <a:lnTo>
                    <a:pt x="213056" y="4246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750724" y="3200663"/>
              <a:ext cx="167122" cy="428557"/>
            </a:xfrm>
            <a:custGeom>
              <a:avLst/>
              <a:gdLst/>
              <a:ahLst/>
              <a:cxnLst/>
              <a:rect l="0" t="0" r="0" b="0"/>
              <a:pathLst>
                <a:path w="167122" h="428557">
                  <a:moveTo>
                    <a:pt x="30250" y="0"/>
                  </a:moveTo>
                  <a:lnTo>
                    <a:pt x="30250" y="11802"/>
                  </a:lnTo>
                  <a:lnTo>
                    <a:pt x="30250" y="23571"/>
                  </a:lnTo>
                  <a:lnTo>
                    <a:pt x="30245" y="36466"/>
                  </a:lnTo>
                  <a:lnTo>
                    <a:pt x="30072" y="50487"/>
                  </a:lnTo>
                  <a:lnTo>
                    <a:pt x="29424" y="65463"/>
                  </a:lnTo>
                  <a:lnTo>
                    <a:pt x="28176" y="81181"/>
                  </a:lnTo>
                  <a:lnTo>
                    <a:pt x="26524" y="97284"/>
                  </a:lnTo>
                  <a:lnTo>
                    <a:pt x="24875" y="113308"/>
                  </a:lnTo>
                  <a:lnTo>
                    <a:pt x="23467" y="129001"/>
                  </a:lnTo>
                  <a:lnTo>
                    <a:pt x="22201" y="144146"/>
                  </a:lnTo>
                  <a:lnTo>
                    <a:pt x="20746" y="158475"/>
                  </a:lnTo>
                  <a:lnTo>
                    <a:pt x="18915" y="171943"/>
                  </a:lnTo>
                  <a:lnTo>
                    <a:pt x="16684" y="185143"/>
                  </a:lnTo>
                  <a:lnTo>
                    <a:pt x="14108" y="199151"/>
                  </a:lnTo>
                  <a:lnTo>
                    <a:pt x="11265" y="214513"/>
                  </a:lnTo>
                  <a:lnTo>
                    <a:pt x="8389" y="231258"/>
                  </a:lnTo>
                  <a:lnTo>
                    <a:pt x="5847" y="249183"/>
                  </a:lnTo>
                  <a:lnTo>
                    <a:pt x="3806" y="268014"/>
                  </a:lnTo>
                  <a:lnTo>
                    <a:pt x="2269" y="287183"/>
                  </a:lnTo>
                  <a:lnTo>
                    <a:pt x="1155" y="305884"/>
                  </a:lnTo>
                  <a:lnTo>
                    <a:pt x="373" y="323709"/>
                  </a:lnTo>
                  <a:lnTo>
                    <a:pt x="0" y="340453"/>
                  </a:lnTo>
                  <a:lnTo>
                    <a:pt x="272" y="355939"/>
                  </a:lnTo>
                  <a:lnTo>
                    <a:pt x="1275" y="370205"/>
                  </a:lnTo>
                  <a:lnTo>
                    <a:pt x="3100" y="383279"/>
                  </a:lnTo>
                  <a:lnTo>
                    <a:pt x="5929" y="395083"/>
                  </a:lnTo>
                  <a:lnTo>
                    <a:pt x="9764" y="405681"/>
                  </a:lnTo>
                  <a:lnTo>
                    <a:pt x="14627" y="414785"/>
                  </a:lnTo>
                  <a:lnTo>
                    <a:pt x="20643" y="421698"/>
                  </a:lnTo>
                  <a:lnTo>
                    <a:pt x="27762" y="426231"/>
                  </a:lnTo>
                  <a:lnTo>
                    <a:pt x="35813" y="428477"/>
                  </a:lnTo>
                  <a:lnTo>
                    <a:pt x="44588" y="428556"/>
                  </a:lnTo>
                  <a:lnTo>
                    <a:pt x="53896" y="426762"/>
                  </a:lnTo>
                  <a:lnTo>
                    <a:pt x="63586" y="423646"/>
                  </a:lnTo>
                  <a:lnTo>
                    <a:pt x="73543" y="419887"/>
                  </a:lnTo>
                  <a:lnTo>
                    <a:pt x="83685" y="415924"/>
                  </a:lnTo>
                  <a:lnTo>
                    <a:pt x="93952" y="411963"/>
                  </a:lnTo>
                  <a:lnTo>
                    <a:pt x="104305" y="408077"/>
                  </a:lnTo>
                  <a:lnTo>
                    <a:pt x="114707" y="404279"/>
                  </a:lnTo>
                  <a:lnTo>
                    <a:pt x="124876" y="400517"/>
                  </a:lnTo>
                  <a:lnTo>
                    <a:pt x="135391" y="396217"/>
                  </a:lnTo>
                  <a:lnTo>
                    <a:pt x="148292" y="389885"/>
                  </a:lnTo>
                  <a:lnTo>
                    <a:pt x="167121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770446" y="3396096"/>
              <a:ext cx="147400" cy="15138"/>
            </a:xfrm>
            <a:custGeom>
              <a:avLst/>
              <a:gdLst/>
              <a:ahLst/>
              <a:cxnLst/>
              <a:rect l="0" t="0" r="0" b="0"/>
              <a:pathLst>
                <a:path w="147400" h="15138">
                  <a:moveTo>
                    <a:pt x="147399" y="4608"/>
                  </a:moveTo>
                  <a:lnTo>
                    <a:pt x="138530" y="1808"/>
                  </a:lnTo>
                  <a:lnTo>
                    <a:pt x="129543" y="307"/>
                  </a:lnTo>
                  <a:lnTo>
                    <a:pt x="119548" y="0"/>
                  </a:lnTo>
                  <a:lnTo>
                    <a:pt x="108567" y="680"/>
                  </a:lnTo>
                  <a:lnTo>
                    <a:pt x="96756" y="2148"/>
                  </a:lnTo>
                  <a:lnTo>
                    <a:pt x="84302" y="4212"/>
                  </a:lnTo>
                  <a:lnTo>
                    <a:pt x="71403" y="6559"/>
                  </a:lnTo>
                  <a:lnTo>
                    <a:pt x="56678" y="8987"/>
                  </a:lnTo>
                  <a:lnTo>
                    <a:pt x="35480" y="11706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728331" y="3148020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27554" y="67"/>
                  </a:lnTo>
                  <a:lnTo>
                    <a:pt x="214283" y="708"/>
                  </a:lnTo>
                  <a:lnTo>
                    <a:pt x="201077" y="2004"/>
                  </a:lnTo>
                  <a:lnTo>
                    <a:pt x="187562" y="3864"/>
                  </a:lnTo>
                  <a:lnTo>
                    <a:pt x="173406" y="6180"/>
                  </a:lnTo>
                  <a:lnTo>
                    <a:pt x="158500" y="8847"/>
                  </a:lnTo>
                  <a:lnTo>
                    <a:pt x="142907" y="11770"/>
                  </a:lnTo>
                  <a:lnTo>
                    <a:pt x="126762" y="14878"/>
                  </a:lnTo>
                  <a:lnTo>
                    <a:pt x="110201" y="18113"/>
                  </a:lnTo>
                  <a:lnTo>
                    <a:pt x="93506" y="21437"/>
                  </a:lnTo>
                  <a:lnTo>
                    <a:pt x="77072" y="24821"/>
                  </a:lnTo>
                  <a:lnTo>
                    <a:pt x="61111" y="28242"/>
                  </a:lnTo>
                  <a:lnTo>
                    <a:pt x="46242" y="31535"/>
                  </a:lnTo>
                  <a:lnTo>
                    <a:pt x="32111" y="34715"/>
                  </a:lnTo>
                  <a:lnTo>
                    <a:pt x="17481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485346" y="3895544"/>
              <a:ext cx="242157" cy="400083"/>
            </a:xfrm>
            <a:custGeom>
              <a:avLst/>
              <a:gdLst/>
              <a:ahLst/>
              <a:cxnLst/>
              <a:rect l="0" t="0" r="0" b="0"/>
              <a:pathLst>
                <a:path w="242157" h="400083">
                  <a:moveTo>
                    <a:pt x="1" y="400082"/>
                  </a:moveTo>
                  <a:lnTo>
                    <a:pt x="1" y="388280"/>
                  </a:lnTo>
                  <a:lnTo>
                    <a:pt x="0" y="376511"/>
                  </a:lnTo>
                  <a:lnTo>
                    <a:pt x="5" y="363617"/>
                  </a:lnTo>
                  <a:lnTo>
                    <a:pt x="178" y="349596"/>
                  </a:lnTo>
                  <a:lnTo>
                    <a:pt x="826" y="334619"/>
                  </a:lnTo>
                  <a:lnTo>
                    <a:pt x="2075" y="318902"/>
                  </a:lnTo>
                  <a:lnTo>
                    <a:pt x="3728" y="302798"/>
                  </a:lnTo>
                  <a:lnTo>
                    <a:pt x="5376" y="286774"/>
                  </a:lnTo>
                  <a:lnTo>
                    <a:pt x="6779" y="271072"/>
                  </a:lnTo>
                  <a:lnTo>
                    <a:pt x="7872" y="255582"/>
                  </a:lnTo>
                  <a:lnTo>
                    <a:pt x="8680" y="239956"/>
                  </a:lnTo>
                  <a:lnTo>
                    <a:pt x="9262" y="224000"/>
                  </a:lnTo>
                  <a:lnTo>
                    <a:pt x="9840" y="207841"/>
                  </a:lnTo>
                  <a:lnTo>
                    <a:pt x="10768" y="191832"/>
                  </a:lnTo>
                  <a:lnTo>
                    <a:pt x="12208" y="176171"/>
                  </a:lnTo>
                  <a:lnTo>
                    <a:pt x="13990" y="160891"/>
                  </a:lnTo>
                  <a:lnTo>
                    <a:pt x="15726" y="145944"/>
                  </a:lnTo>
                  <a:lnTo>
                    <a:pt x="17188" y="131260"/>
                  </a:lnTo>
                  <a:lnTo>
                    <a:pt x="18320" y="116772"/>
                  </a:lnTo>
                  <a:lnTo>
                    <a:pt x="19155" y="102424"/>
                  </a:lnTo>
                  <a:lnTo>
                    <a:pt x="19759" y="88184"/>
                  </a:lnTo>
                  <a:lnTo>
                    <a:pt x="20522" y="74348"/>
                  </a:lnTo>
                  <a:lnTo>
                    <a:pt x="22106" y="61509"/>
                  </a:lnTo>
                  <a:lnTo>
                    <a:pt x="24820" y="49955"/>
                  </a:lnTo>
                  <a:lnTo>
                    <a:pt x="29020" y="41104"/>
                  </a:lnTo>
                  <a:lnTo>
                    <a:pt x="34320" y="37181"/>
                  </a:lnTo>
                  <a:lnTo>
                    <a:pt x="39377" y="38444"/>
                  </a:lnTo>
                  <a:lnTo>
                    <a:pt x="43917" y="44146"/>
                  </a:lnTo>
                  <a:lnTo>
                    <a:pt x="48068" y="53310"/>
                  </a:lnTo>
                  <a:lnTo>
                    <a:pt x="51971" y="65196"/>
                  </a:lnTo>
                  <a:lnTo>
                    <a:pt x="55725" y="79382"/>
                  </a:lnTo>
                  <a:lnTo>
                    <a:pt x="59387" y="95437"/>
                  </a:lnTo>
                  <a:lnTo>
                    <a:pt x="62993" y="112441"/>
                  </a:lnTo>
                  <a:lnTo>
                    <a:pt x="66564" y="129093"/>
                  </a:lnTo>
                  <a:lnTo>
                    <a:pt x="70114" y="144698"/>
                  </a:lnTo>
                  <a:lnTo>
                    <a:pt x="73650" y="159124"/>
                  </a:lnTo>
                  <a:lnTo>
                    <a:pt x="77177" y="172510"/>
                  </a:lnTo>
                  <a:lnTo>
                    <a:pt x="80702" y="185080"/>
                  </a:lnTo>
                  <a:lnTo>
                    <a:pt x="84392" y="197374"/>
                  </a:lnTo>
                  <a:lnTo>
                    <a:pt x="88554" y="210176"/>
                  </a:lnTo>
                  <a:lnTo>
                    <a:pt x="93320" y="223873"/>
                  </a:lnTo>
                  <a:lnTo>
                    <a:pt x="98657" y="238332"/>
                  </a:lnTo>
                  <a:lnTo>
                    <a:pt x="104465" y="253110"/>
                  </a:lnTo>
                  <a:lnTo>
                    <a:pt x="110631" y="267898"/>
                  </a:lnTo>
                  <a:lnTo>
                    <a:pt x="117060" y="282403"/>
                  </a:lnTo>
                  <a:lnTo>
                    <a:pt x="123674" y="296288"/>
                  </a:lnTo>
                  <a:lnTo>
                    <a:pt x="130422" y="309428"/>
                  </a:lnTo>
                  <a:lnTo>
                    <a:pt x="137429" y="321555"/>
                  </a:lnTo>
                  <a:lnTo>
                    <a:pt x="144971" y="332181"/>
                  </a:lnTo>
                  <a:lnTo>
                    <a:pt x="153154" y="341168"/>
                  </a:lnTo>
                  <a:lnTo>
                    <a:pt x="161769" y="348203"/>
                  </a:lnTo>
                  <a:lnTo>
                    <a:pt x="170399" y="352657"/>
                  </a:lnTo>
                  <a:lnTo>
                    <a:pt x="178791" y="354424"/>
                  </a:lnTo>
                  <a:lnTo>
                    <a:pt x="186713" y="353679"/>
                  </a:lnTo>
                  <a:lnTo>
                    <a:pt x="193880" y="350604"/>
                  </a:lnTo>
                  <a:lnTo>
                    <a:pt x="200217" y="345539"/>
                  </a:lnTo>
                  <a:lnTo>
                    <a:pt x="205810" y="338905"/>
                  </a:lnTo>
                  <a:lnTo>
                    <a:pt x="210809" y="331098"/>
                  </a:lnTo>
                  <a:lnTo>
                    <a:pt x="215356" y="322438"/>
                  </a:lnTo>
                  <a:lnTo>
                    <a:pt x="219412" y="312846"/>
                  </a:lnTo>
                  <a:lnTo>
                    <a:pt x="222765" y="301891"/>
                  </a:lnTo>
                  <a:lnTo>
                    <a:pt x="225355" y="289438"/>
                  </a:lnTo>
                  <a:lnTo>
                    <a:pt x="227264" y="275481"/>
                  </a:lnTo>
                  <a:lnTo>
                    <a:pt x="228629" y="259977"/>
                  </a:lnTo>
                  <a:lnTo>
                    <a:pt x="229584" y="243065"/>
                  </a:lnTo>
                  <a:lnTo>
                    <a:pt x="230244" y="225166"/>
                  </a:lnTo>
                  <a:lnTo>
                    <a:pt x="230694" y="206861"/>
                  </a:lnTo>
                  <a:lnTo>
                    <a:pt x="231000" y="188514"/>
                  </a:lnTo>
                  <a:lnTo>
                    <a:pt x="231207" y="170281"/>
                  </a:lnTo>
                  <a:lnTo>
                    <a:pt x="231346" y="152201"/>
                  </a:lnTo>
                  <a:lnTo>
                    <a:pt x="231439" y="134264"/>
                  </a:lnTo>
                  <a:lnTo>
                    <a:pt x="231502" y="116609"/>
                  </a:lnTo>
                  <a:lnTo>
                    <a:pt x="231544" y="99512"/>
                  </a:lnTo>
                  <a:lnTo>
                    <a:pt x="231577" y="83091"/>
                  </a:lnTo>
                  <a:lnTo>
                    <a:pt x="231797" y="67512"/>
                  </a:lnTo>
                  <a:lnTo>
                    <a:pt x="232713" y="51338"/>
                  </a:lnTo>
                  <a:lnTo>
                    <a:pt x="235523" y="30914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40744" y="3937658"/>
              <a:ext cx="186801" cy="323162"/>
            </a:xfrm>
            <a:custGeom>
              <a:avLst/>
              <a:gdLst/>
              <a:ahLst/>
              <a:cxnLst/>
              <a:rect l="0" t="0" r="0" b="0"/>
              <a:pathLst>
                <a:path w="186801" h="323162">
                  <a:moveTo>
                    <a:pt x="7815" y="0"/>
                  </a:moveTo>
                  <a:lnTo>
                    <a:pt x="10615" y="8868"/>
                  </a:lnTo>
                  <a:lnTo>
                    <a:pt x="12117" y="17855"/>
                  </a:lnTo>
                  <a:lnTo>
                    <a:pt x="12428" y="27850"/>
                  </a:lnTo>
                  <a:lnTo>
                    <a:pt x="11921" y="38831"/>
                  </a:lnTo>
                  <a:lnTo>
                    <a:pt x="11102" y="50642"/>
                  </a:lnTo>
                  <a:lnTo>
                    <a:pt x="10286" y="63101"/>
                  </a:lnTo>
                  <a:lnTo>
                    <a:pt x="9603" y="76039"/>
                  </a:lnTo>
                  <a:lnTo>
                    <a:pt x="9076" y="89320"/>
                  </a:lnTo>
                  <a:lnTo>
                    <a:pt x="8686" y="102837"/>
                  </a:lnTo>
                  <a:lnTo>
                    <a:pt x="8238" y="116352"/>
                  </a:lnTo>
                  <a:lnTo>
                    <a:pt x="7398" y="129506"/>
                  </a:lnTo>
                  <a:lnTo>
                    <a:pt x="6018" y="142141"/>
                  </a:lnTo>
                  <a:lnTo>
                    <a:pt x="4275" y="154592"/>
                  </a:lnTo>
                  <a:lnTo>
                    <a:pt x="2565" y="167560"/>
                  </a:lnTo>
                  <a:lnTo>
                    <a:pt x="1126" y="181396"/>
                  </a:lnTo>
                  <a:lnTo>
                    <a:pt x="178" y="195962"/>
                  </a:lnTo>
                  <a:lnTo>
                    <a:pt x="0" y="210819"/>
                  </a:lnTo>
                  <a:lnTo>
                    <a:pt x="663" y="225663"/>
                  </a:lnTo>
                  <a:lnTo>
                    <a:pt x="2076" y="240206"/>
                  </a:lnTo>
                  <a:lnTo>
                    <a:pt x="4086" y="254118"/>
                  </a:lnTo>
                  <a:lnTo>
                    <a:pt x="6552" y="267281"/>
                  </a:lnTo>
                  <a:lnTo>
                    <a:pt x="9511" y="279593"/>
                  </a:lnTo>
                  <a:lnTo>
                    <a:pt x="13174" y="290876"/>
                  </a:lnTo>
                  <a:lnTo>
                    <a:pt x="17611" y="301122"/>
                  </a:lnTo>
                  <a:lnTo>
                    <a:pt x="23065" y="309986"/>
                  </a:lnTo>
                  <a:lnTo>
                    <a:pt x="30015" y="316740"/>
                  </a:lnTo>
                  <a:lnTo>
                    <a:pt x="38575" y="321159"/>
                  </a:lnTo>
                  <a:lnTo>
                    <a:pt x="48240" y="323161"/>
                  </a:lnTo>
                  <a:lnTo>
                    <a:pt x="58104" y="322542"/>
                  </a:lnTo>
                  <a:lnTo>
                    <a:pt x="67623" y="319459"/>
                  </a:lnTo>
                  <a:lnTo>
                    <a:pt x="76621" y="314323"/>
                  </a:lnTo>
                  <a:lnTo>
                    <a:pt x="85117" y="307604"/>
                  </a:lnTo>
                  <a:lnTo>
                    <a:pt x="93198" y="299717"/>
                  </a:lnTo>
                  <a:lnTo>
                    <a:pt x="100964" y="290833"/>
                  </a:lnTo>
                  <a:lnTo>
                    <a:pt x="108501" y="280894"/>
                  </a:lnTo>
                  <a:lnTo>
                    <a:pt x="115874" y="269949"/>
                  </a:lnTo>
                  <a:lnTo>
                    <a:pt x="123134" y="258160"/>
                  </a:lnTo>
                  <a:lnTo>
                    <a:pt x="130316" y="245715"/>
                  </a:lnTo>
                  <a:lnTo>
                    <a:pt x="137439" y="232785"/>
                  </a:lnTo>
                  <a:lnTo>
                    <a:pt x="144359" y="219508"/>
                  </a:lnTo>
                  <a:lnTo>
                    <a:pt x="150779" y="205989"/>
                  </a:lnTo>
                  <a:lnTo>
                    <a:pt x="156574" y="192298"/>
                  </a:lnTo>
                  <a:lnTo>
                    <a:pt x="161617" y="178325"/>
                  </a:lnTo>
                  <a:lnTo>
                    <a:pt x="165706" y="163798"/>
                  </a:lnTo>
                  <a:lnTo>
                    <a:pt x="168830" y="148618"/>
                  </a:lnTo>
                  <a:lnTo>
                    <a:pt x="171284" y="132999"/>
                  </a:lnTo>
                  <a:lnTo>
                    <a:pt x="173555" y="117361"/>
                  </a:lnTo>
                  <a:lnTo>
                    <a:pt x="175936" y="101952"/>
                  </a:lnTo>
                  <a:lnTo>
                    <a:pt x="178367" y="86842"/>
                  </a:lnTo>
                  <a:lnTo>
                    <a:pt x="180548" y="72011"/>
                  </a:lnTo>
                  <a:lnTo>
                    <a:pt x="182311" y="57423"/>
                  </a:lnTo>
                  <a:lnTo>
                    <a:pt x="183650" y="43628"/>
                  </a:lnTo>
                  <a:lnTo>
                    <a:pt x="184769" y="30409"/>
                  </a:lnTo>
                  <a:lnTo>
                    <a:pt x="185762" y="16603"/>
                  </a:lnTo>
                  <a:lnTo>
                    <a:pt x="1868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954517" y="3980553"/>
              <a:ext cx="236240" cy="336132"/>
            </a:xfrm>
            <a:custGeom>
              <a:avLst/>
              <a:gdLst/>
              <a:ahLst/>
              <a:cxnLst/>
              <a:rect l="0" t="0" r="0" b="0"/>
              <a:pathLst>
                <a:path w="236240" h="336132">
                  <a:moveTo>
                    <a:pt x="4612" y="336131"/>
                  </a:moveTo>
                  <a:lnTo>
                    <a:pt x="1812" y="327263"/>
                  </a:lnTo>
                  <a:lnTo>
                    <a:pt x="310" y="318275"/>
                  </a:lnTo>
                  <a:lnTo>
                    <a:pt x="0" y="308275"/>
                  </a:lnTo>
                  <a:lnTo>
                    <a:pt x="506" y="297122"/>
                  </a:lnTo>
                  <a:lnTo>
                    <a:pt x="1325" y="284662"/>
                  </a:lnTo>
                  <a:lnTo>
                    <a:pt x="2146" y="270955"/>
                  </a:lnTo>
                  <a:lnTo>
                    <a:pt x="3002" y="256365"/>
                  </a:lnTo>
                  <a:lnTo>
                    <a:pt x="4177" y="241435"/>
                  </a:lnTo>
                  <a:lnTo>
                    <a:pt x="5811" y="226502"/>
                  </a:lnTo>
                  <a:lnTo>
                    <a:pt x="7739" y="211375"/>
                  </a:lnTo>
                  <a:lnTo>
                    <a:pt x="9579" y="195469"/>
                  </a:lnTo>
                  <a:lnTo>
                    <a:pt x="11118" y="178505"/>
                  </a:lnTo>
                  <a:lnTo>
                    <a:pt x="12474" y="160517"/>
                  </a:lnTo>
                  <a:lnTo>
                    <a:pt x="13991" y="141678"/>
                  </a:lnTo>
                  <a:lnTo>
                    <a:pt x="15859" y="122194"/>
                  </a:lnTo>
                  <a:lnTo>
                    <a:pt x="17945" y="102567"/>
                  </a:lnTo>
                  <a:lnTo>
                    <a:pt x="19892" y="83551"/>
                  </a:lnTo>
                  <a:lnTo>
                    <a:pt x="21503" y="65510"/>
                  </a:lnTo>
                  <a:lnTo>
                    <a:pt x="22906" y="48620"/>
                  </a:lnTo>
                  <a:lnTo>
                    <a:pt x="24455" y="33035"/>
                  </a:lnTo>
                  <a:lnTo>
                    <a:pt x="26362" y="18728"/>
                  </a:lnTo>
                  <a:lnTo>
                    <a:pt x="29093" y="6588"/>
                  </a:lnTo>
                  <a:lnTo>
                    <a:pt x="33167" y="0"/>
                  </a:lnTo>
                  <a:lnTo>
                    <a:pt x="37906" y="1149"/>
                  </a:lnTo>
                  <a:lnTo>
                    <a:pt x="42330" y="8290"/>
                  </a:lnTo>
                  <a:lnTo>
                    <a:pt x="46341" y="19360"/>
                  </a:lnTo>
                  <a:lnTo>
                    <a:pt x="50092" y="32493"/>
                  </a:lnTo>
                  <a:lnTo>
                    <a:pt x="53708" y="46517"/>
                  </a:lnTo>
                  <a:lnTo>
                    <a:pt x="57259" y="60685"/>
                  </a:lnTo>
                  <a:lnTo>
                    <a:pt x="60782" y="74432"/>
                  </a:lnTo>
                  <a:lnTo>
                    <a:pt x="64297" y="87536"/>
                  </a:lnTo>
                  <a:lnTo>
                    <a:pt x="67977" y="100169"/>
                  </a:lnTo>
                  <a:lnTo>
                    <a:pt x="72131" y="112743"/>
                  </a:lnTo>
                  <a:lnTo>
                    <a:pt x="76890" y="125501"/>
                  </a:lnTo>
                  <a:lnTo>
                    <a:pt x="82223" y="138194"/>
                  </a:lnTo>
                  <a:lnTo>
                    <a:pt x="88027" y="150191"/>
                  </a:lnTo>
                  <a:lnTo>
                    <a:pt x="94195" y="161170"/>
                  </a:lnTo>
                  <a:lnTo>
                    <a:pt x="100795" y="170490"/>
                  </a:lnTo>
                  <a:lnTo>
                    <a:pt x="108057" y="177082"/>
                  </a:lnTo>
                  <a:lnTo>
                    <a:pt x="116044" y="180613"/>
                  </a:lnTo>
                  <a:lnTo>
                    <a:pt x="124356" y="181219"/>
                  </a:lnTo>
                  <a:lnTo>
                    <a:pt x="132249" y="179132"/>
                  </a:lnTo>
                  <a:lnTo>
                    <a:pt x="139333" y="174760"/>
                  </a:lnTo>
                  <a:lnTo>
                    <a:pt x="145563" y="168271"/>
                  </a:lnTo>
                  <a:lnTo>
                    <a:pt x="151056" y="159505"/>
                  </a:lnTo>
                  <a:lnTo>
                    <a:pt x="155972" y="148582"/>
                  </a:lnTo>
                  <a:lnTo>
                    <a:pt x="160460" y="136013"/>
                  </a:lnTo>
                  <a:lnTo>
                    <a:pt x="164643" y="122515"/>
                  </a:lnTo>
                  <a:lnTo>
                    <a:pt x="168608" y="108581"/>
                  </a:lnTo>
                  <a:lnTo>
                    <a:pt x="172255" y="94311"/>
                  </a:lnTo>
                  <a:lnTo>
                    <a:pt x="175325" y="79519"/>
                  </a:lnTo>
                  <a:lnTo>
                    <a:pt x="177727" y="64133"/>
                  </a:lnTo>
                  <a:lnTo>
                    <a:pt x="179679" y="48530"/>
                  </a:lnTo>
                  <a:lnTo>
                    <a:pt x="181603" y="33427"/>
                  </a:lnTo>
                  <a:lnTo>
                    <a:pt x="183778" y="19258"/>
                  </a:lnTo>
                  <a:lnTo>
                    <a:pt x="187135" y="8362"/>
                  </a:lnTo>
                  <a:lnTo>
                    <a:pt x="191723" y="3920"/>
                  </a:lnTo>
                  <a:lnTo>
                    <a:pt x="195687" y="5466"/>
                  </a:lnTo>
                  <a:lnTo>
                    <a:pt x="198581" y="11310"/>
                  </a:lnTo>
                  <a:lnTo>
                    <a:pt x="200746" y="20003"/>
                  </a:lnTo>
                  <a:lnTo>
                    <a:pt x="202743" y="30548"/>
                  </a:lnTo>
                  <a:lnTo>
                    <a:pt x="204899" y="42308"/>
                  </a:lnTo>
                  <a:lnTo>
                    <a:pt x="207159" y="55356"/>
                  </a:lnTo>
                  <a:lnTo>
                    <a:pt x="209213" y="70342"/>
                  </a:lnTo>
                  <a:lnTo>
                    <a:pt x="210888" y="87475"/>
                  </a:lnTo>
                  <a:lnTo>
                    <a:pt x="212161" y="106379"/>
                  </a:lnTo>
                  <a:lnTo>
                    <a:pt x="213090" y="126368"/>
                  </a:lnTo>
                  <a:lnTo>
                    <a:pt x="213754" y="146923"/>
                  </a:lnTo>
                  <a:lnTo>
                    <a:pt x="214385" y="167589"/>
                  </a:lnTo>
                  <a:lnTo>
                    <a:pt x="215349" y="187911"/>
                  </a:lnTo>
                  <a:lnTo>
                    <a:pt x="216812" y="207680"/>
                  </a:lnTo>
                  <a:lnTo>
                    <a:pt x="218611" y="226733"/>
                  </a:lnTo>
                  <a:lnTo>
                    <a:pt x="220358" y="244848"/>
                  </a:lnTo>
                  <a:lnTo>
                    <a:pt x="221831" y="261989"/>
                  </a:lnTo>
                  <a:lnTo>
                    <a:pt x="223172" y="277871"/>
                  </a:lnTo>
                  <a:lnTo>
                    <a:pt x="225036" y="293546"/>
                  </a:lnTo>
                  <a:lnTo>
                    <a:pt x="228702" y="311508"/>
                  </a:lnTo>
                  <a:lnTo>
                    <a:pt x="236239" y="3361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32870" y="3940771"/>
              <a:ext cx="206130" cy="419971"/>
            </a:xfrm>
            <a:custGeom>
              <a:avLst/>
              <a:gdLst/>
              <a:ahLst/>
              <a:cxnLst/>
              <a:rect l="0" t="0" r="0" b="0"/>
              <a:pathLst>
                <a:path w="206130" h="419971">
                  <a:moveTo>
                    <a:pt x="31586" y="102172"/>
                  </a:moveTo>
                  <a:lnTo>
                    <a:pt x="31586" y="116841"/>
                  </a:lnTo>
                  <a:lnTo>
                    <a:pt x="31586" y="130751"/>
                  </a:lnTo>
                  <a:lnTo>
                    <a:pt x="31586" y="145250"/>
                  </a:lnTo>
                  <a:lnTo>
                    <a:pt x="31586" y="160451"/>
                  </a:lnTo>
                  <a:lnTo>
                    <a:pt x="31586" y="176276"/>
                  </a:lnTo>
                  <a:lnTo>
                    <a:pt x="31591" y="192587"/>
                  </a:lnTo>
                  <a:lnTo>
                    <a:pt x="31763" y="208932"/>
                  </a:lnTo>
                  <a:lnTo>
                    <a:pt x="32411" y="224591"/>
                  </a:lnTo>
                  <a:lnTo>
                    <a:pt x="33661" y="239242"/>
                  </a:lnTo>
                  <a:lnTo>
                    <a:pt x="35313" y="253383"/>
                  </a:lnTo>
                  <a:lnTo>
                    <a:pt x="36961" y="268098"/>
                  </a:lnTo>
                  <a:lnTo>
                    <a:pt x="38364" y="283960"/>
                  </a:lnTo>
                  <a:lnTo>
                    <a:pt x="39457" y="300718"/>
                  </a:lnTo>
                  <a:lnTo>
                    <a:pt x="40265" y="317593"/>
                  </a:lnTo>
                  <a:lnTo>
                    <a:pt x="40840" y="333971"/>
                  </a:lnTo>
                  <a:lnTo>
                    <a:pt x="41100" y="345282"/>
                  </a:lnTo>
                  <a:lnTo>
                    <a:pt x="40785" y="346690"/>
                  </a:lnTo>
                  <a:lnTo>
                    <a:pt x="39750" y="340948"/>
                  </a:lnTo>
                  <a:lnTo>
                    <a:pt x="38221" y="330819"/>
                  </a:lnTo>
                  <a:lnTo>
                    <a:pt x="36642" y="317991"/>
                  </a:lnTo>
                  <a:lnTo>
                    <a:pt x="35274" y="303490"/>
                  </a:lnTo>
                  <a:lnTo>
                    <a:pt x="34031" y="288258"/>
                  </a:lnTo>
                  <a:lnTo>
                    <a:pt x="32589" y="273294"/>
                  </a:lnTo>
                  <a:lnTo>
                    <a:pt x="30770" y="259083"/>
                  </a:lnTo>
                  <a:lnTo>
                    <a:pt x="28717" y="245225"/>
                  </a:lnTo>
                  <a:lnTo>
                    <a:pt x="26792" y="230693"/>
                  </a:lnTo>
                  <a:lnTo>
                    <a:pt x="25200" y="214941"/>
                  </a:lnTo>
                  <a:lnTo>
                    <a:pt x="23979" y="197916"/>
                  </a:lnTo>
                  <a:lnTo>
                    <a:pt x="23083" y="179795"/>
                  </a:lnTo>
                  <a:lnTo>
                    <a:pt x="22451" y="160828"/>
                  </a:lnTo>
                  <a:lnTo>
                    <a:pt x="22180" y="141565"/>
                  </a:lnTo>
                  <a:lnTo>
                    <a:pt x="22522" y="122801"/>
                  </a:lnTo>
                  <a:lnTo>
                    <a:pt x="23567" y="104933"/>
                  </a:lnTo>
                  <a:lnTo>
                    <a:pt x="25251" y="88160"/>
                  </a:lnTo>
                  <a:lnTo>
                    <a:pt x="27452" y="72655"/>
                  </a:lnTo>
                  <a:lnTo>
                    <a:pt x="30049" y="58376"/>
                  </a:lnTo>
                  <a:lnTo>
                    <a:pt x="33097" y="45294"/>
                  </a:lnTo>
                  <a:lnTo>
                    <a:pt x="36821" y="33484"/>
                  </a:lnTo>
                  <a:lnTo>
                    <a:pt x="41298" y="22881"/>
                  </a:lnTo>
                  <a:lnTo>
                    <a:pt x="46780" y="13774"/>
                  </a:lnTo>
                  <a:lnTo>
                    <a:pt x="53748" y="6860"/>
                  </a:lnTo>
                  <a:lnTo>
                    <a:pt x="62321" y="2327"/>
                  </a:lnTo>
                  <a:lnTo>
                    <a:pt x="71993" y="79"/>
                  </a:lnTo>
                  <a:lnTo>
                    <a:pt x="81864" y="0"/>
                  </a:lnTo>
                  <a:lnTo>
                    <a:pt x="91381" y="1802"/>
                  </a:lnTo>
                  <a:lnTo>
                    <a:pt x="100209" y="5264"/>
                  </a:lnTo>
                  <a:lnTo>
                    <a:pt x="108058" y="10320"/>
                  </a:lnTo>
                  <a:lnTo>
                    <a:pt x="114883" y="16794"/>
                  </a:lnTo>
                  <a:lnTo>
                    <a:pt x="120652" y="24579"/>
                  </a:lnTo>
                  <a:lnTo>
                    <a:pt x="125243" y="33706"/>
                  </a:lnTo>
                  <a:lnTo>
                    <a:pt x="128708" y="44069"/>
                  </a:lnTo>
                  <a:lnTo>
                    <a:pt x="131224" y="55452"/>
                  </a:lnTo>
                  <a:lnTo>
                    <a:pt x="133005" y="67616"/>
                  </a:lnTo>
                  <a:lnTo>
                    <a:pt x="134239" y="80350"/>
                  </a:lnTo>
                  <a:lnTo>
                    <a:pt x="134918" y="93323"/>
                  </a:lnTo>
                  <a:lnTo>
                    <a:pt x="134849" y="106106"/>
                  </a:lnTo>
                  <a:lnTo>
                    <a:pt x="133984" y="118480"/>
                  </a:lnTo>
                  <a:lnTo>
                    <a:pt x="132250" y="130415"/>
                  </a:lnTo>
                  <a:lnTo>
                    <a:pt x="129483" y="141971"/>
                  </a:lnTo>
                  <a:lnTo>
                    <a:pt x="125689" y="153219"/>
                  </a:lnTo>
                  <a:lnTo>
                    <a:pt x="120853" y="163910"/>
                  </a:lnTo>
                  <a:lnTo>
                    <a:pt x="114857" y="173491"/>
                  </a:lnTo>
                  <a:lnTo>
                    <a:pt x="107754" y="181737"/>
                  </a:lnTo>
                  <a:lnTo>
                    <a:pt x="99883" y="188257"/>
                  </a:lnTo>
                  <a:lnTo>
                    <a:pt x="91762" y="192356"/>
                  </a:lnTo>
                  <a:lnTo>
                    <a:pt x="83744" y="193865"/>
                  </a:lnTo>
                  <a:lnTo>
                    <a:pt x="77104" y="192372"/>
                  </a:lnTo>
                  <a:lnTo>
                    <a:pt x="73841" y="188103"/>
                  </a:lnTo>
                  <a:lnTo>
                    <a:pt x="74494" y="183020"/>
                  </a:lnTo>
                  <a:lnTo>
                    <a:pt x="78668" y="178398"/>
                  </a:lnTo>
                  <a:lnTo>
                    <a:pt x="85655" y="174689"/>
                  </a:lnTo>
                  <a:lnTo>
                    <a:pt x="94591" y="172236"/>
                  </a:lnTo>
                  <a:lnTo>
                    <a:pt x="104578" y="171508"/>
                  </a:lnTo>
                  <a:lnTo>
                    <a:pt x="115034" y="172591"/>
                  </a:lnTo>
                  <a:lnTo>
                    <a:pt x="125496" y="175423"/>
                  </a:lnTo>
                  <a:lnTo>
                    <a:pt x="135524" y="179985"/>
                  </a:lnTo>
                  <a:lnTo>
                    <a:pt x="144936" y="186087"/>
                  </a:lnTo>
                  <a:lnTo>
                    <a:pt x="153749" y="193437"/>
                  </a:lnTo>
                  <a:lnTo>
                    <a:pt x="162063" y="201732"/>
                  </a:lnTo>
                  <a:lnTo>
                    <a:pt x="169991" y="210724"/>
                  </a:lnTo>
                  <a:lnTo>
                    <a:pt x="177470" y="220539"/>
                  </a:lnTo>
                  <a:lnTo>
                    <a:pt x="184275" y="231645"/>
                  </a:lnTo>
                  <a:lnTo>
                    <a:pt x="190331" y="244189"/>
                  </a:lnTo>
                  <a:lnTo>
                    <a:pt x="195551" y="257868"/>
                  </a:lnTo>
                  <a:lnTo>
                    <a:pt x="199760" y="272121"/>
                  </a:lnTo>
                  <a:lnTo>
                    <a:pt x="202956" y="286560"/>
                  </a:lnTo>
                  <a:lnTo>
                    <a:pt x="205119" y="301001"/>
                  </a:lnTo>
                  <a:lnTo>
                    <a:pt x="206129" y="315376"/>
                  </a:lnTo>
                  <a:lnTo>
                    <a:pt x="206023" y="329663"/>
                  </a:lnTo>
                  <a:lnTo>
                    <a:pt x="204647" y="343545"/>
                  </a:lnTo>
                  <a:lnTo>
                    <a:pt x="201597" y="356420"/>
                  </a:lnTo>
                  <a:lnTo>
                    <a:pt x="196802" y="368041"/>
                  </a:lnTo>
                  <a:lnTo>
                    <a:pt x="190480" y="378320"/>
                  </a:lnTo>
                  <a:lnTo>
                    <a:pt x="182950" y="387160"/>
                  </a:lnTo>
                  <a:lnTo>
                    <a:pt x="174516" y="394663"/>
                  </a:lnTo>
                  <a:lnTo>
                    <a:pt x="165430" y="401059"/>
                  </a:lnTo>
                  <a:lnTo>
                    <a:pt x="155888" y="406605"/>
                  </a:lnTo>
                  <a:lnTo>
                    <a:pt x="146024" y="411519"/>
                  </a:lnTo>
                  <a:lnTo>
                    <a:pt x="135774" y="415653"/>
                  </a:lnTo>
                  <a:lnTo>
                    <a:pt x="124900" y="418525"/>
                  </a:lnTo>
                  <a:lnTo>
                    <a:pt x="113327" y="419970"/>
                  </a:lnTo>
                  <a:lnTo>
                    <a:pt x="101283" y="419957"/>
                  </a:lnTo>
                  <a:lnTo>
                    <a:pt x="89197" y="418428"/>
                  </a:lnTo>
                  <a:lnTo>
                    <a:pt x="77332" y="415507"/>
                  </a:lnTo>
                  <a:lnTo>
                    <a:pt x="65924" y="411445"/>
                  </a:lnTo>
                  <a:lnTo>
                    <a:pt x="55263" y="406510"/>
                  </a:lnTo>
                  <a:lnTo>
                    <a:pt x="45433" y="400941"/>
                  </a:lnTo>
                  <a:lnTo>
                    <a:pt x="36452" y="395034"/>
                  </a:lnTo>
                  <a:lnTo>
                    <a:pt x="27388" y="388466"/>
                  </a:lnTo>
                  <a:lnTo>
                    <a:pt x="16326" y="379546"/>
                  </a:lnTo>
                  <a:lnTo>
                    <a:pt x="0" y="365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478489" y="4000829"/>
              <a:ext cx="175522" cy="329356"/>
            </a:xfrm>
            <a:custGeom>
              <a:avLst/>
              <a:gdLst/>
              <a:ahLst/>
              <a:cxnLst/>
              <a:rect l="0" t="0" r="0" b="0"/>
              <a:pathLst>
                <a:path w="175522" h="329356">
                  <a:moveTo>
                    <a:pt x="28122" y="0"/>
                  </a:moveTo>
                  <a:lnTo>
                    <a:pt x="25255" y="11869"/>
                  </a:lnTo>
                  <a:lnTo>
                    <a:pt x="23113" y="24278"/>
                  </a:lnTo>
                  <a:lnTo>
                    <a:pt x="21510" y="38460"/>
                  </a:lnTo>
                  <a:lnTo>
                    <a:pt x="20330" y="53995"/>
                  </a:lnTo>
                  <a:lnTo>
                    <a:pt x="19482" y="69992"/>
                  </a:lnTo>
                  <a:lnTo>
                    <a:pt x="18879" y="85883"/>
                  </a:lnTo>
                  <a:lnTo>
                    <a:pt x="18292" y="101777"/>
                  </a:lnTo>
                  <a:lnTo>
                    <a:pt x="17359" y="118260"/>
                  </a:lnTo>
                  <a:lnTo>
                    <a:pt x="15917" y="135636"/>
                  </a:lnTo>
                  <a:lnTo>
                    <a:pt x="14134" y="153744"/>
                  </a:lnTo>
                  <a:lnTo>
                    <a:pt x="12397" y="172139"/>
                  </a:lnTo>
                  <a:lnTo>
                    <a:pt x="10931" y="190515"/>
                  </a:lnTo>
                  <a:lnTo>
                    <a:pt x="9626" y="208583"/>
                  </a:lnTo>
                  <a:lnTo>
                    <a:pt x="8142" y="226016"/>
                  </a:lnTo>
                  <a:lnTo>
                    <a:pt x="6298" y="242701"/>
                  </a:lnTo>
                  <a:lnTo>
                    <a:pt x="4228" y="258701"/>
                  </a:lnTo>
                  <a:lnTo>
                    <a:pt x="2293" y="274146"/>
                  </a:lnTo>
                  <a:lnTo>
                    <a:pt x="707" y="289149"/>
                  </a:lnTo>
                  <a:lnTo>
                    <a:pt x="0" y="303004"/>
                  </a:lnTo>
                  <a:lnTo>
                    <a:pt x="1047" y="314267"/>
                  </a:lnTo>
                  <a:lnTo>
                    <a:pt x="4164" y="322351"/>
                  </a:lnTo>
                  <a:lnTo>
                    <a:pt x="9021" y="327303"/>
                  </a:lnTo>
                  <a:lnTo>
                    <a:pt x="14956" y="329355"/>
                  </a:lnTo>
                  <a:lnTo>
                    <a:pt x="21470" y="328956"/>
                  </a:lnTo>
                  <a:lnTo>
                    <a:pt x="28603" y="326642"/>
                  </a:lnTo>
                  <a:lnTo>
                    <a:pt x="36821" y="322905"/>
                  </a:lnTo>
                  <a:lnTo>
                    <a:pt x="46310" y="318154"/>
                  </a:lnTo>
                  <a:lnTo>
                    <a:pt x="56969" y="313023"/>
                  </a:lnTo>
                  <a:lnTo>
                    <a:pt x="68581" y="308345"/>
                  </a:lnTo>
                  <a:lnTo>
                    <a:pt x="80915" y="304539"/>
                  </a:lnTo>
                  <a:lnTo>
                    <a:pt x="93774" y="301645"/>
                  </a:lnTo>
                  <a:lnTo>
                    <a:pt x="107005" y="299538"/>
                  </a:lnTo>
                  <a:lnTo>
                    <a:pt x="120477" y="298044"/>
                  </a:lnTo>
                  <a:lnTo>
                    <a:pt x="133501" y="297002"/>
                  </a:lnTo>
                  <a:lnTo>
                    <a:pt x="146111" y="296173"/>
                  </a:lnTo>
                  <a:lnTo>
                    <a:pt x="159411" y="295480"/>
                  </a:lnTo>
                  <a:lnTo>
                    <a:pt x="175521" y="2947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475026" y="412717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6417" y="2867"/>
                  </a:lnTo>
                  <a:lnTo>
                    <a:pt x="87430" y="5008"/>
                  </a:lnTo>
                  <a:lnTo>
                    <a:pt x="77439" y="6612"/>
                  </a:lnTo>
                  <a:lnTo>
                    <a:pt x="66501" y="7795"/>
                  </a:lnTo>
                  <a:lnTo>
                    <a:pt x="53460" y="8773"/>
                  </a:lnTo>
                  <a:lnTo>
                    <a:pt x="33811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517140" y="399030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2269" y="0"/>
                  </a:lnTo>
                  <a:lnTo>
                    <a:pt x="108998" y="0"/>
                  </a:lnTo>
                  <a:lnTo>
                    <a:pt x="95796" y="0"/>
                  </a:lnTo>
                  <a:lnTo>
                    <a:pt x="82454" y="0"/>
                  </a:lnTo>
                  <a:lnTo>
                    <a:pt x="68945" y="0"/>
                  </a:lnTo>
                  <a:lnTo>
                    <a:pt x="55310" y="4"/>
                  </a:lnTo>
                  <a:lnTo>
                    <a:pt x="42187" y="206"/>
                  </a:lnTo>
                  <a:lnTo>
                    <a:pt x="29506" y="1108"/>
                  </a:lnTo>
                  <a:lnTo>
                    <a:pt x="16154" y="39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770227" y="4021886"/>
              <a:ext cx="10126" cy="336913"/>
            </a:xfrm>
            <a:custGeom>
              <a:avLst/>
              <a:gdLst/>
              <a:ahLst/>
              <a:cxnLst/>
              <a:rect l="0" t="0" r="0" b="0"/>
              <a:pathLst>
                <a:path w="10126" h="336913">
                  <a:moveTo>
                    <a:pt x="10125" y="0"/>
                  </a:moveTo>
                  <a:lnTo>
                    <a:pt x="7258" y="11735"/>
                  </a:lnTo>
                  <a:lnTo>
                    <a:pt x="5116" y="22864"/>
                  </a:lnTo>
                  <a:lnTo>
                    <a:pt x="3514" y="34471"/>
                  </a:lnTo>
                  <a:lnTo>
                    <a:pt x="2334" y="46978"/>
                  </a:lnTo>
                  <a:lnTo>
                    <a:pt x="1485" y="60934"/>
                  </a:lnTo>
                  <a:lnTo>
                    <a:pt x="886" y="76488"/>
                  </a:lnTo>
                  <a:lnTo>
                    <a:pt x="472" y="93145"/>
                  </a:lnTo>
                  <a:lnTo>
                    <a:pt x="188" y="110006"/>
                  </a:lnTo>
                  <a:lnTo>
                    <a:pt x="0" y="126536"/>
                  </a:lnTo>
                  <a:lnTo>
                    <a:pt x="42" y="142887"/>
                  </a:lnTo>
                  <a:lnTo>
                    <a:pt x="602" y="159690"/>
                  </a:lnTo>
                  <a:lnTo>
                    <a:pt x="1791" y="177286"/>
                  </a:lnTo>
                  <a:lnTo>
                    <a:pt x="3404" y="195546"/>
                  </a:lnTo>
                  <a:lnTo>
                    <a:pt x="5026" y="214043"/>
                  </a:lnTo>
                  <a:lnTo>
                    <a:pt x="6411" y="232482"/>
                  </a:lnTo>
                  <a:lnTo>
                    <a:pt x="7494" y="250575"/>
                  </a:lnTo>
                  <a:lnTo>
                    <a:pt x="8413" y="270050"/>
                  </a:lnTo>
                  <a:lnTo>
                    <a:pt x="9244" y="295969"/>
                  </a:lnTo>
                  <a:lnTo>
                    <a:pt x="1012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685595" y="3938921"/>
              <a:ext cx="294800" cy="504106"/>
            </a:xfrm>
            <a:custGeom>
              <a:avLst/>
              <a:gdLst/>
              <a:ahLst/>
              <a:cxnLst/>
              <a:rect l="0" t="0" r="0" b="0"/>
              <a:pathLst>
                <a:path w="294800" h="504106">
                  <a:moveTo>
                    <a:pt x="0" y="72436"/>
                  </a:moveTo>
                  <a:lnTo>
                    <a:pt x="3002" y="60836"/>
                  </a:lnTo>
                  <a:lnTo>
                    <a:pt x="6424" y="50987"/>
                  </a:lnTo>
                  <a:lnTo>
                    <a:pt x="10624" y="41982"/>
                  </a:lnTo>
                  <a:lnTo>
                    <a:pt x="15697" y="33540"/>
                  </a:lnTo>
                  <a:lnTo>
                    <a:pt x="21827" y="25512"/>
                  </a:lnTo>
                  <a:lnTo>
                    <a:pt x="29016" y="17803"/>
                  </a:lnTo>
                  <a:lnTo>
                    <a:pt x="37276" y="10817"/>
                  </a:lnTo>
                  <a:lnTo>
                    <a:pt x="46718" y="5411"/>
                  </a:lnTo>
                  <a:lnTo>
                    <a:pt x="57287" y="1926"/>
                  </a:lnTo>
                  <a:lnTo>
                    <a:pt x="68638" y="231"/>
                  </a:lnTo>
                  <a:lnTo>
                    <a:pt x="80247" y="0"/>
                  </a:lnTo>
                  <a:lnTo>
                    <a:pt x="91789" y="889"/>
                  </a:lnTo>
                  <a:lnTo>
                    <a:pt x="102978" y="2925"/>
                  </a:lnTo>
                  <a:lnTo>
                    <a:pt x="113492" y="6485"/>
                  </a:lnTo>
                  <a:lnTo>
                    <a:pt x="123228" y="11658"/>
                  </a:lnTo>
                  <a:lnTo>
                    <a:pt x="132258" y="18420"/>
                  </a:lnTo>
                  <a:lnTo>
                    <a:pt x="140717" y="26785"/>
                  </a:lnTo>
                  <a:lnTo>
                    <a:pt x="148737" y="36605"/>
                  </a:lnTo>
                  <a:lnTo>
                    <a:pt x="156107" y="47777"/>
                  </a:lnTo>
                  <a:lnTo>
                    <a:pt x="162306" y="60324"/>
                  </a:lnTo>
                  <a:lnTo>
                    <a:pt x="167142" y="74128"/>
                  </a:lnTo>
                  <a:lnTo>
                    <a:pt x="170729" y="88803"/>
                  </a:lnTo>
                  <a:lnTo>
                    <a:pt x="173303" y="103799"/>
                  </a:lnTo>
                  <a:lnTo>
                    <a:pt x="175105" y="118768"/>
                  </a:lnTo>
                  <a:lnTo>
                    <a:pt x="176180" y="133411"/>
                  </a:lnTo>
                  <a:lnTo>
                    <a:pt x="176386" y="147397"/>
                  </a:lnTo>
                  <a:lnTo>
                    <a:pt x="175709" y="160614"/>
                  </a:lnTo>
                  <a:lnTo>
                    <a:pt x="174102" y="172964"/>
                  </a:lnTo>
                  <a:lnTo>
                    <a:pt x="171422" y="184272"/>
                  </a:lnTo>
                  <a:lnTo>
                    <a:pt x="167685" y="194545"/>
                  </a:lnTo>
                  <a:lnTo>
                    <a:pt x="162888" y="203768"/>
                  </a:lnTo>
                  <a:lnTo>
                    <a:pt x="156919" y="211826"/>
                  </a:lnTo>
                  <a:lnTo>
                    <a:pt x="149828" y="218757"/>
                  </a:lnTo>
                  <a:lnTo>
                    <a:pt x="141796" y="224414"/>
                  </a:lnTo>
                  <a:lnTo>
                    <a:pt x="133035" y="228391"/>
                  </a:lnTo>
                  <a:lnTo>
                    <a:pt x="123745" y="230660"/>
                  </a:lnTo>
                  <a:lnTo>
                    <a:pt x="114401" y="232823"/>
                  </a:lnTo>
                  <a:lnTo>
                    <a:pt x="106548" y="236833"/>
                  </a:lnTo>
                  <a:lnTo>
                    <a:pt x="101789" y="242457"/>
                  </a:lnTo>
                  <a:lnTo>
                    <a:pt x="100150" y="249358"/>
                  </a:lnTo>
                  <a:lnTo>
                    <a:pt x="101029" y="257279"/>
                  </a:lnTo>
                  <a:lnTo>
                    <a:pt x="103782" y="266306"/>
                  </a:lnTo>
                  <a:lnTo>
                    <a:pt x="107873" y="276848"/>
                  </a:lnTo>
                  <a:lnTo>
                    <a:pt x="112903" y="288997"/>
                  </a:lnTo>
                  <a:lnTo>
                    <a:pt x="118747" y="302404"/>
                  </a:lnTo>
                  <a:lnTo>
                    <a:pt x="125504" y="316470"/>
                  </a:lnTo>
                  <a:lnTo>
                    <a:pt x="133157" y="330779"/>
                  </a:lnTo>
                  <a:lnTo>
                    <a:pt x="141247" y="344962"/>
                  </a:lnTo>
                  <a:lnTo>
                    <a:pt x="148992" y="358631"/>
                  </a:lnTo>
                  <a:lnTo>
                    <a:pt x="155986" y="371640"/>
                  </a:lnTo>
                  <a:lnTo>
                    <a:pt x="162496" y="384189"/>
                  </a:lnTo>
                  <a:lnTo>
                    <a:pt x="169241" y="396696"/>
                  </a:lnTo>
                  <a:lnTo>
                    <a:pt x="176634" y="409408"/>
                  </a:lnTo>
                  <a:lnTo>
                    <a:pt x="184753" y="422238"/>
                  </a:lnTo>
                  <a:lnTo>
                    <a:pt x="193516" y="434858"/>
                  </a:lnTo>
                  <a:lnTo>
                    <a:pt x="202789" y="447082"/>
                  </a:lnTo>
                  <a:lnTo>
                    <a:pt x="212440" y="458562"/>
                  </a:lnTo>
                  <a:lnTo>
                    <a:pt x="222363" y="468739"/>
                  </a:lnTo>
                  <a:lnTo>
                    <a:pt x="232475" y="477427"/>
                  </a:lnTo>
                  <a:lnTo>
                    <a:pt x="242646" y="484619"/>
                  </a:lnTo>
                  <a:lnTo>
                    <a:pt x="253904" y="491012"/>
                  </a:lnTo>
                  <a:lnTo>
                    <a:pt x="269474" y="497168"/>
                  </a:lnTo>
                  <a:lnTo>
                    <a:pt x="294799" y="5041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254134" y="3948186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31586" y="0"/>
                  </a:moveTo>
                  <a:lnTo>
                    <a:pt x="28719" y="11735"/>
                  </a:lnTo>
                  <a:lnTo>
                    <a:pt x="26578" y="22865"/>
                  </a:lnTo>
                  <a:lnTo>
                    <a:pt x="24969" y="34462"/>
                  </a:lnTo>
                  <a:lnTo>
                    <a:pt x="23617" y="46624"/>
                  </a:lnTo>
                  <a:lnTo>
                    <a:pt x="22118" y="59284"/>
                  </a:lnTo>
                  <a:lnTo>
                    <a:pt x="20277" y="72340"/>
                  </a:lnTo>
                  <a:lnTo>
                    <a:pt x="18383" y="85691"/>
                  </a:lnTo>
                  <a:lnTo>
                    <a:pt x="17099" y="99257"/>
                  </a:lnTo>
                  <a:lnTo>
                    <a:pt x="16746" y="112977"/>
                  </a:lnTo>
                  <a:lnTo>
                    <a:pt x="17002" y="126969"/>
                  </a:lnTo>
                  <a:lnTo>
                    <a:pt x="17107" y="141507"/>
                  </a:lnTo>
                  <a:lnTo>
                    <a:pt x="16624" y="156694"/>
                  </a:lnTo>
                  <a:lnTo>
                    <a:pt x="15619" y="172318"/>
                  </a:lnTo>
                  <a:lnTo>
                    <a:pt x="14473" y="187960"/>
                  </a:lnTo>
                  <a:lnTo>
                    <a:pt x="13440" y="203370"/>
                  </a:lnTo>
                  <a:lnTo>
                    <a:pt x="12610" y="218481"/>
                  </a:lnTo>
                  <a:lnTo>
                    <a:pt x="11986" y="233314"/>
                  </a:lnTo>
                  <a:lnTo>
                    <a:pt x="11531" y="247917"/>
                  </a:lnTo>
                  <a:lnTo>
                    <a:pt x="11039" y="262181"/>
                  </a:lnTo>
                  <a:lnTo>
                    <a:pt x="10170" y="275846"/>
                  </a:lnTo>
                  <a:lnTo>
                    <a:pt x="8769" y="288828"/>
                  </a:lnTo>
                  <a:lnTo>
                    <a:pt x="7015" y="301514"/>
                  </a:lnTo>
                  <a:lnTo>
                    <a:pt x="5297" y="314639"/>
                  </a:lnTo>
                  <a:lnTo>
                    <a:pt x="3847" y="328581"/>
                  </a:lnTo>
                  <a:lnTo>
                    <a:pt x="2722" y="343218"/>
                  </a:lnTo>
                  <a:lnTo>
                    <a:pt x="1893" y="358123"/>
                  </a:lnTo>
                  <a:lnTo>
                    <a:pt x="1301" y="372985"/>
                  </a:lnTo>
                  <a:lnTo>
                    <a:pt x="885" y="387081"/>
                  </a:lnTo>
                  <a:lnTo>
                    <a:pt x="554" y="400594"/>
                  </a:lnTo>
                  <a:lnTo>
                    <a:pt x="275" y="41470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117264" y="4106114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2691" y="2934"/>
                  </a:lnTo>
                  <a:lnTo>
                    <a:pt x="213064" y="5716"/>
                  </a:lnTo>
                  <a:lnTo>
                    <a:pt x="201772" y="8615"/>
                  </a:lnTo>
                  <a:lnTo>
                    <a:pt x="188932" y="11655"/>
                  </a:lnTo>
                  <a:lnTo>
                    <a:pt x="174804" y="14820"/>
                  </a:lnTo>
                  <a:lnTo>
                    <a:pt x="159684" y="18089"/>
                  </a:lnTo>
                  <a:lnTo>
                    <a:pt x="143996" y="21600"/>
                  </a:lnTo>
                  <a:lnTo>
                    <a:pt x="128256" y="25640"/>
                  </a:lnTo>
                  <a:lnTo>
                    <a:pt x="112752" y="30318"/>
                  </a:lnTo>
                  <a:lnTo>
                    <a:pt x="97565" y="35425"/>
                  </a:lnTo>
                  <a:lnTo>
                    <a:pt x="82675" y="40545"/>
                  </a:lnTo>
                  <a:lnTo>
                    <a:pt x="68041" y="45428"/>
                  </a:lnTo>
                  <a:lnTo>
                    <a:pt x="54015" y="49855"/>
                  </a:lnTo>
                  <a:lnTo>
                    <a:pt x="39871" y="53995"/>
                  </a:lnTo>
                  <a:lnTo>
                    <a:pt x="23246" y="5820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308091" y="4234531"/>
              <a:ext cx="94249" cy="125128"/>
            </a:xfrm>
            <a:custGeom>
              <a:avLst/>
              <a:gdLst/>
              <a:ahLst/>
              <a:cxnLst/>
              <a:rect l="0" t="0" r="0" b="0"/>
              <a:pathLst>
                <a:path w="94249" h="125128">
                  <a:moveTo>
                    <a:pt x="51328" y="18982"/>
                  </a:moveTo>
                  <a:lnTo>
                    <a:pt x="48260" y="10449"/>
                  </a:lnTo>
                  <a:lnTo>
                    <a:pt x="44198" y="4662"/>
                  </a:lnTo>
                  <a:lnTo>
                    <a:pt x="38710" y="1164"/>
                  </a:lnTo>
                  <a:lnTo>
                    <a:pt x="32123" y="0"/>
                  </a:lnTo>
                  <a:lnTo>
                    <a:pt x="24974" y="1716"/>
                  </a:lnTo>
                  <a:lnTo>
                    <a:pt x="17644" y="6345"/>
                  </a:lnTo>
                  <a:lnTo>
                    <a:pt x="10802" y="13329"/>
                  </a:lnTo>
                  <a:lnTo>
                    <a:pt x="5439" y="21825"/>
                  </a:lnTo>
                  <a:lnTo>
                    <a:pt x="1954" y="31196"/>
                  </a:lnTo>
                  <a:lnTo>
                    <a:pt x="246" y="41056"/>
                  </a:lnTo>
                  <a:lnTo>
                    <a:pt x="0" y="51193"/>
                  </a:lnTo>
                  <a:lnTo>
                    <a:pt x="871" y="61487"/>
                  </a:lnTo>
                  <a:lnTo>
                    <a:pt x="2723" y="71872"/>
                  </a:lnTo>
                  <a:lnTo>
                    <a:pt x="5627" y="82311"/>
                  </a:lnTo>
                  <a:lnTo>
                    <a:pt x="9546" y="92770"/>
                  </a:lnTo>
                  <a:lnTo>
                    <a:pt x="14650" y="102744"/>
                  </a:lnTo>
                  <a:lnTo>
                    <a:pt x="21364" y="111305"/>
                  </a:lnTo>
                  <a:lnTo>
                    <a:pt x="29767" y="118049"/>
                  </a:lnTo>
                  <a:lnTo>
                    <a:pt x="39324" y="122746"/>
                  </a:lnTo>
                  <a:lnTo>
                    <a:pt x="49118" y="125081"/>
                  </a:lnTo>
                  <a:lnTo>
                    <a:pt x="58584" y="125127"/>
                  </a:lnTo>
                  <a:lnTo>
                    <a:pt x="67377" y="123074"/>
                  </a:lnTo>
                  <a:lnTo>
                    <a:pt x="75204" y="119045"/>
                  </a:lnTo>
                  <a:lnTo>
                    <a:pt x="82009" y="113305"/>
                  </a:lnTo>
                  <a:lnTo>
                    <a:pt x="87595" y="106201"/>
                  </a:lnTo>
                  <a:lnTo>
                    <a:pt x="91531" y="98071"/>
                  </a:lnTo>
                  <a:lnTo>
                    <a:pt x="93733" y="89204"/>
                  </a:lnTo>
                  <a:lnTo>
                    <a:pt x="94248" y="79982"/>
                  </a:lnTo>
                  <a:lnTo>
                    <a:pt x="93082" y="70870"/>
                  </a:lnTo>
                  <a:lnTo>
                    <a:pt x="90406" y="62119"/>
                  </a:lnTo>
                  <a:lnTo>
                    <a:pt x="86339" y="53939"/>
                  </a:lnTo>
                  <a:lnTo>
                    <a:pt x="80869" y="46591"/>
                  </a:lnTo>
                  <a:lnTo>
                    <a:pt x="74128" y="40134"/>
                  </a:lnTo>
                  <a:lnTo>
                    <a:pt x="66611" y="34611"/>
                  </a:lnTo>
                  <a:lnTo>
                    <a:pt x="58256" y="29599"/>
                  </a:lnTo>
                  <a:lnTo>
                    <a:pt x="47215" y="24660"/>
                  </a:lnTo>
                  <a:lnTo>
                    <a:pt x="30271" y="189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527876" y="4157553"/>
              <a:ext cx="210571" cy="517101"/>
            </a:xfrm>
            <a:custGeom>
              <a:avLst/>
              <a:gdLst/>
              <a:ahLst/>
              <a:cxnLst/>
              <a:rect l="0" t="0" r="0" b="0"/>
              <a:pathLst>
                <a:path w="210571" h="517101">
                  <a:moveTo>
                    <a:pt x="210570" y="85431"/>
                  </a:moveTo>
                  <a:lnTo>
                    <a:pt x="207568" y="73830"/>
                  </a:lnTo>
                  <a:lnTo>
                    <a:pt x="204146" y="63981"/>
                  </a:lnTo>
                  <a:lnTo>
                    <a:pt x="199950" y="54976"/>
                  </a:lnTo>
                  <a:lnTo>
                    <a:pt x="195050" y="46535"/>
                  </a:lnTo>
                  <a:lnTo>
                    <a:pt x="189568" y="38508"/>
                  </a:lnTo>
                  <a:lnTo>
                    <a:pt x="183633" y="30789"/>
                  </a:lnTo>
                  <a:lnTo>
                    <a:pt x="177200" y="23457"/>
                  </a:lnTo>
                  <a:lnTo>
                    <a:pt x="170053" y="16755"/>
                  </a:lnTo>
                  <a:lnTo>
                    <a:pt x="162132" y="10773"/>
                  </a:lnTo>
                  <a:lnTo>
                    <a:pt x="153354" y="5773"/>
                  </a:lnTo>
                  <a:lnTo>
                    <a:pt x="143551" y="2244"/>
                  </a:lnTo>
                  <a:lnTo>
                    <a:pt x="132741" y="323"/>
                  </a:lnTo>
                  <a:lnTo>
                    <a:pt x="121396" y="0"/>
                  </a:lnTo>
                  <a:lnTo>
                    <a:pt x="110322" y="1297"/>
                  </a:lnTo>
                  <a:lnTo>
                    <a:pt x="99958" y="4061"/>
                  </a:lnTo>
                  <a:lnTo>
                    <a:pt x="90543" y="8186"/>
                  </a:lnTo>
                  <a:lnTo>
                    <a:pt x="82292" y="13696"/>
                  </a:lnTo>
                  <a:lnTo>
                    <a:pt x="75192" y="20478"/>
                  </a:lnTo>
                  <a:lnTo>
                    <a:pt x="69239" y="28472"/>
                  </a:lnTo>
                  <a:lnTo>
                    <a:pt x="64522" y="37738"/>
                  </a:lnTo>
                  <a:lnTo>
                    <a:pt x="60979" y="48191"/>
                  </a:lnTo>
                  <a:lnTo>
                    <a:pt x="58579" y="59464"/>
                  </a:lnTo>
                  <a:lnTo>
                    <a:pt x="57409" y="71023"/>
                  </a:lnTo>
                  <a:lnTo>
                    <a:pt x="57403" y="82535"/>
                  </a:lnTo>
                  <a:lnTo>
                    <a:pt x="58533" y="93875"/>
                  </a:lnTo>
                  <a:lnTo>
                    <a:pt x="60886" y="105022"/>
                  </a:lnTo>
                  <a:lnTo>
                    <a:pt x="64404" y="115988"/>
                  </a:lnTo>
                  <a:lnTo>
                    <a:pt x="69224" y="126318"/>
                  </a:lnTo>
                  <a:lnTo>
                    <a:pt x="75740" y="135124"/>
                  </a:lnTo>
                  <a:lnTo>
                    <a:pt x="84011" y="142037"/>
                  </a:lnTo>
                  <a:lnTo>
                    <a:pt x="93650" y="146847"/>
                  </a:lnTo>
                  <a:lnTo>
                    <a:pt x="104029" y="149260"/>
                  </a:lnTo>
                  <a:lnTo>
                    <a:pt x="114701" y="149358"/>
                  </a:lnTo>
                  <a:lnTo>
                    <a:pt x="125119" y="147339"/>
                  </a:lnTo>
                  <a:lnTo>
                    <a:pt x="134574" y="143334"/>
                  </a:lnTo>
                  <a:lnTo>
                    <a:pt x="142796" y="137657"/>
                  </a:lnTo>
                  <a:lnTo>
                    <a:pt x="150441" y="132348"/>
                  </a:lnTo>
                  <a:lnTo>
                    <a:pt x="157820" y="130491"/>
                  </a:lnTo>
                  <a:lnTo>
                    <a:pt x="164078" y="133085"/>
                  </a:lnTo>
                  <a:lnTo>
                    <a:pt x="169299" y="140076"/>
                  </a:lnTo>
                  <a:lnTo>
                    <a:pt x="173832" y="150846"/>
                  </a:lnTo>
                  <a:lnTo>
                    <a:pt x="177788" y="164586"/>
                  </a:lnTo>
                  <a:lnTo>
                    <a:pt x="181024" y="180538"/>
                  </a:lnTo>
                  <a:lnTo>
                    <a:pt x="183518" y="198068"/>
                  </a:lnTo>
                  <a:lnTo>
                    <a:pt x="185521" y="216380"/>
                  </a:lnTo>
                  <a:lnTo>
                    <a:pt x="187475" y="234513"/>
                  </a:lnTo>
                  <a:lnTo>
                    <a:pt x="189636" y="251974"/>
                  </a:lnTo>
                  <a:lnTo>
                    <a:pt x="191918" y="268987"/>
                  </a:lnTo>
                  <a:lnTo>
                    <a:pt x="193996" y="286252"/>
                  </a:lnTo>
                  <a:lnTo>
                    <a:pt x="195687" y="304162"/>
                  </a:lnTo>
                  <a:lnTo>
                    <a:pt x="196804" y="322465"/>
                  </a:lnTo>
                  <a:lnTo>
                    <a:pt x="197096" y="340461"/>
                  </a:lnTo>
                  <a:lnTo>
                    <a:pt x="196510" y="357752"/>
                  </a:lnTo>
                  <a:lnTo>
                    <a:pt x="195149" y="374109"/>
                  </a:lnTo>
                  <a:lnTo>
                    <a:pt x="193172" y="389321"/>
                  </a:lnTo>
                  <a:lnTo>
                    <a:pt x="190729" y="403397"/>
                  </a:lnTo>
                  <a:lnTo>
                    <a:pt x="187785" y="416339"/>
                  </a:lnTo>
                  <a:lnTo>
                    <a:pt x="184133" y="428055"/>
                  </a:lnTo>
                  <a:lnTo>
                    <a:pt x="179703" y="438607"/>
                  </a:lnTo>
                  <a:lnTo>
                    <a:pt x="174254" y="448189"/>
                  </a:lnTo>
                  <a:lnTo>
                    <a:pt x="167307" y="457019"/>
                  </a:lnTo>
                  <a:lnTo>
                    <a:pt x="158740" y="465293"/>
                  </a:lnTo>
                  <a:lnTo>
                    <a:pt x="148730" y="473004"/>
                  </a:lnTo>
                  <a:lnTo>
                    <a:pt x="137570" y="479964"/>
                  </a:lnTo>
                  <a:lnTo>
                    <a:pt x="125541" y="486129"/>
                  </a:lnTo>
                  <a:lnTo>
                    <a:pt x="112719" y="491591"/>
                  </a:lnTo>
                  <a:lnTo>
                    <a:pt x="98984" y="496495"/>
                  </a:lnTo>
                  <a:lnTo>
                    <a:pt x="84350" y="500975"/>
                  </a:lnTo>
                  <a:lnTo>
                    <a:pt x="69326" y="504997"/>
                  </a:lnTo>
                  <a:lnTo>
                    <a:pt x="53137" y="508755"/>
                  </a:lnTo>
                  <a:lnTo>
                    <a:pt x="32127" y="512582"/>
                  </a:lnTo>
                  <a:lnTo>
                    <a:pt x="0" y="5171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25269" y="4193531"/>
              <a:ext cx="160577" cy="250502"/>
            </a:xfrm>
            <a:custGeom>
              <a:avLst/>
              <a:gdLst/>
              <a:ahLst/>
              <a:cxnLst/>
              <a:rect l="0" t="0" r="0" b="0"/>
              <a:pathLst>
                <a:path w="160577" h="250502">
                  <a:moveTo>
                    <a:pt x="13177" y="102095"/>
                  </a:moveTo>
                  <a:lnTo>
                    <a:pt x="24912" y="102095"/>
                  </a:lnTo>
                  <a:lnTo>
                    <a:pt x="36040" y="102095"/>
                  </a:lnTo>
                  <a:lnTo>
                    <a:pt x="47630" y="102086"/>
                  </a:lnTo>
                  <a:lnTo>
                    <a:pt x="59445" y="101741"/>
                  </a:lnTo>
                  <a:lnTo>
                    <a:pt x="70808" y="100444"/>
                  </a:lnTo>
                  <a:lnTo>
                    <a:pt x="81353" y="97933"/>
                  </a:lnTo>
                  <a:lnTo>
                    <a:pt x="90881" y="94109"/>
                  </a:lnTo>
                  <a:lnTo>
                    <a:pt x="99206" y="88868"/>
                  </a:lnTo>
                  <a:lnTo>
                    <a:pt x="106352" y="82298"/>
                  </a:lnTo>
                  <a:lnTo>
                    <a:pt x="112335" y="74463"/>
                  </a:lnTo>
                  <a:lnTo>
                    <a:pt x="117070" y="65310"/>
                  </a:lnTo>
                  <a:lnTo>
                    <a:pt x="120623" y="54941"/>
                  </a:lnTo>
                  <a:lnTo>
                    <a:pt x="122858" y="43897"/>
                  </a:lnTo>
                  <a:lnTo>
                    <a:pt x="123386" y="33024"/>
                  </a:lnTo>
                  <a:lnTo>
                    <a:pt x="122142" y="22804"/>
                  </a:lnTo>
                  <a:lnTo>
                    <a:pt x="119189" y="13826"/>
                  </a:lnTo>
                  <a:lnTo>
                    <a:pt x="114540" y="6931"/>
                  </a:lnTo>
                  <a:lnTo>
                    <a:pt x="108376" y="2381"/>
                  </a:lnTo>
                  <a:lnTo>
                    <a:pt x="100985" y="105"/>
                  </a:lnTo>
                  <a:lnTo>
                    <a:pt x="92662" y="0"/>
                  </a:lnTo>
                  <a:lnTo>
                    <a:pt x="83664" y="1780"/>
                  </a:lnTo>
                  <a:lnTo>
                    <a:pt x="74353" y="5226"/>
                  </a:lnTo>
                  <a:lnTo>
                    <a:pt x="65184" y="10270"/>
                  </a:lnTo>
                  <a:lnTo>
                    <a:pt x="56393" y="16731"/>
                  </a:lnTo>
                  <a:lnTo>
                    <a:pt x="48187" y="24337"/>
                  </a:lnTo>
                  <a:lnTo>
                    <a:pt x="40820" y="32812"/>
                  </a:lnTo>
                  <a:lnTo>
                    <a:pt x="34347" y="41925"/>
                  </a:lnTo>
                  <a:lnTo>
                    <a:pt x="28660" y="51652"/>
                  </a:lnTo>
                  <a:lnTo>
                    <a:pt x="23599" y="62168"/>
                  </a:lnTo>
                  <a:lnTo>
                    <a:pt x="19004" y="73498"/>
                  </a:lnTo>
                  <a:lnTo>
                    <a:pt x="14746" y="85377"/>
                  </a:lnTo>
                  <a:lnTo>
                    <a:pt x="10725" y="97352"/>
                  </a:lnTo>
                  <a:lnTo>
                    <a:pt x="6878" y="109152"/>
                  </a:lnTo>
                  <a:lnTo>
                    <a:pt x="3480" y="120855"/>
                  </a:lnTo>
                  <a:lnTo>
                    <a:pt x="1109" y="132779"/>
                  </a:lnTo>
                  <a:lnTo>
                    <a:pt x="0" y="145094"/>
                  </a:lnTo>
                  <a:lnTo>
                    <a:pt x="71" y="157653"/>
                  </a:lnTo>
                  <a:lnTo>
                    <a:pt x="1108" y="170091"/>
                  </a:lnTo>
                  <a:lnTo>
                    <a:pt x="2883" y="182196"/>
                  </a:lnTo>
                  <a:lnTo>
                    <a:pt x="5362" y="193767"/>
                  </a:lnTo>
                  <a:lnTo>
                    <a:pt x="8696" y="204537"/>
                  </a:lnTo>
                  <a:lnTo>
                    <a:pt x="12902" y="214441"/>
                  </a:lnTo>
                  <a:lnTo>
                    <a:pt x="18032" y="223413"/>
                  </a:lnTo>
                  <a:lnTo>
                    <a:pt x="24230" y="231302"/>
                  </a:lnTo>
                  <a:lnTo>
                    <a:pt x="31482" y="238120"/>
                  </a:lnTo>
                  <a:lnTo>
                    <a:pt x="39793" y="243700"/>
                  </a:lnTo>
                  <a:lnTo>
                    <a:pt x="49275" y="247626"/>
                  </a:lnTo>
                  <a:lnTo>
                    <a:pt x="59872" y="249822"/>
                  </a:lnTo>
                  <a:lnTo>
                    <a:pt x="71241" y="250501"/>
                  </a:lnTo>
                  <a:lnTo>
                    <a:pt x="82864" y="249976"/>
                  </a:lnTo>
                  <a:lnTo>
                    <a:pt x="94417" y="248544"/>
                  </a:lnTo>
                  <a:lnTo>
                    <a:pt x="105612" y="246126"/>
                  </a:lnTo>
                  <a:lnTo>
                    <a:pt x="116131" y="242302"/>
                  </a:lnTo>
                  <a:lnTo>
                    <a:pt x="125860" y="236966"/>
                  </a:lnTo>
                  <a:lnTo>
                    <a:pt x="134575" y="230745"/>
                  </a:lnTo>
                  <a:lnTo>
                    <a:pt x="142687" y="224219"/>
                  </a:lnTo>
                  <a:lnTo>
                    <a:pt x="150910" y="216813"/>
                  </a:lnTo>
                  <a:lnTo>
                    <a:pt x="160576" y="2073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917430" y="3958715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7662" y="9002"/>
                  </a:lnTo>
                  <a:lnTo>
                    <a:pt x="5519" y="19270"/>
                  </a:lnTo>
                  <a:lnTo>
                    <a:pt x="3917" y="31849"/>
                  </a:lnTo>
                  <a:lnTo>
                    <a:pt x="2736" y="46203"/>
                  </a:lnTo>
                  <a:lnTo>
                    <a:pt x="1888" y="61351"/>
                  </a:lnTo>
                  <a:lnTo>
                    <a:pt x="1291" y="76636"/>
                  </a:lnTo>
                  <a:lnTo>
                    <a:pt x="876" y="91769"/>
                  </a:lnTo>
                  <a:lnTo>
                    <a:pt x="592" y="106672"/>
                  </a:lnTo>
                  <a:lnTo>
                    <a:pt x="398" y="121353"/>
                  </a:lnTo>
                  <a:lnTo>
                    <a:pt x="268" y="135852"/>
                  </a:lnTo>
                  <a:lnTo>
                    <a:pt x="180" y="150214"/>
                  </a:lnTo>
                  <a:lnTo>
                    <a:pt x="126" y="164476"/>
                  </a:lnTo>
                  <a:lnTo>
                    <a:pt x="259" y="178667"/>
                  </a:lnTo>
                  <a:lnTo>
                    <a:pt x="880" y="192809"/>
                  </a:lnTo>
                  <a:lnTo>
                    <a:pt x="2110" y="206917"/>
                  </a:lnTo>
                  <a:lnTo>
                    <a:pt x="3751" y="221002"/>
                  </a:lnTo>
                  <a:lnTo>
                    <a:pt x="5392" y="235072"/>
                  </a:lnTo>
                  <a:lnTo>
                    <a:pt x="6789" y="249140"/>
                  </a:lnTo>
                  <a:lnTo>
                    <a:pt x="7878" y="263538"/>
                  </a:lnTo>
                  <a:lnTo>
                    <a:pt x="8683" y="278882"/>
                  </a:lnTo>
                  <a:lnTo>
                    <a:pt x="9255" y="295419"/>
                  </a:lnTo>
                  <a:lnTo>
                    <a:pt x="9486" y="312594"/>
                  </a:lnTo>
                  <a:lnTo>
                    <a:pt x="9117" y="329283"/>
                  </a:lnTo>
                  <a:lnTo>
                    <a:pt x="8059" y="344866"/>
                  </a:lnTo>
                  <a:lnTo>
                    <a:pt x="6527" y="358994"/>
                  </a:lnTo>
                  <a:lnTo>
                    <a:pt x="4803" y="372826"/>
                  </a:lnTo>
                  <a:lnTo>
                    <a:pt x="2732" y="38868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727917" y="4099027"/>
              <a:ext cx="305327" cy="28145"/>
            </a:xfrm>
            <a:custGeom>
              <a:avLst/>
              <a:gdLst/>
              <a:ahLst/>
              <a:cxnLst/>
              <a:rect l="0" t="0" r="0" b="0"/>
              <a:pathLst>
                <a:path w="305327" h="28145">
                  <a:moveTo>
                    <a:pt x="305326" y="28144"/>
                  </a:moveTo>
                  <a:lnTo>
                    <a:pt x="293525" y="25210"/>
                  </a:lnTo>
                  <a:lnTo>
                    <a:pt x="281756" y="22428"/>
                  </a:lnTo>
                  <a:lnTo>
                    <a:pt x="268860" y="19528"/>
                  </a:lnTo>
                  <a:lnTo>
                    <a:pt x="254840" y="16488"/>
                  </a:lnTo>
                  <a:lnTo>
                    <a:pt x="239864" y="13323"/>
                  </a:lnTo>
                  <a:lnTo>
                    <a:pt x="224136" y="10063"/>
                  </a:lnTo>
                  <a:lnTo>
                    <a:pt x="207687" y="6898"/>
                  </a:lnTo>
                  <a:lnTo>
                    <a:pt x="190367" y="4155"/>
                  </a:lnTo>
                  <a:lnTo>
                    <a:pt x="172162" y="1984"/>
                  </a:lnTo>
                  <a:lnTo>
                    <a:pt x="153194" y="528"/>
                  </a:lnTo>
                  <a:lnTo>
                    <a:pt x="133624" y="0"/>
                  </a:lnTo>
                  <a:lnTo>
                    <a:pt x="113617" y="425"/>
                  </a:lnTo>
                  <a:lnTo>
                    <a:pt x="93793" y="1676"/>
                  </a:lnTo>
                  <a:lnTo>
                    <a:pt x="75168" y="3579"/>
                  </a:lnTo>
                  <a:lnTo>
                    <a:pt x="58217" y="5962"/>
                  </a:lnTo>
                  <a:lnTo>
                    <a:pt x="43331" y="8537"/>
                  </a:lnTo>
                  <a:lnTo>
                    <a:pt x="29635" y="11150"/>
                  </a:lnTo>
                  <a:lnTo>
                    <a:pt x="15935" y="14026"/>
                  </a:lnTo>
                  <a:lnTo>
                    <a:pt x="0" y="176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162191" y="4216729"/>
              <a:ext cx="144794" cy="177156"/>
            </a:xfrm>
            <a:custGeom>
              <a:avLst/>
              <a:gdLst/>
              <a:ahLst/>
              <a:cxnLst/>
              <a:rect l="0" t="0" r="0" b="0"/>
              <a:pathLst>
                <a:path w="144794" h="177156">
                  <a:moveTo>
                    <a:pt x="92151" y="110483"/>
                  </a:moveTo>
                  <a:lnTo>
                    <a:pt x="95084" y="101682"/>
                  </a:lnTo>
                  <a:lnTo>
                    <a:pt x="97867" y="93335"/>
                  </a:lnTo>
                  <a:lnTo>
                    <a:pt x="100757" y="84636"/>
                  </a:lnTo>
                  <a:lnTo>
                    <a:pt x="103453" y="75515"/>
                  </a:lnTo>
                  <a:lnTo>
                    <a:pt x="105321" y="66021"/>
                  </a:lnTo>
                  <a:lnTo>
                    <a:pt x="106074" y="56228"/>
                  </a:lnTo>
                  <a:lnTo>
                    <a:pt x="105588" y="46214"/>
                  </a:lnTo>
                  <a:lnTo>
                    <a:pt x="103737" y="36040"/>
                  </a:lnTo>
                  <a:lnTo>
                    <a:pt x="100591" y="25772"/>
                  </a:lnTo>
                  <a:lnTo>
                    <a:pt x="96039" y="16100"/>
                  </a:lnTo>
                  <a:lnTo>
                    <a:pt x="89709" y="8275"/>
                  </a:lnTo>
                  <a:lnTo>
                    <a:pt x="81573" y="2843"/>
                  </a:lnTo>
                  <a:lnTo>
                    <a:pt x="72195" y="13"/>
                  </a:lnTo>
                  <a:lnTo>
                    <a:pt x="62524" y="0"/>
                  </a:lnTo>
                  <a:lnTo>
                    <a:pt x="53137" y="2625"/>
                  </a:lnTo>
                  <a:lnTo>
                    <a:pt x="44225" y="7436"/>
                  </a:lnTo>
                  <a:lnTo>
                    <a:pt x="35789" y="13929"/>
                  </a:lnTo>
                  <a:lnTo>
                    <a:pt x="27756" y="21660"/>
                  </a:lnTo>
                  <a:lnTo>
                    <a:pt x="20361" y="30438"/>
                  </a:lnTo>
                  <a:lnTo>
                    <a:pt x="14138" y="40306"/>
                  </a:lnTo>
                  <a:lnTo>
                    <a:pt x="9284" y="51202"/>
                  </a:lnTo>
                  <a:lnTo>
                    <a:pt x="5683" y="62958"/>
                  </a:lnTo>
                  <a:lnTo>
                    <a:pt x="3099" y="75382"/>
                  </a:lnTo>
                  <a:lnTo>
                    <a:pt x="1291" y="88293"/>
                  </a:lnTo>
                  <a:lnTo>
                    <a:pt x="210" y="101387"/>
                  </a:lnTo>
                  <a:lnTo>
                    <a:pt x="0" y="114251"/>
                  </a:lnTo>
                  <a:lnTo>
                    <a:pt x="675" y="126675"/>
                  </a:lnTo>
                  <a:lnTo>
                    <a:pt x="2280" y="138475"/>
                  </a:lnTo>
                  <a:lnTo>
                    <a:pt x="4960" y="149407"/>
                  </a:lnTo>
                  <a:lnTo>
                    <a:pt x="8690" y="159409"/>
                  </a:lnTo>
                  <a:lnTo>
                    <a:pt x="13315" y="167939"/>
                  </a:lnTo>
                  <a:lnTo>
                    <a:pt x="18636" y="173934"/>
                  </a:lnTo>
                  <a:lnTo>
                    <a:pt x="24473" y="177028"/>
                  </a:lnTo>
                  <a:lnTo>
                    <a:pt x="30679" y="177155"/>
                  </a:lnTo>
                  <a:lnTo>
                    <a:pt x="37144" y="174207"/>
                  </a:lnTo>
                  <a:lnTo>
                    <a:pt x="43782" y="168450"/>
                  </a:lnTo>
                  <a:lnTo>
                    <a:pt x="50375" y="160554"/>
                  </a:lnTo>
                  <a:lnTo>
                    <a:pt x="56575" y="151369"/>
                  </a:lnTo>
                  <a:lnTo>
                    <a:pt x="62242" y="141531"/>
                  </a:lnTo>
                  <a:lnTo>
                    <a:pt x="67932" y="132555"/>
                  </a:lnTo>
                  <a:lnTo>
                    <a:pt x="74333" y="127777"/>
                  </a:lnTo>
                  <a:lnTo>
                    <a:pt x="80717" y="128566"/>
                  </a:lnTo>
                  <a:lnTo>
                    <a:pt x="86185" y="132923"/>
                  </a:lnTo>
                  <a:lnTo>
                    <a:pt x="91161" y="139093"/>
                  </a:lnTo>
                  <a:lnTo>
                    <a:pt x="96576" y="145676"/>
                  </a:lnTo>
                  <a:lnTo>
                    <a:pt x="102912" y="151931"/>
                  </a:lnTo>
                  <a:lnTo>
                    <a:pt x="109962" y="157283"/>
                  </a:lnTo>
                  <a:lnTo>
                    <a:pt x="117858" y="161495"/>
                  </a:lnTo>
                  <a:lnTo>
                    <a:pt x="128420" y="163810"/>
                  </a:lnTo>
                  <a:lnTo>
                    <a:pt x="144793" y="1631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317512" y="4194291"/>
              <a:ext cx="119398" cy="196093"/>
            </a:xfrm>
            <a:custGeom>
              <a:avLst/>
              <a:gdLst/>
              <a:ahLst/>
              <a:cxnLst/>
              <a:rect l="0" t="0" r="0" b="0"/>
              <a:pathLst>
                <a:path w="119398" h="196093">
                  <a:moveTo>
                    <a:pt x="1" y="80279"/>
                  </a:moveTo>
                  <a:lnTo>
                    <a:pt x="0" y="92081"/>
                  </a:lnTo>
                  <a:lnTo>
                    <a:pt x="0" y="103850"/>
                  </a:lnTo>
                  <a:lnTo>
                    <a:pt x="0" y="116647"/>
                  </a:lnTo>
                  <a:lnTo>
                    <a:pt x="0" y="127013"/>
                  </a:lnTo>
                  <a:lnTo>
                    <a:pt x="0" y="130298"/>
                  </a:lnTo>
                  <a:lnTo>
                    <a:pt x="0" y="127420"/>
                  </a:lnTo>
                  <a:lnTo>
                    <a:pt x="0" y="120414"/>
                  </a:lnTo>
                  <a:lnTo>
                    <a:pt x="0" y="110815"/>
                  </a:lnTo>
                  <a:lnTo>
                    <a:pt x="5" y="99602"/>
                  </a:lnTo>
                  <a:lnTo>
                    <a:pt x="178" y="87379"/>
                  </a:lnTo>
                  <a:lnTo>
                    <a:pt x="826" y="74518"/>
                  </a:lnTo>
                  <a:lnTo>
                    <a:pt x="2084" y="61256"/>
                  </a:lnTo>
                  <a:lnTo>
                    <a:pt x="4082" y="48066"/>
                  </a:lnTo>
                  <a:lnTo>
                    <a:pt x="7027" y="35656"/>
                  </a:lnTo>
                  <a:lnTo>
                    <a:pt x="10947" y="24357"/>
                  </a:lnTo>
                  <a:lnTo>
                    <a:pt x="16036" y="14634"/>
                  </a:lnTo>
                  <a:lnTo>
                    <a:pt x="22733" y="7230"/>
                  </a:lnTo>
                  <a:lnTo>
                    <a:pt x="31121" y="2336"/>
                  </a:lnTo>
                  <a:lnTo>
                    <a:pt x="40668" y="0"/>
                  </a:lnTo>
                  <a:lnTo>
                    <a:pt x="50453" y="385"/>
                  </a:lnTo>
                  <a:lnTo>
                    <a:pt x="59913" y="3313"/>
                  </a:lnTo>
                  <a:lnTo>
                    <a:pt x="68702" y="8513"/>
                  </a:lnTo>
                  <a:lnTo>
                    <a:pt x="76526" y="15806"/>
                  </a:lnTo>
                  <a:lnTo>
                    <a:pt x="83338" y="24892"/>
                  </a:lnTo>
                  <a:lnTo>
                    <a:pt x="89267" y="35395"/>
                  </a:lnTo>
                  <a:lnTo>
                    <a:pt x="94500" y="46960"/>
                  </a:lnTo>
                  <a:lnTo>
                    <a:pt x="99207" y="59292"/>
                  </a:lnTo>
                  <a:lnTo>
                    <a:pt x="103373" y="72164"/>
                  </a:lnTo>
                  <a:lnTo>
                    <a:pt x="106800" y="85412"/>
                  </a:lnTo>
                  <a:lnTo>
                    <a:pt x="109444" y="98910"/>
                  </a:lnTo>
                  <a:lnTo>
                    <a:pt x="111560" y="112416"/>
                  </a:lnTo>
                  <a:lnTo>
                    <a:pt x="113595" y="125564"/>
                  </a:lnTo>
                  <a:lnTo>
                    <a:pt x="115810" y="138178"/>
                  </a:lnTo>
                  <a:lnTo>
                    <a:pt x="117940" y="150005"/>
                  </a:lnTo>
                  <a:lnTo>
                    <a:pt x="119397" y="161896"/>
                  </a:lnTo>
                  <a:lnTo>
                    <a:pt x="119193" y="176008"/>
                  </a:lnTo>
                  <a:lnTo>
                    <a:pt x="115815" y="1960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647680" y="4119174"/>
              <a:ext cx="312072" cy="541447"/>
            </a:xfrm>
            <a:custGeom>
              <a:avLst/>
              <a:gdLst/>
              <a:ahLst/>
              <a:cxnLst/>
              <a:rect l="0" t="0" r="0" b="0"/>
              <a:pathLst>
                <a:path w="312072" h="541447">
                  <a:moveTo>
                    <a:pt x="6745" y="92225"/>
                  </a:moveTo>
                  <a:lnTo>
                    <a:pt x="9880" y="100758"/>
                  </a:lnTo>
                  <a:lnTo>
                    <a:pt x="14583" y="106544"/>
                  </a:lnTo>
                  <a:lnTo>
                    <a:pt x="21367" y="110056"/>
                  </a:lnTo>
                  <a:lnTo>
                    <a:pt x="29814" y="111738"/>
                  </a:lnTo>
                  <a:lnTo>
                    <a:pt x="39279" y="111967"/>
                  </a:lnTo>
                  <a:lnTo>
                    <a:pt x="49285" y="111084"/>
                  </a:lnTo>
                  <a:lnTo>
                    <a:pt x="59395" y="109058"/>
                  </a:lnTo>
                  <a:lnTo>
                    <a:pt x="69163" y="105507"/>
                  </a:lnTo>
                  <a:lnTo>
                    <a:pt x="78385" y="100345"/>
                  </a:lnTo>
                  <a:lnTo>
                    <a:pt x="86895" y="93763"/>
                  </a:lnTo>
                  <a:lnTo>
                    <a:pt x="94471" y="86049"/>
                  </a:lnTo>
                  <a:lnTo>
                    <a:pt x="101079" y="77490"/>
                  </a:lnTo>
                  <a:lnTo>
                    <a:pt x="106518" y="68320"/>
                  </a:lnTo>
                  <a:lnTo>
                    <a:pt x="110351" y="58719"/>
                  </a:lnTo>
                  <a:lnTo>
                    <a:pt x="112479" y="48825"/>
                  </a:lnTo>
                  <a:lnTo>
                    <a:pt x="112944" y="38894"/>
                  </a:lnTo>
                  <a:lnTo>
                    <a:pt x="111742" y="29299"/>
                  </a:lnTo>
                  <a:lnTo>
                    <a:pt x="109042" y="20230"/>
                  </a:lnTo>
                  <a:lnTo>
                    <a:pt x="104960" y="12174"/>
                  </a:lnTo>
                  <a:lnTo>
                    <a:pt x="99479" y="5974"/>
                  </a:lnTo>
                  <a:lnTo>
                    <a:pt x="92726" y="1923"/>
                  </a:lnTo>
                  <a:lnTo>
                    <a:pt x="85091" y="0"/>
                  </a:lnTo>
                  <a:lnTo>
                    <a:pt x="77129" y="140"/>
                  </a:lnTo>
                  <a:lnTo>
                    <a:pt x="69184" y="2093"/>
                  </a:lnTo>
                  <a:lnTo>
                    <a:pt x="61393" y="5825"/>
                  </a:lnTo>
                  <a:lnTo>
                    <a:pt x="53781" y="11595"/>
                  </a:lnTo>
                  <a:lnTo>
                    <a:pt x="46333" y="19361"/>
                  </a:lnTo>
                  <a:lnTo>
                    <a:pt x="39179" y="28829"/>
                  </a:lnTo>
                  <a:lnTo>
                    <a:pt x="32594" y="39624"/>
                  </a:lnTo>
                  <a:lnTo>
                    <a:pt x="26681" y="51402"/>
                  </a:lnTo>
                  <a:lnTo>
                    <a:pt x="21386" y="63886"/>
                  </a:lnTo>
                  <a:lnTo>
                    <a:pt x="16595" y="76865"/>
                  </a:lnTo>
                  <a:lnTo>
                    <a:pt x="12191" y="90189"/>
                  </a:lnTo>
                  <a:lnTo>
                    <a:pt x="8232" y="103916"/>
                  </a:lnTo>
                  <a:lnTo>
                    <a:pt x="4945" y="118276"/>
                  </a:lnTo>
                  <a:lnTo>
                    <a:pt x="2403" y="133340"/>
                  </a:lnTo>
                  <a:lnTo>
                    <a:pt x="697" y="148712"/>
                  </a:lnTo>
                  <a:lnTo>
                    <a:pt x="0" y="163652"/>
                  </a:lnTo>
                  <a:lnTo>
                    <a:pt x="311" y="177774"/>
                  </a:lnTo>
                  <a:lnTo>
                    <a:pt x="1487" y="191035"/>
                  </a:lnTo>
                  <a:lnTo>
                    <a:pt x="3339" y="203555"/>
                  </a:lnTo>
                  <a:lnTo>
                    <a:pt x="5702" y="215487"/>
                  </a:lnTo>
                  <a:lnTo>
                    <a:pt x="8762" y="226653"/>
                  </a:lnTo>
                  <a:lnTo>
                    <a:pt x="13026" y="236561"/>
                  </a:lnTo>
                  <a:lnTo>
                    <a:pt x="18674" y="245034"/>
                  </a:lnTo>
                  <a:lnTo>
                    <a:pt x="25587" y="251878"/>
                  </a:lnTo>
                  <a:lnTo>
                    <a:pt x="33523" y="256728"/>
                  </a:lnTo>
                  <a:lnTo>
                    <a:pt x="42228" y="259575"/>
                  </a:lnTo>
                  <a:lnTo>
                    <a:pt x="51326" y="260538"/>
                  </a:lnTo>
                  <a:lnTo>
                    <a:pt x="60346" y="259679"/>
                  </a:lnTo>
                  <a:lnTo>
                    <a:pt x="69036" y="257217"/>
                  </a:lnTo>
                  <a:lnTo>
                    <a:pt x="77346" y="253465"/>
                  </a:lnTo>
                  <a:lnTo>
                    <a:pt x="85311" y="248739"/>
                  </a:lnTo>
                  <a:lnTo>
                    <a:pt x="93005" y="243301"/>
                  </a:lnTo>
                  <a:lnTo>
                    <a:pt x="100495" y="237195"/>
                  </a:lnTo>
                  <a:lnTo>
                    <a:pt x="107839" y="230265"/>
                  </a:lnTo>
                  <a:lnTo>
                    <a:pt x="115085" y="222495"/>
                  </a:lnTo>
                  <a:lnTo>
                    <a:pt x="122426" y="214159"/>
                  </a:lnTo>
                  <a:lnTo>
                    <a:pt x="130195" y="205717"/>
                  </a:lnTo>
                  <a:lnTo>
                    <a:pt x="138537" y="197460"/>
                  </a:lnTo>
                  <a:lnTo>
                    <a:pt x="147427" y="189968"/>
                  </a:lnTo>
                  <a:lnTo>
                    <a:pt x="156773" y="184153"/>
                  </a:lnTo>
                  <a:lnTo>
                    <a:pt x="166459" y="180343"/>
                  </a:lnTo>
                  <a:lnTo>
                    <a:pt x="176065" y="177735"/>
                  </a:lnTo>
                  <a:lnTo>
                    <a:pt x="184901" y="174752"/>
                  </a:lnTo>
                  <a:lnTo>
                    <a:pt x="192644" y="170501"/>
                  </a:lnTo>
                  <a:lnTo>
                    <a:pt x="198994" y="164469"/>
                  </a:lnTo>
                  <a:lnTo>
                    <a:pt x="203510" y="156198"/>
                  </a:lnTo>
                  <a:lnTo>
                    <a:pt x="206138" y="145705"/>
                  </a:lnTo>
                  <a:lnTo>
                    <a:pt x="207123" y="133640"/>
                  </a:lnTo>
                  <a:lnTo>
                    <a:pt x="206813" y="121035"/>
                  </a:lnTo>
                  <a:lnTo>
                    <a:pt x="205527" y="108542"/>
                  </a:lnTo>
                  <a:lnTo>
                    <a:pt x="203210" y="96738"/>
                  </a:lnTo>
                  <a:lnTo>
                    <a:pt x="199454" y="86271"/>
                  </a:lnTo>
                  <a:lnTo>
                    <a:pt x="194154" y="77363"/>
                  </a:lnTo>
                  <a:lnTo>
                    <a:pt x="187648" y="70366"/>
                  </a:lnTo>
                  <a:lnTo>
                    <a:pt x="180518" y="65932"/>
                  </a:lnTo>
                  <a:lnTo>
                    <a:pt x="173171" y="64174"/>
                  </a:lnTo>
                  <a:lnTo>
                    <a:pt x="165968" y="64924"/>
                  </a:lnTo>
                  <a:lnTo>
                    <a:pt x="159291" y="68002"/>
                  </a:lnTo>
                  <a:lnTo>
                    <a:pt x="153288" y="73068"/>
                  </a:lnTo>
                  <a:lnTo>
                    <a:pt x="147920" y="79702"/>
                  </a:lnTo>
                  <a:lnTo>
                    <a:pt x="143072" y="87509"/>
                  </a:lnTo>
                  <a:lnTo>
                    <a:pt x="138625" y="96165"/>
                  </a:lnTo>
                  <a:lnTo>
                    <a:pt x="134637" y="105585"/>
                  </a:lnTo>
                  <a:lnTo>
                    <a:pt x="131330" y="115891"/>
                  </a:lnTo>
                  <a:lnTo>
                    <a:pt x="128774" y="127081"/>
                  </a:lnTo>
                  <a:lnTo>
                    <a:pt x="127057" y="138867"/>
                  </a:lnTo>
                  <a:lnTo>
                    <a:pt x="126355" y="150778"/>
                  </a:lnTo>
                  <a:lnTo>
                    <a:pt x="126677" y="162513"/>
                  </a:lnTo>
                  <a:lnTo>
                    <a:pt x="128368" y="173324"/>
                  </a:lnTo>
                  <a:lnTo>
                    <a:pt x="132162" y="181988"/>
                  </a:lnTo>
                  <a:lnTo>
                    <a:pt x="138265" y="188024"/>
                  </a:lnTo>
                  <a:lnTo>
                    <a:pt x="146109" y="191447"/>
                  </a:lnTo>
                  <a:lnTo>
                    <a:pt x="154670" y="192397"/>
                  </a:lnTo>
                  <a:lnTo>
                    <a:pt x="163268" y="191219"/>
                  </a:lnTo>
                  <a:lnTo>
                    <a:pt x="171461" y="188195"/>
                  </a:lnTo>
                  <a:lnTo>
                    <a:pt x="178875" y="183442"/>
                  </a:lnTo>
                  <a:lnTo>
                    <a:pt x="185418" y="177254"/>
                  </a:lnTo>
                  <a:lnTo>
                    <a:pt x="191491" y="172600"/>
                  </a:lnTo>
                  <a:lnTo>
                    <a:pt x="196893" y="173377"/>
                  </a:lnTo>
                  <a:lnTo>
                    <a:pt x="200666" y="179438"/>
                  </a:lnTo>
                  <a:lnTo>
                    <a:pt x="203021" y="189742"/>
                  </a:lnTo>
                  <a:lnTo>
                    <a:pt x="204450" y="203414"/>
                  </a:lnTo>
                  <a:lnTo>
                    <a:pt x="205319" y="219889"/>
                  </a:lnTo>
                  <a:lnTo>
                    <a:pt x="205854" y="238603"/>
                  </a:lnTo>
                  <a:lnTo>
                    <a:pt x="206186" y="258531"/>
                  </a:lnTo>
                  <a:lnTo>
                    <a:pt x="206397" y="278293"/>
                  </a:lnTo>
                  <a:lnTo>
                    <a:pt x="206533" y="297137"/>
                  </a:lnTo>
                  <a:lnTo>
                    <a:pt x="206620" y="314891"/>
                  </a:lnTo>
                  <a:lnTo>
                    <a:pt x="206677" y="331664"/>
                  </a:lnTo>
                  <a:lnTo>
                    <a:pt x="206714" y="347652"/>
                  </a:lnTo>
                  <a:lnTo>
                    <a:pt x="206738" y="363054"/>
                  </a:lnTo>
                  <a:lnTo>
                    <a:pt x="206755" y="378032"/>
                  </a:lnTo>
                  <a:lnTo>
                    <a:pt x="206765" y="392726"/>
                  </a:lnTo>
                  <a:lnTo>
                    <a:pt x="206773" y="407719"/>
                  </a:lnTo>
                  <a:lnTo>
                    <a:pt x="206777" y="423996"/>
                  </a:lnTo>
                  <a:lnTo>
                    <a:pt x="206781" y="441982"/>
                  </a:lnTo>
                  <a:lnTo>
                    <a:pt x="206783" y="461284"/>
                  </a:lnTo>
                  <a:lnTo>
                    <a:pt x="206784" y="481003"/>
                  </a:lnTo>
                  <a:lnTo>
                    <a:pt x="206775" y="500531"/>
                  </a:lnTo>
                  <a:lnTo>
                    <a:pt x="206412" y="518505"/>
                  </a:lnTo>
                  <a:lnTo>
                    <a:pt x="204427" y="532789"/>
                  </a:lnTo>
                  <a:lnTo>
                    <a:pt x="200776" y="540869"/>
                  </a:lnTo>
                  <a:lnTo>
                    <a:pt x="197682" y="541446"/>
                  </a:lnTo>
                  <a:lnTo>
                    <a:pt x="196397" y="537065"/>
                  </a:lnTo>
                  <a:lnTo>
                    <a:pt x="197104" y="529914"/>
                  </a:lnTo>
                  <a:lnTo>
                    <a:pt x="199533" y="521262"/>
                  </a:lnTo>
                  <a:lnTo>
                    <a:pt x="203303" y="511797"/>
                  </a:lnTo>
                  <a:lnTo>
                    <a:pt x="208064" y="501882"/>
                  </a:lnTo>
                  <a:lnTo>
                    <a:pt x="213536" y="491717"/>
                  </a:lnTo>
                  <a:lnTo>
                    <a:pt x="219670" y="481407"/>
                  </a:lnTo>
                  <a:lnTo>
                    <a:pt x="226622" y="471014"/>
                  </a:lnTo>
                  <a:lnTo>
                    <a:pt x="234412" y="460574"/>
                  </a:lnTo>
                  <a:lnTo>
                    <a:pt x="242933" y="450272"/>
                  </a:lnTo>
                  <a:lnTo>
                    <a:pt x="252031" y="440426"/>
                  </a:lnTo>
                  <a:lnTo>
                    <a:pt x="261550" y="431182"/>
                  </a:lnTo>
                  <a:lnTo>
                    <a:pt x="271110" y="422811"/>
                  </a:lnTo>
                  <a:lnTo>
                    <a:pt x="281140" y="414974"/>
                  </a:lnTo>
                  <a:lnTo>
                    <a:pt x="293637" y="406984"/>
                  </a:lnTo>
                  <a:lnTo>
                    <a:pt x="312071" y="3975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897633" y="4179813"/>
              <a:ext cx="114762" cy="166688"/>
            </a:xfrm>
            <a:custGeom>
              <a:avLst/>
              <a:gdLst/>
              <a:ahLst/>
              <a:cxnLst/>
              <a:rect l="0" t="0" r="0" b="0"/>
              <a:pathLst>
                <a:path w="114762" h="166688">
                  <a:moveTo>
                    <a:pt x="9476" y="0"/>
                  </a:moveTo>
                  <a:lnTo>
                    <a:pt x="6609" y="8868"/>
                  </a:lnTo>
                  <a:lnTo>
                    <a:pt x="4468" y="17855"/>
                  </a:lnTo>
                  <a:lnTo>
                    <a:pt x="2864" y="27851"/>
                  </a:lnTo>
                  <a:lnTo>
                    <a:pt x="1683" y="38832"/>
                  </a:lnTo>
                  <a:lnTo>
                    <a:pt x="834" y="50643"/>
                  </a:lnTo>
                  <a:lnTo>
                    <a:pt x="243" y="63097"/>
                  </a:lnTo>
                  <a:lnTo>
                    <a:pt x="0" y="75861"/>
                  </a:lnTo>
                  <a:lnTo>
                    <a:pt x="364" y="88494"/>
                  </a:lnTo>
                  <a:lnTo>
                    <a:pt x="1430" y="100758"/>
                  </a:lnTo>
                  <a:lnTo>
                    <a:pt x="3298" y="112448"/>
                  </a:lnTo>
                  <a:lnTo>
                    <a:pt x="6154" y="123305"/>
                  </a:lnTo>
                  <a:lnTo>
                    <a:pt x="10007" y="133270"/>
                  </a:lnTo>
                  <a:lnTo>
                    <a:pt x="14885" y="142285"/>
                  </a:lnTo>
                  <a:lnTo>
                    <a:pt x="20907" y="150202"/>
                  </a:lnTo>
                  <a:lnTo>
                    <a:pt x="28027" y="157035"/>
                  </a:lnTo>
                  <a:lnTo>
                    <a:pt x="35910" y="162456"/>
                  </a:lnTo>
                  <a:lnTo>
                    <a:pt x="44039" y="165743"/>
                  </a:lnTo>
                  <a:lnTo>
                    <a:pt x="52092" y="166687"/>
                  </a:lnTo>
                  <a:lnTo>
                    <a:pt x="59784" y="165372"/>
                  </a:lnTo>
                  <a:lnTo>
                    <a:pt x="66798" y="161906"/>
                  </a:lnTo>
                  <a:lnTo>
                    <a:pt x="73030" y="156575"/>
                  </a:lnTo>
                  <a:lnTo>
                    <a:pt x="78554" y="149760"/>
                  </a:lnTo>
                  <a:lnTo>
                    <a:pt x="83507" y="141832"/>
                  </a:lnTo>
                  <a:lnTo>
                    <a:pt x="88023" y="133095"/>
                  </a:lnTo>
                  <a:lnTo>
                    <a:pt x="92058" y="123621"/>
                  </a:lnTo>
                  <a:lnTo>
                    <a:pt x="95397" y="113278"/>
                  </a:lnTo>
                  <a:lnTo>
                    <a:pt x="97982" y="102064"/>
                  </a:lnTo>
                  <a:lnTo>
                    <a:pt x="100058" y="90261"/>
                  </a:lnTo>
                  <a:lnTo>
                    <a:pt x="102067" y="78339"/>
                  </a:lnTo>
                  <a:lnTo>
                    <a:pt x="104268" y="66591"/>
                  </a:lnTo>
                  <a:lnTo>
                    <a:pt x="106588" y="55564"/>
                  </a:lnTo>
                  <a:lnTo>
                    <a:pt x="108937" y="45051"/>
                  </a:lnTo>
                  <a:lnTo>
                    <a:pt x="111524" y="34131"/>
                  </a:lnTo>
                  <a:lnTo>
                    <a:pt x="114761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054507" y="4232455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2800" y="11668"/>
                  </a:lnTo>
                  <a:lnTo>
                    <a:pt x="4302" y="22157"/>
                  </a:lnTo>
                  <a:lnTo>
                    <a:pt x="4618" y="32463"/>
                  </a:lnTo>
                  <a:lnTo>
                    <a:pt x="4284" y="42938"/>
                  </a:lnTo>
                  <a:lnTo>
                    <a:pt x="4112" y="53930"/>
                  </a:lnTo>
                  <a:lnTo>
                    <a:pt x="4544" y="65572"/>
                  </a:lnTo>
                  <a:lnTo>
                    <a:pt x="5513" y="77826"/>
                  </a:lnTo>
                  <a:lnTo>
                    <a:pt x="6636" y="90581"/>
                  </a:lnTo>
                  <a:lnTo>
                    <a:pt x="7653" y="103698"/>
                  </a:lnTo>
                  <a:lnTo>
                    <a:pt x="8473" y="116469"/>
                  </a:lnTo>
                  <a:lnTo>
                    <a:pt x="9179" y="128871"/>
                  </a:lnTo>
                  <a:lnTo>
                    <a:pt x="9829" y="141995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065036" y="409558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107150" y="4148228"/>
              <a:ext cx="115815" cy="268557"/>
            </a:xfrm>
            <a:custGeom>
              <a:avLst/>
              <a:gdLst/>
              <a:ahLst/>
              <a:cxnLst/>
              <a:rect l="0" t="0" r="0" b="0"/>
              <a:pathLst>
                <a:path w="115815" h="268557">
                  <a:moveTo>
                    <a:pt x="0" y="52642"/>
                  </a:moveTo>
                  <a:lnTo>
                    <a:pt x="5733" y="64445"/>
                  </a:lnTo>
                  <a:lnTo>
                    <a:pt x="10019" y="76214"/>
                  </a:lnTo>
                  <a:lnTo>
                    <a:pt x="13233" y="89108"/>
                  </a:lnTo>
                  <a:lnTo>
                    <a:pt x="15940" y="103129"/>
                  </a:lnTo>
                  <a:lnTo>
                    <a:pt x="18934" y="118105"/>
                  </a:lnTo>
                  <a:lnTo>
                    <a:pt x="22631" y="133819"/>
                  </a:lnTo>
                  <a:lnTo>
                    <a:pt x="26938" y="149749"/>
                  </a:lnTo>
                  <a:lnTo>
                    <a:pt x="31451" y="165124"/>
                  </a:lnTo>
                  <a:lnTo>
                    <a:pt x="35895" y="179574"/>
                  </a:lnTo>
                  <a:lnTo>
                    <a:pt x="40168" y="193238"/>
                  </a:lnTo>
                  <a:lnTo>
                    <a:pt x="44257" y="206568"/>
                  </a:lnTo>
                  <a:lnTo>
                    <a:pt x="48193" y="219864"/>
                  </a:lnTo>
                  <a:lnTo>
                    <a:pt x="52174" y="232932"/>
                  </a:lnTo>
                  <a:lnTo>
                    <a:pt x="56539" y="245187"/>
                  </a:lnTo>
                  <a:lnTo>
                    <a:pt x="61457" y="256319"/>
                  </a:lnTo>
                  <a:lnTo>
                    <a:pt x="67369" y="264860"/>
                  </a:lnTo>
                  <a:lnTo>
                    <a:pt x="73971" y="268556"/>
                  </a:lnTo>
                  <a:lnTo>
                    <a:pt x="79743" y="267142"/>
                  </a:lnTo>
                  <a:lnTo>
                    <a:pt x="84202" y="261345"/>
                  </a:lnTo>
                  <a:lnTo>
                    <a:pt x="87462" y="252130"/>
                  </a:lnTo>
                  <a:lnTo>
                    <a:pt x="89941" y="240553"/>
                  </a:lnTo>
                  <a:lnTo>
                    <a:pt x="92191" y="227639"/>
                  </a:lnTo>
                  <a:lnTo>
                    <a:pt x="94540" y="214052"/>
                  </a:lnTo>
                  <a:lnTo>
                    <a:pt x="96940" y="199825"/>
                  </a:lnTo>
                  <a:lnTo>
                    <a:pt x="99096" y="184519"/>
                  </a:lnTo>
                  <a:lnTo>
                    <a:pt x="100845" y="167960"/>
                  </a:lnTo>
                  <a:lnTo>
                    <a:pt x="102340" y="150413"/>
                  </a:lnTo>
                  <a:lnTo>
                    <a:pt x="103951" y="132400"/>
                  </a:lnTo>
                  <a:lnTo>
                    <a:pt x="105880" y="114283"/>
                  </a:lnTo>
                  <a:lnTo>
                    <a:pt x="108008" y="96388"/>
                  </a:lnTo>
                  <a:lnTo>
                    <a:pt x="109981" y="79073"/>
                  </a:lnTo>
                  <a:lnTo>
                    <a:pt x="111606" y="62484"/>
                  </a:lnTo>
                  <a:lnTo>
                    <a:pt x="112851" y="47175"/>
                  </a:lnTo>
                  <a:lnTo>
                    <a:pt x="113898" y="32694"/>
                  </a:lnTo>
                  <a:lnTo>
                    <a:pt x="114832" y="1777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253297" y="4258641"/>
              <a:ext cx="169709" cy="160027"/>
            </a:xfrm>
            <a:custGeom>
              <a:avLst/>
              <a:gdLst/>
              <a:ahLst/>
              <a:cxnLst/>
              <a:rect l="0" t="0" r="0" b="0"/>
              <a:pathLst>
                <a:path w="169709" h="160027">
                  <a:moveTo>
                    <a:pt x="74952" y="142270"/>
                  </a:moveTo>
                  <a:lnTo>
                    <a:pt x="77818" y="133335"/>
                  </a:lnTo>
                  <a:lnTo>
                    <a:pt x="79961" y="123708"/>
                  </a:lnTo>
                  <a:lnTo>
                    <a:pt x="81559" y="112417"/>
                  </a:lnTo>
                  <a:lnTo>
                    <a:pt x="82568" y="99576"/>
                  </a:lnTo>
                  <a:lnTo>
                    <a:pt x="82768" y="85448"/>
                  </a:lnTo>
                  <a:lnTo>
                    <a:pt x="82107" y="70337"/>
                  </a:lnTo>
                  <a:lnTo>
                    <a:pt x="80523" y="54994"/>
                  </a:lnTo>
                  <a:lnTo>
                    <a:pt x="77862" y="40551"/>
                  </a:lnTo>
                  <a:lnTo>
                    <a:pt x="74141" y="27567"/>
                  </a:lnTo>
                  <a:lnTo>
                    <a:pt x="69355" y="16550"/>
                  </a:lnTo>
                  <a:lnTo>
                    <a:pt x="63394" y="8198"/>
                  </a:lnTo>
                  <a:lnTo>
                    <a:pt x="56315" y="2635"/>
                  </a:lnTo>
                  <a:lnTo>
                    <a:pt x="48460" y="0"/>
                  </a:lnTo>
                  <a:lnTo>
                    <a:pt x="40351" y="710"/>
                  </a:lnTo>
                  <a:lnTo>
                    <a:pt x="32311" y="4666"/>
                  </a:lnTo>
                  <a:lnTo>
                    <a:pt x="24626" y="11368"/>
                  </a:lnTo>
                  <a:lnTo>
                    <a:pt x="17619" y="20209"/>
                  </a:lnTo>
                  <a:lnTo>
                    <a:pt x="11398" y="30629"/>
                  </a:lnTo>
                  <a:lnTo>
                    <a:pt x="6223" y="42179"/>
                  </a:lnTo>
                  <a:lnTo>
                    <a:pt x="2569" y="54522"/>
                  </a:lnTo>
                  <a:lnTo>
                    <a:pt x="556" y="67407"/>
                  </a:lnTo>
                  <a:lnTo>
                    <a:pt x="0" y="80498"/>
                  </a:lnTo>
                  <a:lnTo>
                    <a:pt x="606" y="93367"/>
                  </a:lnTo>
                  <a:lnTo>
                    <a:pt x="2089" y="105797"/>
                  </a:lnTo>
                  <a:lnTo>
                    <a:pt x="4370" y="117603"/>
                  </a:lnTo>
                  <a:lnTo>
                    <a:pt x="7569" y="128540"/>
                  </a:lnTo>
                  <a:lnTo>
                    <a:pt x="11687" y="138550"/>
                  </a:lnTo>
                  <a:lnTo>
                    <a:pt x="16757" y="147255"/>
                  </a:lnTo>
                  <a:lnTo>
                    <a:pt x="22915" y="153901"/>
                  </a:lnTo>
                  <a:lnTo>
                    <a:pt x="30127" y="158245"/>
                  </a:lnTo>
                  <a:lnTo>
                    <a:pt x="37901" y="160026"/>
                  </a:lnTo>
                  <a:lnTo>
                    <a:pt x="45426" y="158726"/>
                  </a:lnTo>
                  <a:lnTo>
                    <a:pt x="52261" y="154368"/>
                  </a:lnTo>
                  <a:lnTo>
                    <a:pt x="58321" y="147392"/>
                  </a:lnTo>
                  <a:lnTo>
                    <a:pt x="63699" y="138367"/>
                  </a:lnTo>
                  <a:lnTo>
                    <a:pt x="68539" y="127828"/>
                  </a:lnTo>
                  <a:lnTo>
                    <a:pt x="72976" y="116366"/>
                  </a:lnTo>
                  <a:lnTo>
                    <a:pt x="77124" y="104615"/>
                  </a:lnTo>
                  <a:lnTo>
                    <a:pt x="81083" y="92985"/>
                  </a:lnTo>
                  <a:lnTo>
                    <a:pt x="85393" y="83145"/>
                  </a:lnTo>
                  <a:lnTo>
                    <a:pt x="90209" y="77854"/>
                  </a:lnTo>
                  <a:lnTo>
                    <a:pt x="94723" y="77624"/>
                  </a:lnTo>
                  <a:lnTo>
                    <a:pt x="98829" y="81203"/>
                  </a:lnTo>
                  <a:lnTo>
                    <a:pt x="102662" y="87288"/>
                  </a:lnTo>
                  <a:lnTo>
                    <a:pt x="106342" y="94967"/>
                  </a:lnTo>
                  <a:lnTo>
                    <a:pt x="109941" y="103656"/>
                  </a:lnTo>
                  <a:lnTo>
                    <a:pt x="113512" y="112970"/>
                  </a:lnTo>
                  <a:lnTo>
                    <a:pt x="117565" y="122025"/>
                  </a:lnTo>
                  <a:lnTo>
                    <a:pt x="123033" y="129446"/>
                  </a:lnTo>
                  <a:lnTo>
                    <a:pt x="130291" y="134626"/>
                  </a:lnTo>
                  <a:lnTo>
                    <a:pt x="138629" y="137803"/>
                  </a:lnTo>
                  <a:lnTo>
                    <a:pt x="147336" y="139997"/>
                  </a:lnTo>
                  <a:lnTo>
                    <a:pt x="157186" y="141395"/>
                  </a:lnTo>
                  <a:lnTo>
                    <a:pt x="169708" y="142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423005" y="4000829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5" y="8664"/>
                  </a:lnTo>
                  <a:lnTo>
                    <a:pt x="177" y="20667"/>
                  </a:lnTo>
                  <a:lnTo>
                    <a:pt x="826" y="33548"/>
                  </a:lnTo>
                  <a:lnTo>
                    <a:pt x="2074" y="46309"/>
                  </a:lnTo>
                  <a:lnTo>
                    <a:pt x="3728" y="58816"/>
                  </a:lnTo>
                  <a:lnTo>
                    <a:pt x="5376" y="71353"/>
                  </a:lnTo>
                  <a:lnTo>
                    <a:pt x="6778" y="84118"/>
                  </a:lnTo>
                  <a:lnTo>
                    <a:pt x="7871" y="97165"/>
                  </a:lnTo>
                  <a:lnTo>
                    <a:pt x="8679" y="110471"/>
                  </a:lnTo>
                  <a:lnTo>
                    <a:pt x="9258" y="123985"/>
                  </a:lnTo>
                  <a:lnTo>
                    <a:pt x="9661" y="137656"/>
                  </a:lnTo>
                  <a:lnTo>
                    <a:pt x="9941" y="151440"/>
                  </a:lnTo>
                  <a:lnTo>
                    <a:pt x="10137" y="165305"/>
                  </a:lnTo>
                  <a:lnTo>
                    <a:pt x="10439" y="179225"/>
                  </a:lnTo>
                  <a:lnTo>
                    <a:pt x="11175" y="193184"/>
                  </a:lnTo>
                  <a:lnTo>
                    <a:pt x="12483" y="207183"/>
                  </a:lnTo>
                  <a:lnTo>
                    <a:pt x="14175" y="221703"/>
                  </a:lnTo>
                  <a:lnTo>
                    <a:pt x="15851" y="237662"/>
                  </a:lnTo>
                  <a:lnTo>
                    <a:pt x="17271" y="255425"/>
                  </a:lnTo>
                  <a:lnTo>
                    <a:pt x="18379" y="274398"/>
                  </a:lnTo>
                  <a:lnTo>
                    <a:pt x="19315" y="295475"/>
                  </a:lnTo>
                  <a:lnTo>
                    <a:pt x="20161" y="323863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477548" y="4235166"/>
              <a:ext cx="229727" cy="260503"/>
            </a:xfrm>
            <a:custGeom>
              <a:avLst/>
              <a:gdLst/>
              <a:ahLst/>
              <a:cxnLst/>
              <a:rect l="0" t="0" r="0" b="0"/>
              <a:pathLst>
                <a:path w="229727" h="260503">
                  <a:moveTo>
                    <a:pt x="29685" y="102575"/>
                  </a:moveTo>
                  <a:lnTo>
                    <a:pt x="38487" y="105374"/>
                  </a:lnTo>
                  <a:lnTo>
                    <a:pt x="46834" y="106876"/>
                  </a:lnTo>
                  <a:lnTo>
                    <a:pt x="55527" y="107178"/>
                  </a:lnTo>
                  <a:lnTo>
                    <a:pt x="64475" y="106326"/>
                  </a:lnTo>
                  <a:lnTo>
                    <a:pt x="73322" y="104210"/>
                  </a:lnTo>
                  <a:lnTo>
                    <a:pt x="81852" y="100879"/>
                  </a:lnTo>
                  <a:lnTo>
                    <a:pt x="89694" y="96198"/>
                  </a:lnTo>
                  <a:lnTo>
                    <a:pt x="96275" y="89782"/>
                  </a:lnTo>
                  <a:lnTo>
                    <a:pt x="101390" y="81582"/>
                  </a:lnTo>
                  <a:lnTo>
                    <a:pt x="104839" y="71993"/>
                  </a:lnTo>
                  <a:lnTo>
                    <a:pt x="106263" y="61647"/>
                  </a:lnTo>
                  <a:lnTo>
                    <a:pt x="105660" y="50992"/>
                  </a:lnTo>
                  <a:lnTo>
                    <a:pt x="103154" y="40417"/>
                  </a:lnTo>
                  <a:lnTo>
                    <a:pt x="98815" y="30324"/>
                  </a:lnTo>
                  <a:lnTo>
                    <a:pt x="92862" y="20887"/>
                  </a:lnTo>
                  <a:lnTo>
                    <a:pt x="85613" y="12570"/>
                  </a:lnTo>
                  <a:lnTo>
                    <a:pt x="77387" y="6185"/>
                  </a:lnTo>
                  <a:lnTo>
                    <a:pt x="68454" y="2009"/>
                  </a:lnTo>
                  <a:lnTo>
                    <a:pt x="59187" y="0"/>
                  </a:lnTo>
                  <a:lnTo>
                    <a:pt x="50047" y="81"/>
                  </a:lnTo>
                  <a:lnTo>
                    <a:pt x="41277" y="1990"/>
                  </a:lnTo>
                  <a:lnTo>
                    <a:pt x="33084" y="5523"/>
                  </a:lnTo>
                  <a:lnTo>
                    <a:pt x="25726" y="10627"/>
                  </a:lnTo>
                  <a:lnTo>
                    <a:pt x="19263" y="17133"/>
                  </a:lnTo>
                  <a:lnTo>
                    <a:pt x="13753" y="24939"/>
                  </a:lnTo>
                  <a:lnTo>
                    <a:pt x="9341" y="34081"/>
                  </a:lnTo>
                  <a:lnTo>
                    <a:pt x="6002" y="44453"/>
                  </a:lnTo>
                  <a:lnTo>
                    <a:pt x="3570" y="55842"/>
                  </a:lnTo>
                  <a:lnTo>
                    <a:pt x="1847" y="68011"/>
                  </a:lnTo>
                  <a:lnTo>
                    <a:pt x="653" y="80747"/>
                  </a:lnTo>
                  <a:lnTo>
                    <a:pt x="0" y="93722"/>
                  </a:lnTo>
                  <a:lnTo>
                    <a:pt x="86" y="106506"/>
                  </a:lnTo>
                  <a:lnTo>
                    <a:pt x="963" y="118881"/>
                  </a:lnTo>
                  <a:lnTo>
                    <a:pt x="2704" y="130817"/>
                  </a:lnTo>
                  <a:lnTo>
                    <a:pt x="5477" y="142372"/>
                  </a:lnTo>
                  <a:lnTo>
                    <a:pt x="9269" y="153625"/>
                  </a:lnTo>
                  <a:lnTo>
                    <a:pt x="13936" y="164489"/>
                  </a:lnTo>
                  <a:lnTo>
                    <a:pt x="19285" y="174719"/>
                  </a:lnTo>
                  <a:lnTo>
                    <a:pt x="25145" y="184218"/>
                  </a:lnTo>
                  <a:lnTo>
                    <a:pt x="31536" y="192564"/>
                  </a:lnTo>
                  <a:lnTo>
                    <a:pt x="38657" y="198960"/>
                  </a:lnTo>
                  <a:lnTo>
                    <a:pt x="46555" y="203137"/>
                  </a:lnTo>
                  <a:lnTo>
                    <a:pt x="54977" y="204974"/>
                  </a:lnTo>
                  <a:lnTo>
                    <a:pt x="63476" y="204245"/>
                  </a:lnTo>
                  <a:lnTo>
                    <a:pt x="71776" y="201077"/>
                  </a:lnTo>
                  <a:lnTo>
                    <a:pt x="79466" y="195545"/>
                  </a:lnTo>
                  <a:lnTo>
                    <a:pt x="85947" y="187496"/>
                  </a:lnTo>
                  <a:lnTo>
                    <a:pt x="91012" y="177122"/>
                  </a:lnTo>
                  <a:lnTo>
                    <a:pt x="95131" y="166140"/>
                  </a:lnTo>
                  <a:lnTo>
                    <a:pt x="99908" y="157879"/>
                  </a:lnTo>
                  <a:lnTo>
                    <a:pt x="105942" y="154214"/>
                  </a:lnTo>
                  <a:lnTo>
                    <a:pt x="111822" y="154782"/>
                  </a:lnTo>
                  <a:lnTo>
                    <a:pt x="117104" y="158526"/>
                  </a:lnTo>
                  <a:lnTo>
                    <a:pt x="121683" y="164652"/>
                  </a:lnTo>
                  <a:lnTo>
                    <a:pt x="125391" y="172759"/>
                  </a:lnTo>
                  <a:lnTo>
                    <a:pt x="128190" y="182377"/>
                  </a:lnTo>
                  <a:lnTo>
                    <a:pt x="129221" y="189317"/>
                  </a:lnTo>
                  <a:lnTo>
                    <a:pt x="127940" y="188811"/>
                  </a:lnTo>
                  <a:lnTo>
                    <a:pt x="125619" y="182482"/>
                  </a:lnTo>
                  <a:lnTo>
                    <a:pt x="123028" y="172489"/>
                  </a:lnTo>
                  <a:lnTo>
                    <a:pt x="120671" y="160464"/>
                  </a:lnTo>
                  <a:lnTo>
                    <a:pt x="118772" y="147402"/>
                  </a:lnTo>
                  <a:lnTo>
                    <a:pt x="117672" y="133993"/>
                  </a:lnTo>
                  <a:lnTo>
                    <a:pt x="117919" y="120811"/>
                  </a:lnTo>
                  <a:lnTo>
                    <a:pt x="119682" y="108123"/>
                  </a:lnTo>
                  <a:lnTo>
                    <a:pt x="122817" y="96121"/>
                  </a:lnTo>
                  <a:lnTo>
                    <a:pt x="127055" y="85041"/>
                  </a:lnTo>
                  <a:lnTo>
                    <a:pt x="132129" y="74934"/>
                  </a:lnTo>
                  <a:lnTo>
                    <a:pt x="137975" y="66330"/>
                  </a:lnTo>
                  <a:lnTo>
                    <a:pt x="144723" y="60285"/>
                  </a:lnTo>
                  <a:lnTo>
                    <a:pt x="152361" y="57158"/>
                  </a:lnTo>
                  <a:lnTo>
                    <a:pt x="160437" y="57007"/>
                  </a:lnTo>
                  <a:lnTo>
                    <a:pt x="168172" y="59939"/>
                  </a:lnTo>
                  <a:lnTo>
                    <a:pt x="175149" y="65686"/>
                  </a:lnTo>
                  <a:lnTo>
                    <a:pt x="181308" y="73575"/>
                  </a:lnTo>
                  <a:lnTo>
                    <a:pt x="186752" y="82755"/>
                  </a:lnTo>
                  <a:lnTo>
                    <a:pt x="191636" y="92626"/>
                  </a:lnTo>
                  <a:lnTo>
                    <a:pt x="196104" y="103011"/>
                  </a:lnTo>
                  <a:lnTo>
                    <a:pt x="200273" y="114039"/>
                  </a:lnTo>
                  <a:lnTo>
                    <a:pt x="204232" y="125748"/>
                  </a:lnTo>
                  <a:lnTo>
                    <a:pt x="208047" y="137900"/>
                  </a:lnTo>
                  <a:lnTo>
                    <a:pt x="211762" y="150065"/>
                  </a:lnTo>
                  <a:lnTo>
                    <a:pt x="215405" y="161996"/>
                  </a:lnTo>
                  <a:lnTo>
                    <a:pt x="218834" y="173790"/>
                  </a:lnTo>
                  <a:lnTo>
                    <a:pt x="221757" y="185775"/>
                  </a:lnTo>
                  <a:lnTo>
                    <a:pt x="224054" y="198122"/>
                  </a:lnTo>
                  <a:lnTo>
                    <a:pt x="225770" y="210438"/>
                  </a:lnTo>
                  <a:lnTo>
                    <a:pt x="227190" y="223166"/>
                  </a:lnTo>
                  <a:lnTo>
                    <a:pt x="228437" y="238544"/>
                  </a:lnTo>
                  <a:lnTo>
                    <a:pt x="229726" y="2605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780974" y="4042943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2"/>
                  </a:lnTo>
                  <a:lnTo>
                    <a:pt x="0" y="61787"/>
                  </a:lnTo>
                  <a:lnTo>
                    <a:pt x="0" y="78632"/>
                  </a:lnTo>
                  <a:lnTo>
                    <a:pt x="0" y="95112"/>
                  </a:lnTo>
                  <a:lnTo>
                    <a:pt x="0" y="111075"/>
                  </a:lnTo>
                  <a:lnTo>
                    <a:pt x="0" y="126546"/>
                  </a:lnTo>
                  <a:lnTo>
                    <a:pt x="0" y="141618"/>
                  </a:lnTo>
                  <a:lnTo>
                    <a:pt x="0" y="156552"/>
                  </a:lnTo>
                  <a:lnTo>
                    <a:pt x="0" y="171738"/>
                  </a:lnTo>
                  <a:lnTo>
                    <a:pt x="0" y="187372"/>
                  </a:lnTo>
                  <a:lnTo>
                    <a:pt x="0" y="203468"/>
                  </a:lnTo>
                  <a:lnTo>
                    <a:pt x="0" y="219959"/>
                  </a:lnTo>
                  <a:lnTo>
                    <a:pt x="0" y="236755"/>
                  </a:lnTo>
                  <a:lnTo>
                    <a:pt x="0" y="253609"/>
                  </a:lnTo>
                  <a:lnTo>
                    <a:pt x="0" y="270151"/>
                  </a:lnTo>
                  <a:lnTo>
                    <a:pt x="0" y="286206"/>
                  </a:lnTo>
                  <a:lnTo>
                    <a:pt x="0" y="301936"/>
                  </a:lnTo>
                  <a:lnTo>
                    <a:pt x="0" y="317724"/>
                  </a:lnTo>
                  <a:lnTo>
                    <a:pt x="0" y="333772"/>
                  </a:lnTo>
                  <a:lnTo>
                    <a:pt x="0" y="349370"/>
                  </a:lnTo>
                  <a:lnTo>
                    <a:pt x="0" y="364528"/>
                  </a:lnTo>
                  <a:lnTo>
                    <a:pt x="0" y="38057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465119" y="4133566"/>
              <a:ext cx="421141" cy="88362"/>
            </a:xfrm>
            <a:custGeom>
              <a:avLst/>
              <a:gdLst/>
              <a:ahLst/>
              <a:cxnLst/>
              <a:rect l="0" t="0" r="0" b="0"/>
              <a:pathLst>
                <a:path w="421141" h="88362">
                  <a:moveTo>
                    <a:pt x="421140" y="88361"/>
                  </a:moveTo>
                  <a:lnTo>
                    <a:pt x="412205" y="82494"/>
                  </a:lnTo>
                  <a:lnTo>
                    <a:pt x="402577" y="76929"/>
                  </a:lnTo>
                  <a:lnTo>
                    <a:pt x="391295" y="71135"/>
                  </a:lnTo>
                  <a:lnTo>
                    <a:pt x="378800" y="65226"/>
                  </a:lnTo>
                  <a:lnTo>
                    <a:pt x="365969" y="59545"/>
                  </a:lnTo>
                  <a:lnTo>
                    <a:pt x="353346" y="54270"/>
                  </a:lnTo>
                  <a:lnTo>
                    <a:pt x="340963" y="49420"/>
                  </a:lnTo>
                  <a:lnTo>
                    <a:pt x="328520" y="44933"/>
                  </a:lnTo>
                  <a:lnTo>
                    <a:pt x="315821" y="40732"/>
                  </a:lnTo>
                  <a:lnTo>
                    <a:pt x="302821" y="36741"/>
                  </a:lnTo>
                  <a:lnTo>
                    <a:pt x="289546" y="32901"/>
                  </a:lnTo>
                  <a:lnTo>
                    <a:pt x="276049" y="29165"/>
                  </a:lnTo>
                  <a:lnTo>
                    <a:pt x="262220" y="25503"/>
                  </a:lnTo>
                  <a:lnTo>
                    <a:pt x="247797" y="21890"/>
                  </a:lnTo>
                  <a:lnTo>
                    <a:pt x="232690" y="18316"/>
                  </a:lnTo>
                  <a:lnTo>
                    <a:pt x="217121" y="14933"/>
                  </a:lnTo>
                  <a:lnTo>
                    <a:pt x="201517" y="12041"/>
                  </a:lnTo>
                  <a:lnTo>
                    <a:pt x="186123" y="9759"/>
                  </a:lnTo>
                  <a:lnTo>
                    <a:pt x="170684" y="7888"/>
                  </a:lnTo>
                  <a:lnTo>
                    <a:pt x="154566" y="6018"/>
                  </a:lnTo>
                  <a:lnTo>
                    <a:pt x="137474" y="3914"/>
                  </a:lnTo>
                  <a:lnTo>
                    <a:pt x="119909" y="1838"/>
                  </a:lnTo>
                  <a:lnTo>
                    <a:pt x="102952" y="431"/>
                  </a:lnTo>
                  <a:lnTo>
                    <a:pt x="87176" y="0"/>
                  </a:lnTo>
                  <a:lnTo>
                    <a:pt x="72518" y="378"/>
                  </a:lnTo>
                  <a:lnTo>
                    <a:pt x="56785" y="1130"/>
                  </a:lnTo>
                  <a:lnTo>
                    <a:pt x="35248" y="2326"/>
                  </a:lnTo>
                  <a:lnTo>
                    <a:pt x="0" y="41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498888" y="4805856"/>
              <a:ext cx="102273" cy="447865"/>
            </a:xfrm>
            <a:custGeom>
              <a:avLst/>
              <a:gdLst/>
              <a:ahLst/>
              <a:cxnLst/>
              <a:rect l="0" t="0" r="0" b="0"/>
              <a:pathLst>
                <a:path w="102273" h="447865">
                  <a:moveTo>
                    <a:pt x="18045" y="447864"/>
                  </a:moveTo>
                  <a:lnTo>
                    <a:pt x="15178" y="438929"/>
                  </a:lnTo>
                  <a:lnTo>
                    <a:pt x="13036" y="429301"/>
                  </a:lnTo>
                  <a:lnTo>
                    <a:pt x="11433" y="418014"/>
                  </a:lnTo>
                  <a:lnTo>
                    <a:pt x="10252" y="405346"/>
                  </a:lnTo>
                  <a:lnTo>
                    <a:pt x="9403" y="391867"/>
                  </a:lnTo>
                  <a:lnTo>
                    <a:pt x="8806" y="377991"/>
                  </a:lnTo>
                  <a:lnTo>
                    <a:pt x="8392" y="363782"/>
                  </a:lnTo>
                  <a:lnTo>
                    <a:pt x="8107" y="349043"/>
                  </a:lnTo>
                  <a:lnTo>
                    <a:pt x="7914" y="333684"/>
                  </a:lnTo>
                  <a:lnTo>
                    <a:pt x="7784" y="317592"/>
                  </a:lnTo>
                  <a:lnTo>
                    <a:pt x="7695" y="300565"/>
                  </a:lnTo>
                  <a:lnTo>
                    <a:pt x="7635" y="282589"/>
                  </a:lnTo>
                  <a:lnTo>
                    <a:pt x="7596" y="263957"/>
                  </a:lnTo>
                  <a:lnTo>
                    <a:pt x="7569" y="245150"/>
                  </a:lnTo>
                  <a:lnTo>
                    <a:pt x="7552" y="226468"/>
                  </a:lnTo>
                  <a:lnTo>
                    <a:pt x="7540" y="208179"/>
                  </a:lnTo>
                  <a:lnTo>
                    <a:pt x="7532" y="190592"/>
                  </a:lnTo>
                  <a:lnTo>
                    <a:pt x="7522" y="173801"/>
                  </a:lnTo>
                  <a:lnTo>
                    <a:pt x="7346" y="157728"/>
                  </a:lnTo>
                  <a:lnTo>
                    <a:pt x="6695" y="142234"/>
                  </a:lnTo>
                  <a:lnTo>
                    <a:pt x="5445" y="127175"/>
                  </a:lnTo>
                  <a:lnTo>
                    <a:pt x="3791" y="112433"/>
                  </a:lnTo>
                  <a:lnTo>
                    <a:pt x="2142" y="97913"/>
                  </a:lnTo>
                  <a:lnTo>
                    <a:pt x="748" y="83557"/>
                  </a:lnTo>
                  <a:lnTo>
                    <a:pt x="0" y="69643"/>
                  </a:lnTo>
                  <a:lnTo>
                    <a:pt x="489" y="56753"/>
                  </a:lnTo>
                  <a:lnTo>
                    <a:pt x="2422" y="45126"/>
                  </a:lnTo>
                  <a:lnTo>
                    <a:pt x="5841" y="34845"/>
                  </a:lnTo>
                  <a:lnTo>
                    <a:pt x="10803" y="26003"/>
                  </a:lnTo>
                  <a:lnTo>
                    <a:pt x="17181" y="18506"/>
                  </a:lnTo>
                  <a:lnTo>
                    <a:pt x="24886" y="12282"/>
                  </a:lnTo>
                  <a:lnTo>
                    <a:pt x="33952" y="7385"/>
                  </a:lnTo>
                  <a:lnTo>
                    <a:pt x="44257" y="3720"/>
                  </a:lnTo>
                  <a:lnTo>
                    <a:pt x="55162" y="1263"/>
                  </a:lnTo>
                  <a:lnTo>
                    <a:pt x="66772" y="0"/>
                  </a:lnTo>
                  <a:lnTo>
                    <a:pt x="81222" y="935"/>
                  </a:lnTo>
                  <a:lnTo>
                    <a:pt x="102272" y="56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411647" y="5053679"/>
              <a:ext cx="115815" cy="52643"/>
            </a:xfrm>
            <a:custGeom>
              <a:avLst/>
              <a:gdLst/>
              <a:ahLst/>
              <a:cxnLst/>
              <a:rect l="0" t="0" r="0" b="0"/>
              <a:pathLst>
                <a:path w="115815" h="52643">
                  <a:moveTo>
                    <a:pt x="115814" y="0"/>
                  </a:moveTo>
                  <a:lnTo>
                    <a:pt x="109880" y="5867"/>
                  </a:lnTo>
                  <a:lnTo>
                    <a:pt x="103675" y="11432"/>
                  </a:lnTo>
                  <a:lnTo>
                    <a:pt x="96579" y="17226"/>
                  </a:lnTo>
                  <a:lnTo>
                    <a:pt x="88638" y="23134"/>
                  </a:lnTo>
                  <a:lnTo>
                    <a:pt x="79992" y="28816"/>
                  </a:lnTo>
                  <a:lnTo>
                    <a:pt x="70797" y="34086"/>
                  </a:lnTo>
                  <a:lnTo>
                    <a:pt x="61076" y="38779"/>
                  </a:lnTo>
                  <a:lnTo>
                    <a:pt x="49438" y="43128"/>
                  </a:lnTo>
                  <a:lnTo>
                    <a:pt x="31510" y="4751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580103" y="5011565"/>
              <a:ext cx="115815" cy="250284"/>
            </a:xfrm>
            <a:custGeom>
              <a:avLst/>
              <a:gdLst/>
              <a:ahLst/>
              <a:cxnLst/>
              <a:rect l="0" t="0" r="0" b="0"/>
              <a:pathLst>
                <a:path w="115815" h="250284">
                  <a:moveTo>
                    <a:pt x="0" y="147398"/>
                  </a:moveTo>
                  <a:lnTo>
                    <a:pt x="2935" y="159066"/>
                  </a:lnTo>
                  <a:lnTo>
                    <a:pt x="5717" y="169555"/>
                  </a:lnTo>
                  <a:lnTo>
                    <a:pt x="8616" y="179857"/>
                  </a:lnTo>
                  <a:lnTo>
                    <a:pt x="11656" y="190158"/>
                  </a:lnTo>
                  <a:lnTo>
                    <a:pt x="14821" y="200502"/>
                  </a:lnTo>
                  <a:lnTo>
                    <a:pt x="18085" y="210892"/>
                  </a:lnTo>
                  <a:lnTo>
                    <a:pt x="21423" y="221321"/>
                  </a:lnTo>
                  <a:lnTo>
                    <a:pt x="24815" y="231778"/>
                  </a:lnTo>
                  <a:lnTo>
                    <a:pt x="28224" y="242175"/>
                  </a:lnTo>
                  <a:lnTo>
                    <a:pt x="30937" y="249589"/>
                  </a:lnTo>
                  <a:lnTo>
                    <a:pt x="32214" y="250283"/>
                  </a:lnTo>
                  <a:lnTo>
                    <a:pt x="32575" y="245185"/>
                  </a:lnTo>
                  <a:lnTo>
                    <a:pt x="32365" y="236159"/>
                  </a:lnTo>
                  <a:lnTo>
                    <a:pt x="31545" y="224831"/>
                  </a:lnTo>
                  <a:lnTo>
                    <a:pt x="30104" y="212245"/>
                  </a:lnTo>
                  <a:lnTo>
                    <a:pt x="28115" y="198825"/>
                  </a:lnTo>
                  <a:lnTo>
                    <a:pt x="25692" y="184574"/>
                  </a:lnTo>
                  <a:lnTo>
                    <a:pt x="22951" y="169537"/>
                  </a:lnTo>
                  <a:lnTo>
                    <a:pt x="20312" y="154161"/>
                  </a:lnTo>
                  <a:lnTo>
                    <a:pt x="18457" y="139206"/>
                  </a:lnTo>
                  <a:lnTo>
                    <a:pt x="17697" y="125068"/>
                  </a:lnTo>
                  <a:lnTo>
                    <a:pt x="18003" y="111793"/>
                  </a:lnTo>
                  <a:lnTo>
                    <a:pt x="19197" y="99262"/>
                  </a:lnTo>
                  <a:lnTo>
                    <a:pt x="21078" y="87315"/>
                  </a:lnTo>
                  <a:lnTo>
                    <a:pt x="23628" y="75798"/>
                  </a:lnTo>
                  <a:lnTo>
                    <a:pt x="27009" y="64590"/>
                  </a:lnTo>
                  <a:lnTo>
                    <a:pt x="31248" y="53607"/>
                  </a:lnTo>
                  <a:lnTo>
                    <a:pt x="36397" y="43110"/>
                  </a:lnTo>
                  <a:lnTo>
                    <a:pt x="42611" y="33667"/>
                  </a:lnTo>
                  <a:lnTo>
                    <a:pt x="49868" y="25507"/>
                  </a:lnTo>
                  <a:lnTo>
                    <a:pt x="58131" y="18688"/>
                  </a:lnTo>
                  <a:lnTo>
                    <a:pt x="68558" y="12592"/>
                  </a:lnTo>
                  <a:lnTo>
                    <a:pt x="85416" y="668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683115" y="5090129"/>
              <a:ext cx="128616" cy="153063"/>
            </a:xfrm>
            <a:custGeom>
              <a:avLst/>
              <a:gdLst/>
              <a:ahLst/>
              <a:cxnLst/>
              <a:rect l="0" t="0" r="0" b="0"/>
              <a:pathLst>
                <a:path w="128616" h="153063">
                  <a:moveTo>
                    <a:pt x="97030" y="68834"/>
                  </a:moveTo>
                  <a:lnTo>
                    <a:pt x="96963" y="57166"/>
                  </a:lnTo>
                  <a:lnTo>
                    <a:pt x="96323" y="46677"/>
                  </a:lnTo>
                  <a:lnTo>
                    <a:pt x="95017" y="36385"/>
                  </a:lnTo>
                  <a:lnTo>
                    <a:pt x="92811" y="26430"/>
                  </a:lnTo>
                  <a:lnTo>
                    <a:pt x="89198" y="17382"/>
                  </a:lnTo>
                  <a:lnTo>
                    <a:pt x="84030" y="9517"/>
                  </a:lnTo>
                  <a:lnTo>
                    <a:pt x="77628" y="3432"/>
                  </a:lnTo>
                  <a:lnTo>
                    <a:pt x="70576" y="160"/>
                  </a:lnTo>
                  <a:lnTo>
                    <a:pt x="63282" y="0"/>
                  </a:lnTo>
                  <a:lnTo>
                    <a:pt x="55947" y="2471"/>
                  </a:lnTo>
                  <a:lnTo>
                    <a:pt x="48651" y="6712"/>
                  </a:lnTo>
                  <a:lnTo>
                    <a:pt x="41418" y="12043"/>
                  </a:lnTo>
                  <a:lnTo>
                    <a:pt x="34409" y="18191"/>
                  </a:lnTo>
                  <a:lnTo>
                    <a:pt x="27922" y="25207"/>
                  </a:lnTo>
                  <a:lnTo>
                    <a:pt x="22075" y="33068"/>
                  </a:lnTo>
                  <a:lnTo>
                    <a:pt x="16825" y="41649"/>
                  </a:lnTo>
                  <a:lnTo>
                    <a:pt x="12064" y="50794"/>
                  </a:lnTo>
                  <a:lnTo>
                    <a:pt x="7684" y="60358"/>
                  </a:lnTo>
                  <a:lnTo>
                    <a:pt x="3911" y="70223"/>
                  </a:lnTo>
                  <a:lnTo>
                    <a:pt x="1282" y="80298"/>
                  </a:lnTo>
                  <a:lnTo>
                    <a:pt x="0" y="90520"/>
                  </a:lnTo>
                  <a:lnTo>
                    <a:pt x="122" y="100841"/>
                  </a:lnTo>
                  <a:lnTo>
                    <a:pt x="1725" y="111230"/>
                  </a:lnTo>
                  <a:lnTo>
                    <a:pt x="4699" y="121643"/>
                  </a:lnTo>
                  <a:lnTo>
                    <a:pt x="8966" y="131245"/>
                  </a:lnTo>
                  <a:lnTo>
                    <a:pt x="14572" y="138490"/>
                  </a:lnTo>
                  <a:lnTo>
                    <a:pt x="21409" y="142715"/>
                  </a:lnTo>
                  <a:lnTo>
                    <a:pt x="29099" y="143751"/>
                  </a:lnTo>
                  <a:lnTo>
                    <a:pt x="37099" y="141488"/>
                  </a:lnTo>
                  <a:lnTo>
                    <a:pt x="45060" y="136222"/>
                  </a:lnTo>
                  <a:lnTo>
                    <a:pt x="52521" y="128502"/>
                  </a:lnTo>
                  <a:lnTo>
                    <a:pt x="58848" y="118911"/>
                  </a:lnTo>
                  <a:lnTo>
                    <a:pt x="63796" y="107959"/>
                  </a:lnTo>
                  <a:lnTo>
                    <a:pt x="67304" y="96206"/>
                  </a:lnTo>
                  <a:lnTo>
                    <a:pt x="69300" y="84252"/>
                  </a:lnTo>
                  <a:lnTo>
                    <a:pt x="69935" y="72519"/>
                  </a:lnTo>
                  <a:lnTo>
                    <a:pt x="70529" y="63945"/>
                  </a:lnTo>
                  <a:lnTo>
                    <a:pt x="72370" y="62273"/>
                  </a:lnTo>
                  <a:lnTo>
                    <a:pt x="74862" y="66716"/>
                  </a:lnTo>
                  <a:lnTo>
                    <a:pt x="77832" y="75185"/>
                  </a:lnTo>
                  <a:lnTo>
                    <a:pt x="81478" y="85644"/>
                  </a:lnTo>
                  <a:lnTo>
                    <a:pt x="85876" y="96837"/>
                  </a:lnTo>
                  <a:lnTo>
                    <a:pt x="91033" y="107909"/>
                  </a:lnTo>
                  <a:lnTo>
                    <a:pt x="97683" y="119309"/>
                  </a:lnTo>
                  <a:lnTo>
                    <a:pt x="108646" y="133136"/>
                  </a:lnTo>
                  <a:lnTo>
                    <a:pt x="128615" y="1530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820279" y="5085264"/>
              <a:ext cx="117794" cy="187894"/>
            </a:xfrm>
            <a:custGeom>
              <a:avLst/>
              <a:gdLst/>
              <a:ahLst/>
              <a:cxnLst/>
              <a:rect l="0" t="0" r="0" b="0"/>
              <a:pathLst>
                <a:path w="117794" h="187894">
                  <a:moveTo>
                    <a:pt x="86208" y="0"/>
                  </a:moveTo>
                  <a:lnTo>
                    <a:pt x="74540" y="67"/>
                  </a:lnTo>
                  <a:lnTo>
                    <a:pt x="64050" y="707"/>
                  </a:lnTo>
                  <a:lnTo>
                    <a:pt x="53758" y="2013"/>
                  </a:lnTo>
                  <a:lnTo>
                    <a:pt x="43802" y="4218"/>
                  </a:lnTo>
                  <a:lnTo>
                    <a:pt x="34756" y="7831"/>
                  </a:lnTo>
                  <a:lnTo>
                    <a:pt x="26873" y="13004"/>
                  </a:lnTo>
                  <a:lnTo>
                    <a:pt x="20095" y="19579"/>
                  </a:lnTo>
                  <a:lnTo>
                    <a:pt x="14231" y="27279"/>
                  </a:lnTo>
                  <a:lnTo>
                    <a:pt x="9072" y="35826"/>
                  </a:lnTo>
                  <a:lnTo>
                    <a:pt x="4759" y="44987"/>
                  </a:lnTo>
                  <a:lnTo>
                    <a:pt x="1759" y="54580"/>
                  </a:lnTo>
                  <a:lnTo>
                    <a:pt x="220" y="64474"/>
                  </a:lnTo>
                  <a:lnTo>
                    <a:pt x="0" y="74573"/>
                  </a:lnTo>
                  <a:lnTo>
                    <a:pt x="839" y="84813"/>
                  </a:lnTo>
                  <a:lnTo>
                    <a:pt x="2483" y="95148"/>
                  </a:lnTo>
                  <a:lnTo>
                    <a:pt x="4873" y="105547"/>
                  </a:lnTo>
                  <a:lnTo>
                    <a:pt x="8147" y="115988"/>
                  </a:lnTo>
                  <a:lnTo>
                    <a:pt x="12309" y="126454"/>
                  </a:lnTo>
                  <a:lnTo>
                    <a:pt x="17239" y="136771"/>
                  </a:lnTo>
                  <a:lnTo>
                    <a:pt x="22773" y="146625"/>
                  </a:lnTo>
                  <a:lnTo>
                    <a:pt x="28759" y="155879"/>
                  </a:lnTo>
                  <a:lnTo>
                    <a:pt x="35237" y="164397"/>
                  </a:lnTo>
                  <a:lnTo>
                    <a:pt x="42417" y="171974"/>
                  </a:lnTo>
                  <a:lnTo>
                    <a:pt x="50355" y="178574"/>
                  </a:lnTo>
                  <a:lnTo>
                    <a:pt x="58804" y="183837"/>
                  </a:lnTo>
                  <a:lnTo>
                    <a:pt x="67321" y="187017"/>
                  </a:lnTo>
                  <a:lnTo>
                    <a:pt x="75637" y="187893"/>
                  </a:lnTo>
                  <a:lnTo>
                    <a:pt x="83564" y="186633"/>
                  </a:lnTo>
                  <a:lnTo>
                    <a:pt x="91791" y="183190"/>
                  </a:lnTo>
                  <a:lnTo>
                    <a:pt x="102154" y="175024"/>
                  </a:lnTo>
                  <a:lnTo>
                    <a:pt x="117793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990755" y="4906279"/>
              <a:ext cx="10489" cy="326385"/>
            </a:xfrm>
            <a:custGeom>
              <a:avLst/>
              <a:gdLst/>
              <a:ahLst/>
              <a:cxnLst/>
              <a:rect l="0" t="0" r="0" b="0"/>
              <a:pathLst>
                <a:path w="10489" h="326385">
                  <a:moveTo>
                    <a:pt x="10488" y="0"/>
                  </a:moveTo>
                  <a:lnTo>
                    <a:pt x="7622" y="11736"/>
                  </a:lnTo>
                  <a:lnTo>
                    <a:pt x="5480" y="22865"/>
                  </a:lnTo>
                  <a:lnTo>
                    <a:pt x="3876" y="34476"/>
                  </a:lnTo>
                  <a:lnTo>
                    <a:pt x="2695" y="47156"/>
                  </a:lnTo>
                  <a:lnTo>
                    <a:pt x="1847" y="61761"/>
                  </a:lnTo>
                  <a:lnTo>
                    <a:pt x="1250" y="78563"/>
                  </a:lnTo>
                  <a:lnTo>
                    <a:pt x="835" y="96873"/>
                  </a:lnTo>
                  <a:lnTo>
                    <a:pt x="551" y="115383"/>
                  </a:lnTo>
                  <a:lnTo>
                    <a:pt x="358" y="133307"/>
                  </a:lnTo>
                  <a:lnTo>
                    <a:pt x="227" y="150404"/>
                  </a:lnTo>
                  <a:lnTo>
                    <a:pt x="139" y="166718"/>
                  </a:lnTo>
                  <a:lnTo>
                    <a:pt x="80" y="182391"/>
                  </a:lnTo>
                  <a:lnTo>
                    <a:pt x="40" y="197576"/>
                  </a:lnTo>
                  <a:lnTo>
                    <a:pt x="13" y="212408"/>
                  </a:lnTo>
                  <a:lnTo>
                    <a:pt x="0" y="226990"/>
                  </a:lnTo>
                  <a:lnTo>
                    <a:pt x="161" y="241397"/>
                  </a:lnTo>
                  <a:lnTo>
                    <a:pt x="802" y="255685"/>
                  </a:lnTo>
                  <a:lnTo>
                    <a:pt x="2045" y="269872"/>
                  </a:lnTo>
                  <a:lnTo>
                    <a:pt x="3703" y="283381"/>
                  </a:lnTo>
                  <a:lnTo>
                    <a:pt x="5527" y="296369"/>
                  </a:lnTo>
                  <a:lnTo>
                    <a:pt x="7679" y="309977"/>
                  </a:lnTo>
                  <a:lnTo>
                    <a:pt x="10488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843316" y="5022496"/>
              <a:ext cx="263213" cy="20655"/>
            </a:xfrm>
            <a:custGeom>
              <a:avLst/>
              <a:gdLst/>
              <a:ahLst/>
              <a:cxnLst/>
              <a:rect l="0" t="0" r="0" b="0"/>
              <a:pathLst>
                <a:path w="263213" h="20655">
                  <a:moveTo>
                    <a:pt x="263212" y="10125"/>
                  </a:moveTo>
                  <a:lnTo>
                    <a:pt x="251477" y="7259"/>
                  </a:lnTo>
                  <a:lnTo>
                    <a:pt x="240348" y="5117"/>
                  </a:lnTo>
                  <a:lnTo>
                    <a:pt x="228745" y="3514"/>
                  </a:lnTo>
                  <a:lnTo>
                    <a:pt x="216411" y="2333"/>
                  </a:lnTo>
                  <a:lnTo>
                    <a:pt x="203103" y="1484"/>
                  </a:lnTo>
                  <a:lnTo>
                    <a:pt x="188794" y="887"/>
                  </a:lnTo>
                  <a:lnTo>
                    <a:pt x="173616" y="472"/>
                  </a:lnTo>
                  <a:lnTo>
                    <a:pt x="157754" y="188"/>
                  </a:lnTo>
                  <a:lnTo>
                    <a:pt x="141393" y="0"/>
                  </a:lnTo>
                  <a:lnTo>
                    <a:pt x="125001" y="41"/>
                  </a:lnTo>
                  <a:lnTo>
                    <a:pt x="109303" y="602"/>
                  </a:lnTo>
                  <a:lnTo>
                    <a:pt x="94632" y="1795"/>
                  </a:lnTo>
                  <a:lnTo>
                    <a:pt x="80816" y="3581"/>
                  </a:lnTo>
                  <a:lnTo>
                    <a:pt x="67383" y="5851"/>
                  </a:lnTo>
                  <a:lnTo>
                    <a:pt x="54027" y="8485"/>
                  </a:lnTo>
                  <a:lnTo>
                    <a:pt x="41211" y="11230"/>
                  </a:lnTo>
                  <a:lnTo>
                    <a:pt x="28829" y="13975"/>
                  </a:lnTo>
                  <a:lnTo>
                    <a:pt x="15787" y="16961"/>
                  </a:lnTo>
                  <a:lnTo>
                    <a:pt x="0" y="206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053886" y="5190549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4534"/>
                  </a:lnTo>
                  <a:lnTo>
                    <a:pt x="707" y="27165"/>
                  </a:lnTo>
                  <a:lnTo>
                    <a:pt x="2004" y="39070"/>
                  </a:lnTo>
                  <a:lnTo>
                    <a:pt x="3863" y="50552"/>
                  </a:lnTo>
                  <a:lnTo>
                    <a:pt x="6179" y="61744"/>
                  </a:lnTo>
                  <a:lnTo>
                    <a:pt x="8841" y="72718"/>
                  </a:lnTo>
                  <a:lnTo>
                    <a:pt x="11604" y="83079"/>
                  </a:lnTo>
                  <a:lnTo>
                    <a:pt x="14361" y="93002"/>
                  </a:lnTo>
                  <a:lnTo>
                    <a:pt x="17356" y="10336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096000" y="508526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132979" y="5148435"/>
              <a:ext cx="83525" cy="131601"/>
            </a:xfrm>
            <a:custGeom>
              <a:avLst/>
              <a:gdLst/>
              <a:ahLst/>
              <a:cxnLst/>
              <a:rect l="0" t="0" r="0" b="0"/>
              <a:pathLst>
                <a:path w="83525" h="131601">
                  <a:moveTo>
                    <a:pt x="68306" y="0"/>
                  </a:moveTo>
                  <a:lnTo>
                    <a:pt x="56704" y="201"/>
                  </a:lnTo>
                  <a:lnTo>
                    <a:pt x="46856" y="2121"/>
                  </a:lnTo>
                  <a:lnTo>
                    <a:pt x="37855" y="6016"/>
                  </a:lnTo>
                  <a:lnTo>
                    <a:pt x="29587" y="11768"/>
                  </a:lnTo>
                  <a:lnTo>
                    <a:pt x="22208" y="19366"/>
                  </a:lnTo>
                  <a:lnTo>
                    <a:pt x="15743" y="28618"/>
                  </a:lnTo>
                  <a:lnTo>
                    <a:pt x="10237" y="39214"/>
                  </a:lnTo>
                  <a:lnTo>
                    <a:pt x="5830" y="50833"/>
                  </a:lnTo>
                  <a:lnTo>
                    <a:pt x="2505" y="63191"/>
                  </a:lnTo>
                  <a:lnTo>
                    <a:pt x="423" y="75908"/>
                  </a:lnTo>
                  <a:lnTo>
                    <a:pt x="0" y="88517"/>
                  </a:lnTo>
                  <a:lnTo>
                    <a:pt x="1312" y="100755"/>
                  </a:lnTo>
                  <a:lnTo>
                    <a:pt x="4313" y="111921"/>
                  </a:lnTo>
                  <a:lnTo>
                    <a:pt x="8993" y="120831"/>
                  </a:lnTo>
                  <a:lnTo>
                    <a:pt x="15173" y="127035"/>
                  </a:lnTo>
                  <a:lnTo>
                    <a:pt x="22406" y="130572"/>
                  </a:lnTo>
                  <a:lnTo>
                    <a:pt x="30090" y="131600"/>
                  </a:lnTo>
                  <a:lnTo>
                    <a:pt x="37846" y="130478"/>
                  </a:lnTo>
                  <a:lnTo>
                    <a:pt x="45508" y="127662"/>
                  </a:lnTo>
                  <a:lnTo>
                    <a:pt x="53032" y="123580"/>
                  </a:lnTo>
                  <a:lnTo>
                    <a:pt x="60416" y="118578"/>
                  </a:lnTo>
                  <a:lnTo>
                    <a:pt x="67359" y="112596"/>
                  </a:lnTo>
                  <a:lnTo>
                    <a:pt x="73270" y="105219"/>
                  </a:lnTo>
                  <a:lnTo>
                    <a:pt x="77907" y="96331"/>
                  </a:lnTo>
                  <a:lnTo>
                    <a:pt x="81191" y="86260"/>
                  </a:lnTo>
                  <a:lnTo>
                    <a:pt x="83029" y="75583"/>
                  </a:lnTo>
                  <a:lnTo>
                    <a:pt x="83524" y="64702"/>
                  </a:lnTo>
                  <a:lnTo>
                    <a:pt x="82873" y="53877"/>
                  </a:lnTo>
                  <a:lnTo>
                    <a:pt x="81106" y="42041"/>
                  </a:lnTo>
                  <a:lnTo>
                    <a:pt x="76955" y="2592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243399" y="5089260"/>
              <a:ext cx="136871" cy="238160"/>
            </a:xfrm>
            <a:custGeom>
              <a:avLst/>
              <a:gdLst/>
              <a:ahLst/>
              <a:cxnLst/>
              <a:rect l="0" t="0" r="0" b="0"/>
              <a:pathLst>
                <a:path w="136871" h="238160">
                  <a:moveTo>
                    <a:pt x="0" y="59175"/>
                  </a:moveTo>
                  <a:lnTo>
                    <a:pt x="2933" y="67976"/>
                  </a:lnTo>
                  <a:lnTo>
                    <a:pt x="5716" y="76323"/>
                  </a:lnTo>
                  <a:lnTo>
                    <a:pt x="8616" y="85022"/>
                  </a:lnTo>
                  <a:lnTo>
                    <a:pt x="11656" y="94142"/>
                  </a:lnTo>
                  <a:lnTo>
                    <a:pt x="14821" y="103637"/>
                  </a:lnTo>
                  <a:lnTo>
                    <a:pt x="18080" y="113434"/>
                  </a:lnTo>
                  <a:lnTo>
                    <a:pt x="21246" y="123621"/>
                  </a:lnTo>
                  <a:lnTo>
                    <a:pt x="23988" y="134443"/>
                  </a:lnTo>
                  <a:lnTo>
                    <a:pt x="26155" y="145955"/>
                  </a:lnTo>
                  <a:lnTo>
                    <a:pt x="27420" y="157104"/>
                  </a:lnTo>
                  <a:lnTo>
                    <a:pt x="26642" y="165722"/>
                  </a:lnTo>
                  <a:lnTo>
                    <a:pt x="23466" y="169159"/>
                  </a:lnTo>
                  <a:lnTo>
                    <a:pt x="19676" y="166382"/>
                  </a:lnTo>
                  <a:lnTo>
                    <a:pt x="16502" y="159697"/>
                  </a:lnTo>
                  <a:lnTo>
                    <a:pt x="13775" y="150613"/>
                  </a:lnTo>
                  <a:lnTo>
                    <a:pt x="11143" y="139940"/>
                  </a:lnTo>
                  <a:lnTo>
                    <a:pt x="8578" y="128184"/>
                  </a:lnTo>
                  <a:lnTo>
                    <a:pt x="6329" y="115688"/>
                  </a:lnTo>
                  <a:lnTo>
                    <a:pt x="4535" y="102689"/>
                  </a:lnTo>
                  <a:lnTo>
                    <a:pt x="3353" y="89349"/>
                  </a:lnTo>
                  <a:lnTo>
                    <a:pt x="3019" y="75779"/>
                  </a:lnTo>
                  <a:lnTo>
                    <a:pt x="3583" y="62063"/>
                  </a:lnTo>
                  <a:lnTo>
                    <a:pt x="5100" y="48580"/>
                  </a:lnTo>
                  <a:lnTo>
                    <a:pt x="7715" y="35979"/>
                  </a:lnTo>
                  <a:lnTo>
                    <a:pt x="11404" y="24554"/>
                  </a:lnTo>
                  <a:lnTo>
                    <a:pt x="16168" y="14749"/>
                  </a:lnTo>
                  <a:lnTo>
                    <a:pt x="22115" y="7290"/>
                  </a:lnTo>
                  <a:lnTo>
                    <a:pt x="29189" y="2361"/>
                  </a:lnTo>
                  <a:lnTo>
                    <a:pt x="37210" y="0"/>
                  </a:lnTo>
                  <a:lnTo>
                    <a:pt x="45964" y="370"/>
                  </a:lnTo>
                  <a:lnTo>
                    <a:pt x="55249" y="3287"/>
                  </a:lnTo>
                  <a:lnTo>
                    <a:pt x="64584" y="8480"/>
                  </a:lnTo>
                  <a:lnTo>
                    <a:pt x="73239" y="15769"/>
                  </a:lnTo>
                  <a:lnTo>
                    <a:pt x="80870" y="24846"/>
                  </a:lnTo>
                  <a:lnTo>
                    <a:pt x="87483" y="35175"/>
                  </a:lnTo>
                  <a:lnTo>
                    <a:pt x="93241" y="46091"/>
                  </a:lnTo>
                  <a:lnTo>
                    <a:pt x="98339" y="57173"/>
                  </a:lnTo>
                  <a:lnTo>
                    <a:pt x="102951" y="68393"/>
                  </a:lnTo>
                  <a:lnTo>
                    <a:pt x="107218" y="79990"/>
                  </a:lnTo>
                  <a:lnTo>
                    <a:pt x="111238" y="92096"/>
                  </a:lnTo>
                  <a:lnTo>
                    <a:pt x="114923" y="104853"/>
                  </a:lnTo>
                  <a:lnTo>
                    <a:pt x="118020" y="118490"/>
                  </a:lnTo>
                  <a:lnTo>
                    <a:pt x="120438" y="133032"/>
                  </a:lnTo>
                  <a:lnTo>
                    <a:pt x="122401" y="148037"/>
                  </a:lnTo>
                  <a:lnTo>
                    <a:pt x="124334" y="162723"/>
                  </a:lnTo>
                  <a:lnTo>
                    <a:pt x="126483" y="176662"/>
                  </a:lnTo>
                  <a:lnTo>
                    <a:pt x="128768" y="189531"/>
                  </a:lnTo>
                  <a:lnTo>
                    <a:pt x="131089" y="202306"/>
                  </a:lnTo>
                  <a:lnTo>
                    <a:pt x="133655" y="217222"/>
                  </a:lnTo>
                  <a:lnTo>
                    <a:pt x="136870" y="2381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453969" y="529583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23614" y="110676"/>
            <a:ext cx="4483802" cy="624820"/>
            <a:chOff x="223614" y="110676"/>
            <a:chExt cx="4483802" cy="624820"/>
          </a:xfrm>
        </p:grpSpPr>
        <p:sp>
          <p:nvSpPr>
            <p:cNvPr id="2" name="Freeform 1"/>
            <p:cNvSpPr/>
            <p:nvPr/>
          </p:nvSpPr>
          <p:spPr>
            <a:xfrm>
              <a:off x="223614" y="126145"/>
              <a:ext cx="355454" cy="443712"/>
            </a:xfrm>
            <a:custGeom>
              <a:avLst/>
              <a:gdLst/>
              <a:ahLst/>
              <a:cxnLst/>
              <a:rect l="0" t="0" r="0" b="0"/>
              <a:pathLst>
                <a:path w="355454" h="443712">
                  <a:moveTo>
                    <a:pt x="229111" y="63367"/>
                  </a:moveTo>
                  <a:lnTo>
                    <a:pt x="223176" y="54633"/>
                  </a:lnTo>
                  <a:lnTo>
                    <a:pt x="216972" y="46927"/>
                  </a:lnTo>
                  <a:lnTo>
                    <a:pt x="209876" y="39529"/>
                  </a:lnTo>
                  <a:lnTo>
                    <a:pt x="201936" y="32441"/>
                  </a:lnTo>
                  <a:lnTo>
                    <a:pt x="193289" y="25910"/>
                  </a:lnTo>
                  <a:lnTo>
                    <a:pt x="184095" y="20038"/>
                  </a:lnTo>
                  <a:lnTo>
                    <a:pt x="174495" y="14773"/>
                  </a:lnTo>
                  <a:lnTo>
                    <a:pt x="164605" y="10003"/>
                  </a:lnTo>
                  <a:lnTo>
                    <a:pt x="154512" y="5622"/>
                  </a:lnTo>
                  <a:lnTo>
                    <a:pt x="144279" y="2018"/>
                  </a:lnTo>
                  <a:lnTo>
                    <a:pt x="133949" y="35"/>
                  </a:lnTo>
                  <a:lnTo>
                    <a:pt x="123559" y="0"/>
                  </a:lnTo>
                  <a:lnTo>
                    <a:pt x="113294" y="1774"/>
                  </a:lnTo>
                  <a:lnTo>
                    <a:pt x="103474" y="5025"/>
                  </a:lnTo>
                  <a:lnTo>
                    <a:pt x="94239" y="9401"/>
                  </a:lnTo>
                  <a:lnTo>
                    <a:pt x="85562" y="14761"/>
                  </a:lnTo>
                  <a:lnTo>
                    <a:pt x="77348" y="21174"/>
                  </a:lnTo>
                  <a:lnTo>
                    <a:pt x="69488" y="28594"/>
                  </a:lnTo>
                  <a:lnTo>
                    <a:pt x="61886" y="36862"/>
                  </a:lnTo>
                  <a:lnTo>
                    <a:pt x="54467" y="45789"/>
                  </a:lnTo>
                  <a:lnTo>
                    <a:pt x="47176" y="55208"/>
                  </a:lnTo>
                  <a:lnTo>
                    <a:pt x="39973" y="65144"/>
                  </a:lnTo>
                  <a:lnTo>
                    <a:pt x="32830" y="75799"/>
                  </a:lnTo>
                  <a:lnTo>
                    <a:pt x="25737" y="87227"/>
                  </a:lnTo>
                  <a:lnTo>
                    <a:pt x="19008" y="99342"/>
                  </a:lnTo>
                  <a:lnTo>
                    <a:pt x="13249" y="112007"/>
                  </a:lnTo>
                  <a:lnTo>
                    <a:pt x="8711" y="125089"/>
                  </a:lnTo>
                  <a:lnTo>
                    <a:pt x="5326" y="138636"/>
                  </a:lnTo>
                  <a:lnTo>
                    <a:pt x="2889" y="152869"/>
                  </a:lnTo>
                  <a:lnTo>
                    <a:pt x="1179" y="167848"/>
                  </a:lnTo>
                  <a:lnTo>
                    <a:pt x="165" y="183331"/>
                  </a:lnTo>
                  <a:lnTo>
                    <a:pt x="0" y="198878"/>
                  </a:lnTo>
                  <a:lnTo>
                    <a:pt x="700" y="214229"/>
                  </a:lnTo>
                  <a:lnTo>
                    <a:pt x="2152" y="229470"/>
                  </a:lnTo>
                  <a:lnTo>
                    <a:pt x="4196" y="244922"/>
                  </a:lnTo>
                  <a:lnTo>
                    <a:pt x="6688" y="260759"/>
                  </a:lnTo>
                  <a:lnTo>
                    <a:pt x="9665" y="276836"/>
                  </a:lnTo>
                  <a:lnTo>
                    <a:pt x="13342" y="292789"/>
                  </a:lnTo>
                  <a:lnTo>
                    <a:pt x="17779" y="308408"/>
                  </a:lnTo>
                  <a:lnTo>
                    <a:pt x="22894" y="323490"/>
                  </a:lnTo>
                  <a:lnTo>
                    <a:pt x="28552" y="337771"/>
                  </a:lnTo>
                  <a:lnTo>
                    <a:pt x="34622" y="351186"/>
                  </a:lnTo>
                  <a:lnTo>
                    <a:pt x="41156" y="363669"/>
                  </a:lnTo>
                  <a:lnTo>
                    <a:pt x="48374" y="375067"/>
                  </a:lnTo>
                  <a:lnTo>
                    <a:pt x="56337" y="385404"/>
                  </a:lnTo>
                  <a:lnTo>
                    <a:pt x="64802" y="394839"/>
                  </a:lnTo>
                  <a:lnTo>
                    <a:pt x="73331" y="403571"/>
                  </a:lnTo>
                  <a:lnTo>
                    <a:pt x="81664" y="411779"/>
                  </a:lnTo>
                  <a:lnTo>
                    <a:pt x="89886" y="419445"/>
                  </a:lnTo>
                  <a:lnTo>
                    <a:pt x="98319" y="426375"/>
                  </a:lnTo>
                  <a:lnTo>
                    <a:pt x="107146" y="432511"/>
                  </a:lnTo>
                  <a:lnTo>
                    <a:pt x="116550" y="437614"/>
                  </a:lnTo>
                  <a:lnTo>
                    <a:pt x="126781" y="441212"/>
                  </a:lnTo>
                  <a:lnTo>
                    <a:pt x="137887" y="443184"/>
                  </a:lnTo>
                  <a:lnTo>
                    <a:pt x="149602" y="443711"/>
                  </a:lnTo>
                  <a:lnTo>
                    <a:pt x="161457" y="443084"/>
                  </a:lnTo>
                  <a:lnTo>
                    <a:pt x="173165" y="441582"/>
                  </a:lnTo>
                  <a:lnTo>
                    <a:pt x="184465" y="439119"/>
                  </a:lnTo>
                  <a:lnTo>
                    <a:pt x="195054" y="435263"/>
                  </a:lnTo>
                  <a:lnTo>
                    <a:pt x="204835" y="429893"/>
                  </a:lnTo>
                  <a:lnTo>
                    <a:pt x="213725" y="423168"/>
                  </a:lnTo>
                  <a:lnTo>
                    <a:pt x="221558" y="415359"/>
                  </a:lnTo>
                  <a:lnTo>
                    <a:pt x="228344" y="406730"/>
                  </a:lnTo>
                  <a:lnTo>
                    <a:pt x="234072" y="397343"/>
                  </a:lnTo>
                  <a:lnTo>
                    <a:pt x="238629" y="387064"/>
                  </a:lnTo>
                  <a:lnTo>
                    <a:pt x="242058" y="375897"/>
                  </a:lnTo>
                  <a:lnTo>
                    <a:pt x="244210" y="364127"/>
                  </a:lnTo>
                  <a:lnTo>
                    <a:pt x="244680" y="352228"/>
                  </a:lnTo>
                  <a:lnTo>
                    <a:pt x="243398" y="340487"/>
                  </a:lnTo>
                  <a:lnTo>
                    <a:pt x="240419" y="329164"/>
                  </a:lnTo>
                  <a:lnTo>
                    <a:pt x="235753" y="318559"/>
                  </a:lnTo>
                  <a:lnTo>
                    <a:pt x="229573" y="308770"/>
                  </a:lnTo>
                  <a:lnTo>
                    <a:pt x="222001" y="300046"/>
                  </a:lnTo>
                  <a:lnTo>
                    <a:pt x="213024" y="292856"/>
                  </a:lnTo>
                  <a:lnTo>
                    <a:pt x="202836" y="287339"/>
                  </a:lnTo>
                  <a:lnTo>
                    <a:pt x="194176" y="284139"/>
                  </a:lnTo>
                  <a:lnTo>
                    <a:pt x="190741" y="283678"/>
                  </a:lnTo>
                  <a:lnTo>
                    <a:pt x="192204" y="284863"/>
                  </a:lnTo>
                  <a:lnTo>
                    <a:pt x="197370" y="286788"/>
                  </a:lnTo>
                  <a:lnTo>
                    <a:pt x="205610" y="288766"/>
                  </a:lnTo>
                  <a:lnTo>
                    <a:pt x="216372" y="290454"/>
                  </a:lnTo>
                  <a:lnTo>
                    <a:pt x="228929" y="291603"/>
                  </a:lnTo>
                  <a:lnTo>
                    <a:pt x="242466" y="291932"/>
                  </a:lnTo>
                  <a:lnTo>
                    <a:pt x="256445" y="291382"/>
                  </a:lnTo>
                  <a:lnTo>
                    <a:pt x="270587" y="290219"/>
                  </a:lnTo>
                  <a:lnTo>
                    <a:pt x="284767" y="288909"/>
                  </a:lnTo>
                  <a:lnTo>
                    <a:pt x="298917" y="287737"/>
                  </a:lnTo>
                  <a:lnTo>
                    <a:pt x="312417" y="286799"/>
                  </a:lnTo>
                  <a:lnTo>
                    <a:pt x="325407" y="285995"/>
                  </a:lnTo>
                  <a:lnTo>
                    <a:pt x="339026" y="285257"/>
                  </a:lnTo>
                  <a:lnTo>
                    <a:pt x="355453" y="284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410611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26"/>
                  </a:lnTo>
                  <a:lnTo>
                    <a:pt x="3736" y="85236"/>
                  </a:lnTo>
                  <a:lnTo>
                    <a:pt x="5563" y="98488"/>
                  </a:lnTo>
                  <a:lnTo>
                    <a:pt x="7717" y="11436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709" y="30532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4880" y="326383"/>
              <a:ext cx="168457" cy="198801"/>
            </a:xfrm>
            <a:custGeom>
              <a:avLst/>
              <a:gdLst/>
              <a:ahLst/>
              <a:cxnLst/>
              <a:rect l="0" t="0" r="0" b="0"/>
              <a:pathLst>
                <a:path w="168457" h="198801">
                  <a:moveTo>
                    <a:pt x="0" y="31585"/>
                  </a:moveTo>
                  <a:lnTo>
                    <a:pt x="5801" y="43253"/>
                  </a:lnTo>
                  <a:lnTo>
                    <a:pt x="10725" y="53742"/>
                  </a:lnTo>
                  <a:lnTo>
                    <a:pt x="15232" y="64044"/>
                  </a:lnTo>
                  <a:lnTo>
                    <a:pt x="19626" y="74345"/>
                  </a:lnTo>
                  <a:lnTo>
                    <a:pt x="24288" y="84689"/>
                  </a:lnTo>
                  <a:lnTo>
                    <a:pt x="29403" y="95079"/>
                  </a:lnTo>
                  <a:lnTo>
                    <a:pt x="34980" y="105507"/>
                  </a:lnTo>
                  <a:lnTo>
                    <a:pt x="40952" y="115965"/>
                  </a:lnTo>
                  <a:lnTo>
                    <a:pt x="47231" y="126445"/>
                  </a:lnTo>
                  <a:lnTo>
                    <a:pt x="53735" y="136940"/>
                  </a:lnTo>
                  <a:lnTo>
                    <a:pt x="60400" y="147446"/>
                  </a:lnTo>
                  <a:lnTo>
                    <a:pt x="67178" y="157954"/>
                  </a:lnTo>
                  <a:lnTo>
                    <a:pt x="74034" y="168299"/>
                  </a:lnTo>
                  <a:lnTo>
                    <a:pt x="80943" y="178173"/>
                  </a:lnTo>
                  <a:lnTo>
                    <a:pt x="87903" y="187412"/>
                  </a:lnTo>
                  <a:lnTo>
                    <a:pt x="95412" y="194916"/>
                  </a:lnTo>
                  <a:lnTo>
                    <a:pt x="103246" y="198800"/>
                  </a:lnTo>
                  <a:lnTo>
                    <a:pt x="110025" y="198554"/>
                  </a:lnTo>
                  <a:lnTo>
                    <a:pt x="115667" y="194636"/>
                  </a:lnTo>
                  <a:lnTo>
                    <a:pt x="120514" y="187803"/>
                  </a:lnTo>
                  <a:lnTo>
                    <a:pt x="124859" y="178795"/>
                  </a:lnTo>
                  <a:lnTo>
                    <a:pt x="128895" y="168221"/>
                  </a:lnTo>
                  <a:lnTo>
                    <a:pt x="132739" y="156548"/>
                  </a:lnTo>
                  <a:lnTo>
                    <a:pt x="136464" y="144114"/>
                  </a:lnTo>
                  <a:lnTo>
                    <a:pt x="140113" y="131158"/>
                  </a:lnTo>
                  <a:lnTo>
                    <a:pt x="143713" y="117848"/>
                  </a:lnTo>
                  <a:lnTo>
                    <a:pt x="147283" y="104298"/>
                  </a:lnTo>
                  <a:lnTo>
                    <a:pt x="150832" y="90588"/>
                  </a:lnTo>
                  <a:lnTo>
                    <a:pt x="154362" y="76778"/>
                  </a:lnTo>
                  <a:lnTo>
                    <a:pt x="157729" y="63126"/>
                  </a:lnTo>
                  <a:lnTo>
                    <a:pt x="160967" y="48537"/>
                  </a:lnTo>
                  <a:lnTo>
                    <a:pt x="164362" y="2949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25090" y="338797"/>
              <a:ext cx="138289" cy="193344"/>
            </a:xfrm>
            <a:custGeom>
              <a:avLst/>
              <a:gdLst/>
              <a:ahLst/>
              <a:cxnLst/>
              <a:rect l="0" t="0" r="0" b="0"/>
              <a:pathLst>
                <a:path w="138289" h="193344">
                  <a:moveTo>
                    <a:pt x="1417" y="61285"/>
                  </a:moveTo>
                  <a:lnTo>
                    <a:pt x="7352" y="69953"/>
                  </a:lnTo>
                  <a:lnTo>
                    <a:pt x="13557" y="77019"/>
                  </a:lnTo>
                  <a:lnTo>
                    <a:pt x="20652" y="83115"/>
                  </a:lnTo>
                  <a:lnTo>
                    <a:pt x="28593" y="88171"/>
                  </a:lnTo>
                  <a:lnTo>
                    <a:pt x="37239" y="91737"/>
                  </a:lnTo>
                  <a:lnTo>
                    <a:pt x="46424" y="93680"/>
                  </a:lnTo>
                  <a:lnTo>
                    <a:pt x="55678" y="93850"/>
                  </a:lnTo>
                  <a:lnTo>
                    <a:pt x="64271" y="91920"/>
                  </a:lnTo>
                  <a:lnTo>
                    <a:pt x="71853" y="87913"/>
                  </a:lnTo>
                  <a:lnTo>
                    <a:pt x="78263" y="81968"/>
                  </a:lnTo>
                  <a:lnTo>
                    <a:pt x="83351" y="74167"/>
                  </a:lnTo>
                  <a:lnTo>
                    <a:pt x="87171" y="64746"/>
                  </a:lnTo>
                  <a:lnTo>
                    <a:pt x="89602" y="54355"/>
                  </a:lnTo>
                  <a:lnTo>
                    <a:pt x="90268" y="43930"/>
                  </a:lnTo>
                  <a:lnTo>
                    <a:pt x="89121" y="34004"/>
                  </a:lnTo>
                  <a:lnTo>
                    <a:pt x="86234" y="24885"/>
                  </a:lnTo>
                  <a:lnTo>
                    <a:pt x="81631" y="16833"/>
                  </a:lnTo>
                  <a:lnTo>
                    <a:pt x="75502" y="9876"/>
                  </a:lnTo>
                  <a:lnTo>
                    <a:pt x="68304" y="4358"/>
                  </a:lnTo>
                  <a:lnTo>
                    <a:pt x="60643" y="998"/>
                  </a:lnTo>
                  <a:lnTo>
                    <a:pt x="52903" y="0"/>
                  </a:lnTo>
                  <a:lnTo>
                    <a:pt x="45252" y="1279"/>
                  </a:lnTo>
                  <a:lnTo>
                    <a:pt x="37734" y="4719"/>
                  </a:lnTo>
                  <a:lnTo>
                    <a:pt x="30350" y="10037"/>
                  </a:lnTo>
                  <a:lnTo>
                    <a:pt x="23238" y="17012"/>
                  </a:lnTo>
                  <a:lnTo>
                    <a:pt x="16681" y="25580"/>
                  </a:lnTo>
                  <a:lnTo>
                    <a:pt x="10795" y="35561"/>
                  </a:lnTo>
                  <a:lnTo>
                    <a:pt x="5859" y="46684"/>
                  </a:lnTo>
                  <a:lnTo>
                    <a:pt x="2374" y="58673"/>
                  </a:lnTo>
                  <a:lnTo>
                    <a:pt x="477" y="71293"/>
                  </a:lnTo>
                  <a:lnTo>
                    <a:pt x="0" y="84360"/>
                  </a:lnTo>
                  <a:lnTo>
                    <a:pt x="660" y="97738"/>
                  </a:lnTo>
                  <a:lnTo>
                    <a:pt x="2180" y="111320"/>
                  </a:lnTo>
                  <a:lnTo>
                    <a:pt x="4485" y="124712"/>
                  </a:lnTo>
                  <a:lnTo>
                    <a:pt x="7702" y="137251"/>
                  </a:lnTo>
                  <a:lnTo>
                    <a:pt x="11830" y="148643"/>
                  </a:lnTo>
                  <a:lnTo>
                    <a:pt x="16907" y="158766"/>
                  </a:lnTo>
                  <a:lnTo>
                    <a:pt x="23071" y="167502"/>
                  </a:lnTo>
                  <a:lnTo>
                    <a:pt x="30299" y="174930"/>
                  </a:lnTo>
                  <a:lnTo>
                    <a:pt x="38595" y="181106"/>
                  </a:lnTo>
                  <a:lnTo>
                    <a:pt x="48066" y="185972"/>
                  </a:lnTo>
                  <a:lnTo>
                    <a:pt x="58656" y="189616"/>
                  </a:lnTo>
                  <a:lnTo>
                    <a:pt x="70021" y="192083"/>
                  </a:lnTo>
                  <a:lnTo>
                    <a:pt x="81641" y="193298"/>
                  </a:lnTo>
                  <a:lnTo>
                    <a:pt x="93181" y="193343"/>
                  </a:lnTo>
                  <a:lnTo>
                    <a:pt x="104068" y="192572"/>
                  </a:lnTo>
                  <a:lnTo>
                    <a:pt x="114472" y="191447"/>
                  </a:lnTo>
                  <a:lnTo>
                    <a:pt x="125301" y="189874"/>
                  </a:lnTo>
                  <a:lnTo>
                    <a:pt x="138288" y="187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0290" y="317443"/>
              <a:ext cx="135273" cy="198454"/>
            </a:xfrm>
            <a:custGeom>
              <a:avLst/>
              <a:gdLst/>
              <a:ahLst/>
              <a:cxnLst/>
              <a:rect l="0" t="0" r="0" b="0"/>
              <a:pathLst>
                <a:path w="135273" h="198454">
                  <a:moveTo>
                    <a:pt x="0" y="72111"/>
                  </a:moveTo>
                  <a:lnTo>
                    <a:pt x="5934" y="77911"/>
                  </a:lnTo>
                  <a:lnTo>
                    <a:pt x="12139" y="82836"/>
                  </a:lnTo>
                  <a:lnTo>
                    <a:pt x="19235" y="87329"/>
                  </a:lnTo>
                  <a:lnTo>
                    <a:pt x="27175" y="91204"/>
                  </a:lnTo>
                  <a:lnTo>
                    <a:pt x="35821" y="93921"/>
                  </a:lnTo>
                  <a:lnTo>
                    <a:pt x="45016" y="95276"/>
                  </a:lnTo>
                  <a:lnTo>
                    <a:pt x="54616" y="95378"/>
                  </a:lnTo>
                  <a:lnTo>
                    <a:pt x="64505" y="94460"/>
                  </a:lnTo>
                  <a:lnTo>
                    <a:pt x="74594" y="92766"/>
                  </a:lnTo>
                  <a:lnTo>
                    <a:pt x="84654" y="90342"/>
                  </a:lnTo>
                  <a:lnTo>
                    <a:pt x="94335" y="87045"/>
                  </a:lnTo>
                  <a:lnTo>
                    <a:pt x="103472" y="82863"/>
                  </a:lnTo>
                  <a:lnTo>
                    <a:pt x="111912" y="77751"/>
                  </a:lnTo>
                  <a:lnTo>
                    <a:pt x="119436" y="71563"/>
                  </a:lnTo>
                  <a:lnTo>
                    <a:pt x="126001" y="64327"/>
                  </a:lnTo>
                  <a:lnTo>
                    <a:pt x="131241" y="56367"/>
                  </a:lnTo>
                  <a:lnTo>
                    <a:pt x="134405" y="48185"/>
                  </a:lnTo>
                  <a:lnTo>
                    <a:pt x="135272" y="40092"/>
                  </a:lnTo>
                  <a:lnTo>
                    <a:pt x="134074" y="32202"/>
                  </a:lnTo>
                  <a:lnTo>
                    <a:pt x="131219" y="24525"/>
                  </a:lnTo>
                  <a:lnTo>
                    <a:pt x="127112" y="17042"/>
                  </a:lnTo>
                  <a:lnTo>
                    <a:pt x="121934" y="10204"/>
                  </a:lnTo>
                  <a:lnTo>
                    <a:pt x="115644" y="4895"/>
                  </a:lnTo>
                  <a:lnTo>
                    <a:pt x="108311" y="1479"/>
                  </a:lnTo>
                  <a:lnTo>
                    <a:pt x="100271" y="0"/>
                  </a:lnTo>
                  <a:lnTo>
                    <a:pt x="92028" y="444"/>
                  </a:lnTo>
                  <a:lnTo>
                    <a:pt x="83892" y="2597"/>
                  </a:lnTo>
                  <a:lnTo>
                    <a:pt x="75971" y="6125"/>
                  </a:lnTo>
                  <a:lnTo>
                    <a:pt x="68272" y="10693"/>
                  </a:lnTo>
                  <a:lnTo>
                    <a:pt x="60765" y="16022"/>
                  </a:lnTo>
                  <a:lnTo>
                    <a:pt x="53571" y="22053"/>
                  </a:lnTo>
                  <a:lnTo>
                    <a:pt x="46959" y="28933"/>
                  </a:lnTo>
                  <a:lnTo>
                    <a:pt x="41028" y="36677"/>
                  </a:lnTo>
                  <a:lnTo>
                    <a:pt x="35722" y="45335"/>
                  </a:lnTo>
                  <a:lnTo>
                    <a:pt x="30923" y="55058"/>
                  </a:lnTo>
                  <a:lnTo>
                    <a:pt x="26518" y="65820"/>
                  </a:lnTo>
                  <a:lnTo>
                    <a:pt x="22728" y="77302"/>
                  </a:lnTo>
                  <a:lnTo>
                    <a:pt x="20087" y="89002"/>
                  </a:lnTo>
                  <a:lnTo>
                    <a:pt x="18798" y="100609"/>
                  </a:lnTo>
                  <a:lnTo>
                    <a:pt x="18915" y="112012"/>
                  </a:lnTo>
                  <a:lnTo>
                    <a:pt x="20515" y="123202"/>
                  </a:lnTo>
                  <a:lnTo>
                    <a:pt x="23486" y="134205"/>
                  </a:lnTo>
                  <a:lnTo>
                    <a:pt x="27752" y="144900"/>
                  </a:lnTo>
                  <a:lnTo>
                    <a:pt x="33357" y="155015"/>
                  </a:lnTo>
                  <a:lnTo>
                    <a:pt x="40202" y="164443"/>
                  </a:lnTo>
                  <a:lnTo>
                    <a:pt x="48238" y="172910"/>
                  </a:lnTo>
                  <a:lnTo>
                    <a:pt x="57534" y="179920"/>
                  </a:lnTo>
                  <a:lnTo>
                    <a:pt x="67997" y="185336"/>
                  </a:lnTo>
                  <a:lnTo>
                    <a:pt x="79009" y="189337"/>
                  </a:lnTo>
                  <a:lnTo>
                    <a:pt x="90704" y="192630"/>
                  </a:lnTo>
                  <a:lnTo>
                    <a:pt x="105224" y="195503"/>
                  </a:lnTo>
                  <a:lnTo>
                    <a:pt x="126342" y="1984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0820" y="378195"/>
              <a:ext cx="314310" cy="357301"/>
            </a:xfrm>
            <a:custGeom>
              <a:avLst/>
              <a:gdLst/>
              <a:ahLst/>
              <a:cxnLst/>
              <a:rect l="0" t="0" r="0" b="0"/>
              <a:pathLst>
                <a:path w="314310" h="357301">
                  <a:moveTo>
                    <a:pt x="93211" y="85058"/>
                  </a:moveTo>
                  <a:lnTo>
                    <a:pt x="98877" y="79057"/>
                  </a:lnTo>
                  <a:lnTo>
                    <a:pt x="102521" y="72212"/>
                  </a:lnTo>
                  <a:lnTo>
                    <a:pt x="104426" y="63829"/>
                  </a:lnTo>
                  <a:lnTo>
                    <a:pt x="104754" y="54374"/>
                  </a:lnTo>
                  <a:lnTo>
                    <a:pt x="103487" y="44708"/>
                  </a:lnTo>
                  <a:lnTo>
                    <a:pt x="100758" y="35358"/>
                  </a:lnTo>
                  <a:lnTo>
                    <a:pt x="96664" y="26659"/>
                  </a:lnTo>
                  <a:lnTo>
                    <a:pt x="91181" y="18903"/>
                  </a:lnTo>
                  <a:lnTo>
                    <a:pt x="84423" y="12149"/>
                  </a:lnTo>
                  <a:lnTo>
                    <a:pt x="76617" y="6600"/>
                  </a:lnTo>
                  <a:lnTo>
                    <a:pt x="68008" y="2688"/>
                  </a:lnTo>
                  <a:lnTo>
                    <a:pt x="58815" y="503"/>
                  </a:lnTo>
                  <a:lnTo>
                    <a:pt x="49373" y="0"/>
                  </a:lnTo>
                  <a:lnTo>
                    <a:pt x="40114" y="1174"/>
                  </a:lnTo>
                  <a:lnTo>
                    <a:pt x="31264" y="3861"/>
                  </a:lnTo>
                  <a:lnTo>
                    <a:pt x="23017" y="8104"/>
                  </a:lnTo>
                  <a:lnTo>
                    <a:pt x="15624" y="14224"/>
                  </a:lnTo>
                  <a:lnTo>
                    <a:pt x="9146" y="22226"/>
                  </a:lnTo>
                  <a:lnTo>
                    <a:pt x="3966" y="31682"/>
                  </a:lnTo>
                  <a:lnTo>
                    <a:pt x="840" y="41938"/>
                  </a:lnTo>
                  <a:lnTo>
                    <a:pt x="0" y="52533"/>
                  </a:lnTo>
                  <a:lnTo>
                    <a:pt x="1215" y="63068"/>
                  </a:lnTo>
                  <a:lnTo>
                    <a:pt x="4082" y="73134"/>
                  </a:lnTo>
                  <a:lnTo>
                    <a:pt x="8201" y="82553"/>
                  </a:lnTo>
                  <a:lnTo>
                    <a:pt x="13557" y="90859"/>
                  </a:lnTo>
                  <a:lnTo>
                    <a:pt x="20499" y="97235"/>
                  </a:lnTo>
                  <a:lnTo>
                    <a:pt x="29083" y="101407"/>
                  </a:lnTo>
                  <a:lnTo>
                    <a:pt x="38778" y="103412"/>
                  </a:lnTo>
                  <a:lnTo>
                    <a:pt x="48669" y="103329"/>
                  </a:lnTo>
                  <a:lnTo>
                    <a:pt x="58209" y="101423"/>
                  </a:lnTo>
                  <a:lnTo>
                    <a:pt x="67223" y="98061"/>
                  </a:lnTo>
                  <a:lnTo>
                    <a:pt x="75730" y="93605"/>
                  </a:lnTo>
                  <a:lnTo>
                    <a:pt x="83836" y="88404"/>
                  </a:lnTo>
                  <a:lnTo>
                    <a:pt x="92174" y="84343"/>
                  </a:lnTo>
                  <a:lnTo>
                    <a:pt x="100608" y="84010"/>
                  </a:lnTo>
                  <a:lnTo>
                    <a:pt x="107614" y="87515"/>
                  </a:lnTo>
                  <a:lnTo>
                    <a:pt x="112860" y="94105"/>
                  </a:lnTo>
                  <a:lnTo>
                    <a:pt x="116616" y="102977"/>
                  </a:lnTo>
                  <a:lnTo>
                    <a:pt x="119407" y="113474"/>
                  </a:lnTo>
                  <a:lnTo>
                    <a:pt x="121857" y="125104"/>
                  </a:lnTo>
                  <a:lnTo>
                    <a:pt x="124335" y="137519"/>
                  </a:lnTo>
                  <a:lnTo>
                    <a:pt x="126820" y="150633"/>
                  </a:lnTo>
                  <a:lnTo>
                    <a:pt x="129030" y="164583"/>
                  </a:lnTo>
                  <a:lnTo>
                    <a:pt x="130814" y="179385"/>
                  </a:lnTo>
                  <a:lnTo>
                    <a:pt x="132333" y="195090"/>
                  </a:lnTo>
                  <a:lnTo>
                    <a:pt x="133959" y="211852"/>
                  </a:lnTo>
                  <a:lnTo>
                    <a:pt x="135899" y="229642"/>
                  </a:lnTo>
                  <a:lnTo>
                    <a:pt x="138033" y="247980"/>
                  </a:lnTo>
                  <a:lnTo>
                    <a:pt x="140011" y="266057"/>
                  </a:lnTo>
                  <a:lnTo>
                    <a:pt x="141639" y="283434"/>
                  </a:lnTo>
                  <a:lnTo>
                    <a:pt x="142884" y="300034"/>
                  </a:lnTo>
                  <a:lnTo>
                    <a:pt x="143794" y="315947"/>
                  </a:lnTo>
                  <a:lnTo>
                    <a:pt x="144454" y="331290"/>
                  </a:lnTo>
                  <a:lnTo>
                    <a:pt x="145387" y="345104"/>
                  </a:lnTo>
                  <a:lnTo>
                    <a:pt x="147632" y="354278"/>
                  </a:lnTo>
                  <a:lnTo>
                    <a:pt x="151368" y="357300"/>
                  </a:lnTo>
                  <a:lnTo>
                    <a:pt x="155930" y="356234"/>
                  </a:lnTo>
                  <a:lnTo>
                    <a:pt x="161069" y="352793"/>
                  </a:lnTo>
                  <a:lnTo>
                    <a:pt x="166686" y="347965"/>
                  </a:lnTo>
                  <a:lnTo>
                    <a:pt x="172695" y="342311"/>
                  </a:lnTo>
                  <a:lnTo>
                    <a:pt x="179170" y="336155"/>
                  </a:lnTo>
                  <a:lnTo>
                    <a:pt x="186339" y="329687"/>
                  </a:lnTo>
                  <a:lnTo>
                    <a:pt x="194270" y="323029"/>
                  </a:lnTo>
                  <a:lnTo>
                    <a:pt x="202881" y="316415"/>
                  </a:lnTo>
                  <a:lnTo>
                    <a:pt x="212039" y="310196"/>
                  </a:lnTo>
                  <a:lnTo>
                    <a:pt x="221607" y="304530"/>
                  </a:lnTo>
                  <a:lnTo>
                    <a:pt x="231473" y="299403"/>
                  </a:lnTo>
                  <a:lnTo>
                    <a:pt x="241548" y="294724"/>
                  </a:lnTo>
                  <a:lnTo>
                    <a:pt x="251765" y="290395"/>
                  </a:lnTo>
                  <a:lnTo>
                    <a:pt x="262007" y="286473"/>
                  </a:lnTo>
                  <a:lnTo>
                    <a:pt x="273322" y="282793"/>
                  </a:lnTo>
                  <a:lnTo>
                    <a:pt x="288939" y="279029"/>
                  </a:lnTo>
                  <a:lnTo>
                    <a:pt x="314309" y="274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53651" y="347440"/>
              <a:ext cx="120422" cy="116582"/>
            </a:xfrm>
            <a:custGeom>
              <a:avLst/>
              <a:gdLst/>
              <a:ahLst/>
              <a:cxnLst/>
              <a:rect l="0" t="0" r="0" b="0"/>
              <a:pathLst>
                <a:path w="120422" h="116582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220" y="54250"/>
                  </a:lnTo>
                  <a:lnTo>
                    <a:pt x="6902" y="64091"/>
                  </a:lnTo>
                  <a:lnTo>
                    <a:pt x="10374" y="73617"/>
                  </a:lnTo>
                  <a:lnTo>
                    <a:pt x="14674" y="82645"/>
                  </a:lnTo>
                  <a:lnTo>
                    <a:pt x="19865" y="91011"/>
                  </a:lnTo>
                  <a:lnTo>
                    <a:pt x="26106" y="98484"/>
                  </a:lnTo>
                  <a:lnTo>
                    <a:pt x="33381" y="105020"/>
                  </a:lnTo>
                  <a:lnTo>
                    <a:pt x="41538" y="110408"/>
                  </a:lnTo>
                  <a:lnTo>
                    <a:pt x="50384" y="114206"/>
                  </a:lnTo>
                  <a:lnTo>
                    <a:pt x="59732" y="116306"/>
                  </a:lnTo>
                  <a:lnTo>
                    <a:pt x="69109" y="116581"/>
                  </a:lnTo>
                  <a:lnTo>
                    <a:pt x="77791" y="114722"/>
                  </a:lnTo>
                  <a:lnTo>
                    <a:pt x="85440" y="110766"/>
                  </a:lnTo>
                  <a:lnTo>
                    <a:pt x="92066" y="105026"/>
                  </a:lnTo>
                  <a:lnTo>
                    <a:pt x="97833" y="97893"/>
                  </a:lnTo>
                  <a:lnTo>
                    <a:pt x="102931" y="89730"/>
                  </a:lnTo>
                  <a:lnTo>
                    <a:pt x="107389" y="80708"/>
                  </a:lnTo>
                  <a:lnTo>
                    <a:pt x="111495" y="69617"/>
                  </a:lnTo>
                  <a:lnTo>
                    <a:pt x="115614" y="52136"/>
                  </a:lnTo>
                  <a:lnTo>
                    <a:pt x="12042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7771" y="389554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2" y="27841"/>
                  </a:lnTo>
                  <a:lnTo>
                    <a:pt x="7795" y="38576"/>
                  </a:lnTo>
                  <a:lnTo>
                    <a:pt x="8774" y="50716"/>
                  </a:lnTo>
                  <a:lnTo>
                    <a:pt x="9635" y="6756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47771" y="2842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2000" y="347440"/>
              <a:ext cx="157928" cy="140672"/>
            </a:xfrm>
            <a:custGeom>
              <a:avLst/>
              <a:gdLst/>
              <a:ahLst/>
              <a:cxnLst/>
              <a:rect l="0" t="0" r="0" b="0"/>
              <a:pathLst>
                <a:path w="157928" h="140672">
                  <a:moveTo>
                    <a:pt x="0" y="0"/>
                  </a:moveTo>
                  <a:lnTo>
                    <a:pt x="3000" y="8868"/>
                  </a:lnTo>
                  <a:lnTo>
                    <a:pt x="6423" y="17855"/>
                  </a:lnTo>
                  <a:lnTo>
                    <a:pt x="10614" y="27846"/>
                  </a:lnTo>
                  <a:lnTo>
                    <a:pt x="15342" y="38654"/>
                  </a:lnTo>
                  <a:lnTo>
                    <a:pt x="20175" y="49817"/>
                  </a:lnTo>
                  <a:lnTo>
                    <a:pt x="24857" y="61022"/>
                  </a:lnTo>
                  <a:lnTo>
                    <a:pt x="29466" y="72134"/>
                  </a:lnTo>
                  <a:lnTo>
                    <a:pt x="34316" y="83119"/>
                  </a:lnTo>
                  <a:lnTo>
                    <a:pt x="39577" y="93980"/>
                  </a:lnTo>
                  <a:lnTo>
                    <a:pt x="45263" y="104577"/>
                  </a:lnTo>
                  <a:lnTo>
                    <a:pt x="51312" y="114626"/>
                  </a:lnTo>
                  <a:lnTo>
                    <a:pt x="57648" y="124000"/>
                  </a:lnTo>
                  <a:lnTo>
                    <a:pt x="64362" y="132091"/>
                  </a:lnTo>
                  <a:lnTo>
                    <a:pt x="71701" y="137784"/>
                  </a:lnTo>
                  <a:lnTo>
                    <a:pt x="79736" y="140671"/>
                  </a:lnTo>
                  <a:lnTo>
                    <a:pt x="87910" y="140658"/>
                  </a:lnTo>
                  <a:lnTo>
                    <a:pt x="95178" y="137616"/>
                  </a:lnTo>
                  <a:lnTo>
                    <a:pt x="101029" y="131795"/>
                  </a:lnTo>
                  <a:lnTo>
                    <a:pt x="105617" y="123856"/>
                  </a:lnTo>
                  <a:lnTo>
                    <a:pt x="109468" y="114643"/>
                  </a:lnTo>
                  <a:lnTo>
                    <a:pt x="112986" y="104755"/>
                  </a:lnTo>
                  <a:lnTo>
                    <a:pt x="116385" y="94528"/>
                  </a:lnTo>
                  <a:lnTo>
                    <a:pt x="119762" y="84138"/>
                  </a:lnTo>
                  <a:lnTo>
                    <a:pt x="123158" y="73675"/>
                  </a:lnTo>
                  <a:lnTo>
                    <a:pt x="126747" y="63344"/>
                  </a:lnTo>
                  <a:lnTo>
                    <a:pt x="130836" y="53473"/>
                  </a:lnTo>
                  <a:lnTo>
                    <a:pt x="135540" y="44209"/>
                  </a:lnTo>
                  <a:lnTo>
                    <a:pt x="140515" y="35823"/>
                  </a:lnTo>
                  <a:lnTo>
                    <a:pt x="145539" y="27974"/>
                  </a:lnTo>
                  <a:lnTo>
                    <a:pt x="151054" y="19973"/>
                  </a:lnTo>
                  <a:lnTo>
                    <a:pt x="15792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29692" y="381475"/>
              <a:ext cx="181335" cy="123893"/>
            </a:xfrm>
            <a:custGeom>
              <a:avLst/>
              <a:gdLst/>
              <a:ahLst/>
              <a:cxnLst/>
              <a:rect l="0" t="0" r="0" b="0"/>
              <a:pathLst>
                <a:path w="181335" h="123893">
                  <a:moveTo>
                    <a:pt x="107634" y="71250"/>
                  </a:moveTo>
                  <a:lnTo>
                    <a:pt x="104633" y="62449"/>
                  </a:lnTo>
                  <a:lnTo>
                    <a:pt x="101211" y="54102"/>
                  </a:lnTo>
                  <a:lnTo>
                    <a:pt x="97015" y="45408"/>
                  </a:lnTo>
                  <a:lnTo>
                    <a:pt x="92115" y="36460"/>
                  </a:lnTo>
                  <a:lnTo>
                    <a:pt x="86633" y="27613"/>
                  </a:lnTo>
                  <a:lnTo>
                    <a:pt x="80693" y="19088"/>
                  </a:lnTo>
                  <a:lnTo>
                    <a:pt x="74086" y="11418"/>
                  </a:lnTo>
                  <a:lnTo>
                    <a:pt x="66291" y="5486"/>
                  </a:lnTo>
                  <a:lnTo>
                    <a:pt x="57130" y="1624"/>
                  </a:lnTo>
                  <a:lnTo>
                    <a:pt x="47045" y="0"/>
                  </a:lnTo>
                  <a:lnTo>
                    <a:pt x="36892" y="873"/>
                  </a:lnTo>
                  <a:lnTo>
                    <a:pt x="27186" y="4137"/>
                  </a:lnTo>
                  <a:lnTo>
                    <a:pt x="18400" y="9734"/>
                  </a:lnTo>
                  <a:lnTo>
                    <a:pt x="11111" y="17826"/>
                  </a:lnTo>
                  <a:lnTo>
                    <a:pt x="5484" y="28252"/>
                  </a:lnTo>
                  <a:lnTo>
                    <a:pt x="1674" y="40131"/>
                  </a:lnTo>
                  <a:lnTo>
                    <a:pt x="0" y="52093"/>
                  </a:lnTo>
                  <a:lnTo>
                    <a:pt x="427" y="63352"/>
                  </a:lnTo>
                  <a:lnTo>
                    <a:pt x="2643" y="73686"/>
                  </a:lnTo>
                  <a:lnTo>
                    <a:pt x="6255" y="83161"/>
                  </a:lnTo>
                  <a:lnTo>
                    <a:pt x="10905" y="91921"/>
                  </a:lnTo>
                  <a:lnTo>
                    <a:pt x="16465" y="99483"/>
                  </a:lnTo>
                  <a:lnTo>
                    <a:pt x="23019" y="104761"/>
                  </a:lnTo>
                  <a:lnTo>
                    <a:pt x="30533" y="107349"/>
                  </a:lnTo>
                  <a:lnTo>
                    <a:pt x="38696" y="107462"/>
                  </a:lnTo>
                  <a:lnTo>
                    <a:pt x="47022" y="105562"/>
                  </a:lnTo>
                  <a:lnTo>
                    <a:pt x="55205" y="102128"/>
                  </a:lnTo>
                  <a:lnTo>
                    <a:pt x="62817" y="97249"/>
                  </a:lnTo>
                  <a:lnTo>
                    <a:pt x="69245" y="90634"/>
                  </a:lnTo>
                  <a:lnTo>
                    <a:pt x="74275" y="82292"/>
                  </a:lnTo>
                  <a:lnTo>
                    <a:pt x="78370" y="73446"/>
                  </a:lnTo>
                  <a:lnTo>
                    <a:pt x="83136" y="66475"/>
                  </a:lnTo>
                  <a:lnTo>
                    <a:pt x="89331" y="62923"/>
                  </a:lnTo>
                  <a:lnTo>
                    <a:pt x="95853" y="63023"/>
                  </a:lnTo>
                  <a:lnTo>
                    <a:pt x="102387" y="66149"/>
                  </a:lnTo>
                  <a:lnTo>
                    <a:pt x="108962" y="71371"/>
                  </a:lnTo>
                  <a:lnTo>
                    <a:pt x="115613" y="77732"/>
                  </a:lnTo>
                  <a:lnTo>
                    <a:pt x="122354" y="84611"/>
                  </a:lnTo>
                  <a:lnTo>
                    <a:pt x="129339" y="91524"/>
                  </a:lnTo>
                  <a:lnTo>
                    <a:pt x="136858" y="98019"/>
                  </a:lnTo>
                  <a:lnTo>
                    <a:pt x="145014" y="103902"/>
                  </a:lnTo>
                  <a:lnTo>
                    <a:pt x="153302" y="109040"/>
                  </a:lnTo>
                  <a:lnTo>
                    <a:pt x="161522" y="113750"/>
                  </a:lnTo>
                  <a:lnTo>
                    <a:pt x="170398" y="118447"/>
                  </a:lnTo>
                  <a:lnTo>
                    <a:pt x="181334" y="123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00497" y="147398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0" y="83657"/>
                  </a:lnTo>
                  <a:lnTo>
                    <a:pt x="0" y="99249"/>
                  </a:lnTo>
                  <a:lnTo>
                    <a:pt x="0" y="115395"/>
                  </a:lnTo>
                  <a:lnTo>
                    <a:pt x="0" y="131955"/>
                  </a:lnTo>
                  <a:lnTo>
                    <a:pt x="0" y="148650"/>
                  </a:lnTo>
                  <a:lnTo>
                    <a:pt x="0" y="165085"/>
                  </a:lnTo>
                  <a:lnTo>
                    <a:pt x="5" y="181064"/>
                  </a:lnTo>
                  <a:lnTo>
                    <a:pt x="177" y="196572"/>
                  </a:lnTo>
                  <a:lnTo>
                    <a:pt x="825" y="211680"/>
                  </a:lnTo>
                  <a:lnTo>
                    <a:pt x="2074" y="226475"/>
                  </a:lnTo>
                  <a:lnTo>
                    <a:pt x="3727" y="241039"/>
                  </a:lnTo>
                  <a:lnTo>
                    <a:pt x="5375" y="255439"/>
                  </a:lnTo>
                  <a:lnTo>
                    <a:pt x="6778" y="269705"/>
                  </a:lnTo>
                  <a:lnTo>
                    <a:pt x="7874" y="283268"/>
                  </a:lnTo>
                  <a:lnTo>
                    <a:pt x="8801" y="296298"/>
                  </a:lnTo>
                  <a:lnTo>
                    <a:pt x="9640" y="309943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73293" y="333868"/>
              <a:ext cx="106189" cy="137928"/>
            </a:xfrm>
            <a:custGeom>
              <a:avLst/>
              <a:gdLst/>
              <a:ahLst/>
              <a:cxnLst/>
              <a:rect l="0" t="0" r="0" b="0"/>
              <a:pathLst>
                <a:path w="106189" h="137928">
                  <a:moveTo>
                    <a:pt x="11432" y="76743"/>
                  </a:moveTo>
                  <a:lnTo>
                    <a:pt x="20300" y="73876"/>
                  </a:lnTo>
                  <a:lnTo>
                    <a:pt x="29287" y="71734"/>
                  </a:lnTo>
                  <a:lnTo>
                    <a:pt x="39273" y="70122"/>
                  </a:lnTo>
                  <a:lnTo>
                    <a:pt x="49908" y="68596"/>
                  </a:lnTo>
                  <a:lnTo>
                    <a:pt x="60423" y="66451"/>
                  </a:lnTo>
                  <a:lnTo>
                    <a:pt x="70371" y="63342"/>
                  </a:lnTo>
                  <a:lnTo>
                    <a:pt x="79484" y="59104"/>
                  </a:lnTo>
                  <a:lnTo>
                    <a:pt x="87524" y="53578"/>
                  </a:lnTo>
                  <a:lnTo>
                    <a:pt x="94467" y="46824"/>
                  </a:lnTo>
                  <a:lnTo>
                    <a:pt x="99974" y="39204"/>
                  </a:lnTo>
                  <a:lnTo>
                    <a:pt x="103326" y="31259"/>
                  </a:lnTo>
                  <a:lnTo>
                    <a:pt x="104312" y="23338"/>
                  </a:lnTo>
                  <a:lnTo>
                    <a:pt x="102856" y="15904"/>
                  </a:lnTo>
                  <a:lnTo>
                    <a:pt x="98764" y="9598"/>
                  </a:lnTo>
                  <a:lnTo>
                    <a:pt x="92200" y="4667"/>
                  </a:lnTo>
                  <a:lnTo>
                    <a:pt x="83744" y="1341"/>
                  </a:lnTo>
                  <a:lnTo>
                    <a:pt x="74175" y="0"/>
                  </a:lnTo>
                  <a:lnTo>
                    <a:pt x="64049" y="658"/>
                  </a:lnTo>
                  <a:lnTo>
                    <a:pt x="53831" y="3200"/>
                  </a:lnTo>
                  <a:lnTo>
                    <a:pt x="43978" y="7564"/>
                  </a:lnTo>
                  <a:lnTo>
                    <a:pt x="34694" y="13533"/>
                  </a:lnTo>
                  <a:lnTo>
                    <a:pt x="26139" y="20792"/>
                  </a:lnTo>
                  <a:lnTo>
                    <a:pt x="18531" y="29026"/>
                  </a:lnTo>
                  <a:lnTo>
                    <a:pt x="11900" y="37973"/>
                  </a:lnTo>
                  <a:lnTo>
                    <a:pt x="6446" y="47588"/>
                  </a:lnTo>
                  <a:lnTo>
                    <a:pt x="2603" y="58027"/>
                  </a:lnTo>
                  <a:lnTo>
                    <a:pt x="468" y="69301"/>
                  </a:lnTo>
                  <a:lnTo>
                    <a:pt x="0" y="80974"/>
                  </a:lnTo>
                  <a:lnTo>
                    <a:pt x="1198" y="92277"/>
                  </a:lnTo>
                  <a:lnTo>
                    <a:pt x="3896" y="102799"/>
                  </a:lnTo>
                  <a:lnTo>
                    <a:pt x="7976" y="112321"/>
                  </a:lnTo>
                  <a:lnTo>
                    <a:pt x="13456" y="120645"/>
                  </a:lnTo>
                  <a:lnTo>
                    <a:pt x="20214" y="127783"/>
                  </a:lnTo>
                  <a:lnTo>
                    <a:pt x="28021" y="133424"/>
                  </a:lnTo>
                  <a:lnTo>
                    <a:pt x="36631" y="136866"/>
                  </a:lnTo>
                  <a:lnTo>
                    <a:pt x="45824" y="137927"/>
                  </a:lnTo>
                  <a:lnTo>
                    <a:pt x="55360" y="136990"/>
                  </a:lnTo>
                  <a:lnTo>
                    <a:pt x="66117" y="134544"/>
                  </a:lnTo>
                  <a:lnTo>
                    <a:pt x="81270" y="129256"/>
                  </a:lnTo>
                  <a:lnTo>
                    <a:pt x="106188" y="118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11067" y="350272"/>
              <a:ext cx="157928" cy="155096"/>
            </a:xfrm>
            <a:custGeom>
              <a:avLst/>
              <a:gdLst/>
              <a:ahLst/>
              <a:cxnLst/>
              <a:rect l="0" t="0" r="0" b="0"/>
              <a:pathLst>
                <a:path w="157928" h="155096">
                  <a:moveTo>
                    <a:pt x="0" y="49810"/>
                  </a:moveTo>
                  <a:lnTo>
                    <a:pt x="2934" y="58612"/>
                  </a:lnTo>
                  <a:lnTo>
                    <a:pt x="5716" y="66958"/>
                  </a:lnTo>
                  <a:lnTo>
                    <a:pt x="8616" y="75662"/>
                  </a:lnTo>
                  <a:lnTo>
                    <a:pt x="11656" y="84955"/>
                  </a:lnTo>
                  <a:lnTo>
                    <a:pt x="14821" y="95099"/>
                  </a:lnTo>
                  <a:lnTo>
                    <a:pt x="18060" y="106046"/>
                  </a:lnTo>
                  <a:lnTo>
                    <a:pt x="20475" y="114241"/>
                  </a:lnTo>
                  <a:lnTo>
                    <a:pt x="21007" y="115688"/>
                  </a:lnTo>
                  <a:lnTo>
                    <a:pt x="20062" y="112267"/>
                  </a:lnTo>
                  <a:lnTo>
                    <a:pt x="18336" y="105813"/>
                  </a:lnTo>
                  <a:lnTo>
                    <a:pt x="16495" y="97216"/>
                  </a:lnTo>
                  <a:lnTo>
                    <a:pt x="14901" y="87032"/>
                  </a:lnTo>
                  <a:lnTo>
                    <a:pt x="13985" y="75851"/>
                  </a:lnTo>
                  <a:lnTo>
                    <a:pt x="14343" y="64310"/>
                  </a:lnTo>
                  <a:lnTo>
                    <a:pt x="16175" y="52792"/>
                  </a:lnTo>
                  <a:lnTo>
                    <a:pt x="19353" y="41609"/>
                  </a:lnTo>
                  <a:lnTo>
                    <a:pt x="23619" y="31094"/>
                  </a:lnTo>
                  <a:lnTo>
                    <a:pt x="28711" y="21367"/>
                  </a:lnTo>
                  <a:lnTo>
                    <a:pt x="34569" y="12853"/>
                  </a:lnTo>
                  <a:lnTo>
                    <a:pt x="41323" y="6336"/>
                  </a:lnTo>
                  <a:lnTo>
                    <a:pt x="48971" y="2069"/>
                  </a:lnTo>
                  <a:lnTo>
                    <a:pt x="57224" y="0"/>
                  </a:lnTo>
                  <a:lnTo>
                    <a:pt x="65609" y="41"/>
                  </a:lnTo>
                  <a:lnTo>
                    <a:pt x="73837" y="1923"/>
                  </a:lnTo>
                  <a:lnTo>
                    <a:pt x="81649" y="5438"/>
                  </a:lnTo>
                  <a:lnTo>
                    <a:pt x="88743" y="10529"/>
                  </a:lnTo>
                  <a:lnTo>
                    <a:pt x="95030" y="17027"/>
                  </a:lnTo>
                  <a:lnTo>
                    <a:pt x="100590" y="24828"/>
                  </a:lnTo>
                  <a:lnTo>
                    <a:pt x="105566" y="33966"/>
                  </a:lnTo>
                  <a:lnTo>
                    <a:pt x="110104" y="44332"/>
                  </a:lnTo>
                  <a:lnTo>
                    <a:pt x="114323" y="55546"/>
                  </a:lnTo>
                  <a:lnTo>
                    <a:pt x="118318" y="67066"/>
                  </a:lnTo>
                  <a:lnTo>
                    <a:pt x="122157" y="78552"/>
                  </a:lnTo>
                  <a:lnTo>
                    <a:pt x="125889" y="89874"/>
                  </a:lnTo>
                  <a:lnTo>
                    <a:pt x="129548" y="101010"/>
                  </a:lnTo>
                  <a:lnTo>
                    <a:pt x="133158" y="111968"/>
                  </a:lnTo>
                  <a:lnTo>
                    <a:pt x="136776" y="122330"/>
                  </a:lnTo>
                  <a:lnTo>
                    <a:pt x="140955" y="132258"/>
                  </a:lnTo>
                  <a:lnTo>
                    <a:pt x="147180" y="142627"/>
                  </a:lnTo>
                  <a:lnTo>
                    <a:pt x="157927" y="155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42694" y="178984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68"/>
                  </a:lnTo>
                  <a:lnTo>
                    <a:pt x="177" y="61611"/>
                  </a:lnTo>
                  <a:lnTo>
                    <a:pt x="826" y="77807"/>
                  </a:lnTo>
                  <a:lnTo>
                    <a:pt x="2074" y="93043"/>
                  </a:lnTo>
                  <a:lnTo>
                    <a:pt x="3727" y="107526"/>
                  </a:lnTo>
                  <a:lnTo>
                    <a:pt x="5375" y="121996"/>
                  </a:lnTo>
                  <a:lnTo>
                    <a:pt x="6782" y="136905"/>
                  </a:lnTo>
                  <a:lnTo>
                    <a:pt x="8048" y="152053"/>
                  </a:lnTo>
                  <a:lnTo>
                    <a:pt x="9504" y="166783"/>
                  </a:lnTo>
                  <a:lnTo>
                    <a:pt x="11335" y="180740"/>
                  </a:lnTo>
                  <a:lnTo>
                    <a:pt x="13566" y="194045"/>
                  </a:lnTo>
                  <a:lnTo>
                    <a:pt x="16142" y="207121"/>
                  </a:lnTo>
                  <a:lnTo>
                    <a:pt x="18985" y="220249"/>
                  </a:lnTo>
                  <a:lnTo>
                    <a:pt x="21860" y="233540"/>
                  </a:lnTo>
                  <a:lnTo>
                    <a:pt x="24404" y="247010"/>
                  </a:lnTo>
                  <a:lnTo>
                    <a:pt x="26448" y="260616"/>
                  </a:lnTo>
                  <a:lnTo>
                    <a:pt x="28191" y="273717"/>
                  </a:lnTo>
                  <a:lnTo>
                    <a:pt x="30375" y="286380"/>
                  </a:lnTo>
                  <a:lnTo>
                    <a:pt x="34310" y="299717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68994" y="28426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645" y="2867"/>
                  </a:lnTo>
                  <a:lnTo>
                    <a:pt x="171658" y="5009"/>
                  </a:lnTo>
                  <a:lnTo>
                    <a:pt x="161654" y="6612"/>
                  </a:lnTo>
                  <a:lnTo>
                    <a:pt x="150328" y="7792"/>
                  </a:lnTo>
                  <a:lnTo>
                    <a:pt x="137220" y="8641"/>
                  </a:lnTo>
                  <a:lnTo>
                    <a:pt x="122259" y="9238"/>
                  </a:lnTo>
                  <a:lnTo>
                    <a:pt x="105843" y="9653"/>
                  </a:lnTo>
                  <a:lnTo>
                    <a:pt x="88618" y="9937"/>
                  </a:lnTo>
                  <a:lnTo>
                    <a:pt x="71060" y="10135"/>
                  </a:lnTo>
                  <a:lnTo>
                    <a:pt x="54163" y="10468"/>
                  </a:lnTo>
                  <a:lnTo>
                    <a:pt x="37855" y="11472"/>
                  </a:lnTo>
                  <a:lnTo>
                    <a:pt x="20711" y="143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91167" y="110676"/>
              <a:ext cx="120067" cy="415749"/>
            </a:xfrm>
            <a:custGeom>
              <a:avLst/>
              <a:gdLst/>
              <a:ahLst/>
              <a:cxnLst/>
              <a:rect l="0" t="0" r="0" b="0"/>
              <a:pathLst>
                <a:path w="120067" h="415749">
                  <a:moveTo>
                    <a:pt x="56895" y="415748"/>
                  </a:moveTo>
                  <a:lnTo>
                    <a:pt x="53961" y="406813"/>
                  </a:lnTo>
                  <a:lnTo>
                    <a:pt x="51179" y="397186"/>
                  </a:lnTo>
                  <a:lnTo>
                    <a:pt x="48279" y="385899"/>
                  </a:lnTo>
                  <a:lnTo>
                    <a:pt x="45239" y="373231"/>
                  </a:lnTo>
                  <a:lnTo>
                    <a:pt x="42074" y="359752"/>
                  </a:lnTo>
                  <a:lnTo>
                    <a:pt x="38810" y="345875"/>
                  </a:lnTo>
                  <a:lnTo>
                    <a:pt x="35472" y="331667"/>
                  </a:lnTo>
                  <a:lnTo>
                    <a:pt x="32080" y="316927"/>
                  </a:lnTo>
                  <a:lnTo>
                    <a:pt x="28656" y="301577"/>
                  </a:lnTo>
                  <a:lnTo>
                    <a:pt x="25374" y="285830"/>
                  </a:lnTo>
                  <a:lnTo>
                    <a:pt x="22550" y="270100"/>
                  </a:lnTo>
                  <a:lnTo>
                    <a:pt x="20314" y="254632"/>
                  </a:lnTo>
                  <a:lnTo>
                    <a:pt x="18474" y="239650"/>
                  </a:lnTo>
                  <a:lnTo>
                    <a:pt x="16624" y="225436"/>
                  </a:lnTo>
                  <a:lnTo>
                    <a:pt x="14529" y="212058"/>
                  </a:lnTo>
                  <a:lnTo>
                    <a:pt x="12291" y="199260"/>
                  </a:lnTo>
                  <a:lnTo>
                    <a:pt x="10240" y="186585"/>
                  </a:lnTo>
                  <a:lnTo>
                    <a:pt x="8560" y="173755"/>
                  </a:lnTo>
                  <a:lnTo>
                    <a:pt x="7110" y="160678"/>
                  </a:lnTo>
                  <a:lnTo>
                    <a:pt x="5529" y="147359"/>
                  </a:lnTo>
                  <a:lnTo>
                    <a:pt x="3623" y="133839"/>
                  </a:lnTo>
                  <a:lnTo>
                    <a:pt x="1682" y="120165"/>
                  </a:lnTo>
                  <a:lnTo>
                    <a:pt x="365" y="106380"/>
                  </a:lnTo>
                  <a:lnTo>
                    <a:pt x="0" y="92519"/>
                  </a:lnTo>
                  <a:lnTo>
                    <a:pt x="586" y="78772"/>
                  </a:lnTo>
                  <a:lnTo>
                    <a:pt x="1976" y="65462"/>
                  </a:lnTo>
                  <a:lnTo>
                    <a:pt x="4001" y="52740"/>
                  </a:lnTo>
                  <a:lnTo>
                    <a:pt x="6988" y="40909"/>
                  </a:lnTo>
                  <a:lnTo>
                    <a:pt x="11728" y="30488"/>
                  </a:lnTo>
                  <a:lnTo>
                    <a:pt x="18511" y="21633"/>
                  </a:lnTo>
                  <a:lnTo>
                    <a:pt x="27167" y="14348"/>
                  </a:lnTo>
                  <a:lnTo>
                    <a:pt x="37344" y="8664"/>
                  </a:lnTo>
                  <a:lnTo>
                    <a:pt x="48664" y="4434"/>
                  </a:lnTo>
                  <a:lnTo>
                    <a:pt x="60586" y="1581"/>
                  </a:lnTo>
                  <a:lnTo>
                    <a:pt x="73800" y="0"/>
                  </a:lnTo>
                  <a:lnTo>
                    <a:pt x="91696" y="668"/>
                  </a:lnTo>
                  <a:lnTo>
                    <a:pt x="120066" y="5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63834" y="37902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13" y="5"/>
                  </a:lnTo>
                  <a:lnTo>
                    <a:pt x="90424" y="178"/>
                  </a:lnTo>
                  <a:lnTo>
                    <a:pt x="78412" y="826"/>
                  </a:lnTo>
                  <a:lnTo>
                    <a:pt x="66614" y="2075"/>
                  </a:lnTo>
                  <a:lnTo>
                    <a:pt x="55164" y="3736"/>
                  </a:lnTo>
                  <a:lnTo>
                    <a:pt x="42837" y="5563"/>
                  </a:lnTo>
                  <a:lnTo>
                    <a:pt x="2631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53347" y="336911"/>
              <a:ext cx="105286" cy="166972"/>
            </a:xfrm>
            <a:custGeom>
              <a:avLst/>
              <a:gdLst/>
              <a:ahLst/>
              <a:cxnLst/>
              <a:rect l="0" t="0" r="0" b="0"/>
              <a:pathLst>
                <a:path w="105286" h="166972">
                  <a:moveTo>
                    <a:pt x="0" y="94757"/>
                  </a:moveTo>
                  <a:lnTo>
                    <a:pt x="5800" y="106425"/>
                  </a:lnTo>
                  <a:lnTo>
                    <a:pt x="10724" y="116914"/>
                  </a:lnTo>
                  <a:lnTo>
                    <a:pt x="15227" y="127216"/>
                  </a:lnTo>
                  <a:lnTo>
                    <a:pt x="19448" y="137517"/>
                  </a:lnTo>
                  <a:lnTo>
                    <a:pt x="23462" y="147861"/>
                  </a:lnTo>
                  <a:lnTo>
                    <a:pt x="27295" y="158172"/>
                  </a:lnTo>
                  <a:lnTo>
                    <a:pt x="29979" y="165687"/>
                  </a:lnTo>
                  <a:lnTo>
                    <a:pt x="30200" y="166971"/>
                  </a:lnTo>
                  <a:lnTo>
                    <a:pt x="28223" y="163084"/>
                  </a:lnTo>
                  <a:lnTo>
                    <a:pt x="24969" y="155688"/>
                  </a:lnTo>
                  <a:lnTo>
                    <a:pt x="21551" y="145996"/>
                  </a:lnTo>
                  <a:lnTo>
                    <a:pt x="18586" y="134811"/>
                  </a:lnTo>
                  <a:lnTo>
                    <a:pt x="16253" y="122652"/>
                  </a:lnTo>
                  <a:lnTo>
                    <a:pt x="14520" y="109856"/>
                  </a:lnTo>
                  <a:lnTo>
                    <a:pt x="13280" y="96644"/>
                  </a:lnTo>
                  <a:lnTo>
                    <a:pt x="12580" y="83324"/>
                  </a:lnTo>
                  <a:lnTo>
                    <a:pt x="12625" y="70296"/>
                  </a:lnTo>
                  <a:lnTo>
                    <a:pt x="13474" y="57757"/>
                  </a:lnTo>
                  <a:lnTo>
                    <a:pt x="15364" y="45877"/>
                  </a:lnTo>
                  <a:lnTo>
                    <a:pt x="18768" y="34890"/>
                  </a:lnTo>
                  <a:lnTo>
                    <a:pt x="23802" y="24846"/>
                  </a:lnTo>
                  <a:lnTo>
                    <a:pt x="30286" y="16118"/>
                  </a:lnTo>
                  <a:lnTo>
                    <a:pt x="37927" y="9457"/>
                  </a:lnTo>
                  <a:lnTo>
                    <a:pt x="46429" y="5086"/>
                  </a:lnTo>
                  <a:lnTo>
                    <a:pt x="55483" y="2607"/>
                  </a:lnTo>
                  <a:lnTo>
                    <a:pt x="65854" y="1032"/>
                  </a:lnTo>
                  <a:lnTo>
                    <a:pt x="80685" y="22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17417" y="390819"/>
              <a:ext cx="162314" cy="111352"/>
            </a:xfrm>
            <a:custGeom>
              <a:avLst/>
              <a:gdLst/>
              <a:ahLst/>
              <a:cxnLst/>
              <a:rect l="0" t="0" r="0" b="0"/>
              <a:pathLst>
                <a:path w="162314" h="111352">
                  <a:moveTo>
                    <a:pt x="67557" y="30320"/>
                  </a:moveTo>
                  <a:lnTo>
                    <a:pt x="70223" y="21653"/>
                  </a:lnTo>
                  <a:lnTo>
                    <a:pt x="70444" y="14587"/>
                  </a:lnTo>
                  <a:lnTo>
                    <a:pt x="68157" y="8495"/>
                  </a:lnTo>
                  <a:lnTo>
                    <a:pt x="63758" y="3612"/>
                  </a:lnTo>
                  <a:lnTo>
                    <a:pt x="57658" y="695"/>
                  </a:lnTo>
                  <a:lnTo>
                    <a:pt x="50261" y="0"/>
                  </a:lnTo>
                  <a:lnTo>
                    <a:pt x="42077" y="1483"/>
                  </a:lnTo>
                  <a:lnTo>
                    <a:pt x="33688" y="5061"/>
                  </a:lnTo>
                  <a:lnTo>
                    <a:pt x="25437" y="10471"/>
                  </a:lnTo>
                  <a:lnTo>
                    <a:pt x="17768" y="17508"/>
                  </a:lnTo>
                  <a:lnTo>
                    <a:pt x="11296" y="26118"/>
                  </a:lnTo>
                  <a:lnTo>
                    <a:pt x="6246" y="36121"/>
                  </a:lnTo>
                  <a:lnTo>
                    <a:pt x="2669" y="47090"/>
                  </a:lnTo>
                  <a:lnTo>
                    <a:pt x="626" y="58443"/>
                  </a:lnTo>
                  <a:lnTo>
                    <a:pt x="0" y="69809"/>
                  </a:lnTo>
                  <a:lnTo>
                    <a:pt x="865" y="80710"/>
                  </a:lnTo>
                  <a:lnTo>
                    <a:pt x="3565" y="90498"/>
                  </a:lnTo>
                  <a:lnTo>
                    <a:pt x="8115" y="98916"/>
                  </a:lnTo>
                  <a:lnTo>
                    <a:pt x="14101" y="105567"/>
                  </a:lnTo>
                  <a:lnTo>
                    <a:pt x="20874" y="109762"/>
                  </a:lnTo>
                  <a:lnTo>
                    <a:pt x="27977" y="111351"/>
                  </a:lnTo>
                  <a:lnTo>
                    <a:pt x="35014" y="110316"/>
                  </a:lnTo>
                  <a:lnTo>
                    <a:pt x="41579" y="106515"/>
                  </a:lnTo>
                  <a:lnTo>
                    <a:pt x="47507" y="100149"/>
                  </a:lnTo>
                  <a:lnTo>
                    <a:pt x="52826" y="91827"/>
                  </a:lnTo>
                  <a:lnTo>
                    <a:pt x="57640" y="82350"/>
                  </a:lnTo>
                  <a:lnTo>
                    <a:pt x="62068" y="72280"/>
                  </a:lnTo>
                  <a:lnTo>
                    <a:pt x="66214" y="61930"/>
                  </a:lnTo>
                  <a:lnTo>
                    <a:pt x="70159" y="51457"/>
                  </a:lnTo>
                  <a:lnTo>
                    <a:pt x="73971" y="41004"/>
                  </a:lnTo>
                  <a:lnTo>
                    <a:pt x="77891" y="33084"/>
                  </a:lnTo>
                  <a:lnTo>
                    <a:pt x="81935" y="30840"/>
                  </a:lnTo>
                  <a:lnTo>
                    <a:pt x="85875" y="33315"/>
                  </a:lnTo>
                  <a:lnTo>
                    <a:pt x="90052" y="38860"/>
                  </a:lnTo>
                  <a:lnTo>
                    <a:pt x="94725" y="46125"/>
                  </a:lnTo>
                  <a:lnTo>
                    <a:pt x="99944" y="54066"/>
                  </a:lnTo>
                  <a:lnTo>
                    <a:pt x="105649" y="62095"/>
                  </a:lnTo>
                  <a:lnTo>
                    <a:pt x="111901" y="69489"/>
                  </a:lnTo>
                  <a:lnTo>
                    <a:pt x="118913" y="75264"/>
                  </a:lnTo>
                  <a:lnTo>
                    <a:pt x="126768" y="79047"/>
                  </a:lnTo>
                  <a:lnTo>
                    <a:pt x="135624" y="81557"/>
                  </a:lnTo>
                  <a:lnTo>
                    <a:pt x="146765" y="82822"/>
                  </a:lnTo>
                  <a:lnTo>
                    <a:pt x="162313" y="82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78900" y="352867"/>
              <a:ext cx="127173" cy="145022"/>
            </a:xfrm>
            <a:custGeom>
              <a:avLst/>
              <a:gdLst/>
              <a:ahLst/>
              <a:cxnLst/>
              <a:rect l="0" t="0" r="0" b="0"/>
              <a:pathLst>
                <a:path w="127173" h="145022">
                  <a:moveTo>
                    <a:pt x="85058" y="15630"/>
                  </a:moveTo>
                  <a:lnTo>
                    <a:pt x="79057" y="9896"/>
                  </a:lnTo>
                  <a:lnTo>
                    <a:pt x="72212" y="5612"/>
                  </a:lnTo>
                  <a:lnTo>
                    <a:pt x="63829" y="2415"/>
                  </a:lnTo>
                  <a:lnTo>
                    <a:pt x="54374" y="400"/>
                  </a:lnTo>
                  <a:lnTo>
                    <a:pt x="44708" y="0"/>
                  </a:lnTo>
                  <a:lnTo>
                    <a:pt x="35359" y="1320"/>
                  </a:lnTo>
                  <a:lnTo>
                    <a:pt x="26659" y="4488"/>
                  </a:lnTo>
                  <a:lnTo>
                    <a:pt x="18903" y="9809"/>
                  </a:lnTo>
                  <a:lnTo>
                    <a:pt x="12149" y="17237"/>
                  </a:lnTo>
                  <a:lnTo>
                    <a:pt x="6599" y="26290"/>
                  </a:lnTo>
                  <a:lnTo>
                    <a:pt x="2688" y="36267"/>
                  </a:lnTo>
                  <a:lnTo>
                    <a:pt x="503" y="46676"/>
                  </a:lnTo>
                  <a:lnTo>
                    <a:pt x="0" y="57254"/>
                  </a:lnTo>
                  <a:lnTo>
                    <a:pt x="1174" y="67881"/>
                  </a:lnTo>
                  <a:lnTo>
                    <a:pt x="3851" y="78508"/>
                  </a:lnTo>
                  <a:lnTo>
                    <a:pt x="7748" y="89119"/>
                  </a:lnTo>
                  <a:lnTo>
                    <a:pt x="12573" y="99710"/>
                  </a:lnTo>
                  <a:lnTo>
                    <a:pt x="18081" y="110270"/>
                  </a:lnTo>
                  <a:lnTo>
                    <a:pt x="24405" y="120312"/>
                  </a:lnTo>
                  <a:lnTo>
                    <a:pt x="32013" y="128918"/>
                  </a:lnTo>
                  <a:lnTo>
                    <a:pt x="41055" y="135698"/>
                  </a:lnTo>
                  <a:lnTo>
                    <a:pt x="51230" y="140588"/>
                  </a:lnTo>
                  <a:lnTo>
                    <a:pt x="61977" y="143586"/>
                  </a:lnTo>
                  <a:lnTo>
                    <a:pt x="72900" y="144902"/>
                  </a:lnTo>
                  <a:lnTo>
                    <a:pt x="83555" y="145021"/>
                  </a:lnTo>
                  <a:lnTo>
                    <a:pt x="94513" y="144607"/>
                  </a:lnTo>
                  <a:lnTo>
                    <a:pt x="107850" y="143630"/>
                  </a:lnTo>
                  <a:lnTo>
                    <a:pt x="127172" y="141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82485" y="168455"/>
              <a:ext cx="49930" cy="357970"/>
            </a:xfrm>
            <a:custGeom>
              <a:avLst/>
              <a:gdLst/>
              <a:ahLst/>
              <a:cxnLst/>
              <a:rect l="0" t="0" r="0" b="0"/>
              <a:pathLst>
                <a:path w="49930" h="357970">
                  <a:moveTo>
                    <a:pt x="7815" y="0"/>
                  </a:moveTo>
                  <a:lnTo>
                    <a:pt x="4948" y="11870"/>
                  </a:lnTo>
                  <a:lnTo>
                    <a:pt x="2807" y="24279"/>
                  </a:lnTo>
                  <a:lnTo>
                    <a:pt x="1208" y="38457"/>
                  </a:lnTo>
                  <a:lnTo>
                    <a:pt x="200" y="53819"/>
                  </a:lnTo>
                  <a:lnTo>
                    <a:pt x="0" y="69167"/>
                  </a:lnTo>
                  <a:lnTo>
                    <a:pt x="656" y="83814"/>
                  </a:lnTo>
                  <a:lnTo>
                    <a:pt x="2067" y="98228"/>
                  </a:lnTo>
                  <a:lnTo>
                    <a:pt x="4079" y="113711"/>
                  </a:lnTo>
                  <a:lnTo>
                    <a:pt x="6542" y="130938"/>
                  </a:lnTo>
                  <a:lnTo>
                    <a:pt x="9329" y="149779"/>
                  </a:lnTo>
                  <a:lnTo>
                    <a:pt x="12345" y="169662"/>
                  </a:lnTo>
                  <a:lnTo>
                    <a:pt x="15516" y="190115"/>
                  </a:lnTo>
                  <a:lnTo>
                    <a:pt x="18627" y="210698"/>
                  </a:lnTo>
                  <a:lnTo>
                    <a:pt x="21336" y="230955"/>
                  </a:lnTo>
                  <a:lnTo>
                    <a:pt x="23495" y="250674"/>
                  </a:lnTo>
                  <a:lnTo>
                    <a:pt x="25283" y="269522"/>
                  </a:lnTo>
                  <a:lnTo>
                    <a:pt x="27098" y="286967"/>
                  </a:lnTo>
                  <a:lnTo>
                    <a:pt x="29175" y="302838"/>
                  </a:lnTo>
                  <a:lnTo>
                    <a:pt x="31610" y="316847"/>
                  </a:lnTo>
                  <a:lnTo>
                    <a:pt x="34792" y="329784"/>
                  </a:lnTo>
                  <a:lnTo>
                    <a:pt x="40123" y="342787"/>
                  </a:lnTo>
                  <a:lnTo>
                    <a:pt x="499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53430" y="252683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73700"/>
                  </a:moveTo>
                  <a:lnTo>
                    <a:pt x="267739" y="67899"/>
                  </a:lnTo>
                  <a:lnTo>
                    <a:pt x="260894" y="62975"/>
                  </a:lnTo>
                  <a:lnTo>
                    <a:pt x="252502" y="58473"/>
                  </a:lnTo>
                  <a:lnTo>
                    <a:pt x="242702" y="54252"/>
                  </a:lnTo>
                  <a:lnTo>
                    <a:pt x="231739" y="50238"/>
                  </a:lnTo>
                  <a:lnTo>
                    <a:pt x="219882" y="46377"/>
                  </a:lnTo>
                  <a:lnTo>
                    <a:pt x="207532" y="42624"/>
                  </a:lnTo>
                  <a:lnTo>
                    <a:pt x="195184" y="38949"/>
                  </a:lnTo>
                  <a:lnTo>
                    <a:pt x="183099" y="35327"/>
                  </a:lnTo>
                  <a:lnTo>
                    <a:pt x="171022" y="31741"/>
                  </a:lnTo>
                  <a:lnTo>
                    <a:pt x="158308" y="28180"/>
                  </a:lnTo>
                  <a:lnTo>
                    <a:pt x="144637" y="24636"/>
                  </a:lnTo>
                  <a:lnTo>
                    <a:pt x="130013" y="21104"/>
                  </a:lnTo>
                  <a:lnTo>
                    <a:pt x="114584" y="17579"/>
                  </a:lnTo>
                  <a:lnTo>
                    <a:pt x="98543" y="14064"/>
                  </a:lnTo>
                  <a:lnTo>
                    <a:pt x="82235" y="10708"/>
                  </a:lnTo>
                  <a:lnTo>
                    <a:pt x="64235" y="7478"/>
                  </a:lnTo>
                  <a:lnTo>
                    <a:pt x="39609" y="40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22563" y="400082"/>
              <a:ext cx="15137" cy="105286"/>
            </a:xfrm>
            <a:custGeom>
              <a:avLst/>
              <a:gdLst/>
              <a:ahLst/>
              <a:cxnLst/>
              <a:rect l="0" t="0" r="0" b="0"/>
              <a:pathLst>
                <a:path w="15137" h="105286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59"/>
                  </a:lnTo>
                  <a:lnTo>
                    <a:pt x="679" y="42760"/>
                  </a:lnTo>
                  <a:lnTo>
                    <a:pt x="2147" y="53104"/>
                  </a:lnTo>
                  <a:lnTo>
                    <a:pt x="4212" y="63480"/>
                  </a:lnTo>
                  <a:lnTo>
                    <a:pt x="6558" y="73426"/>
                  </a:lnTo>
                  <a:lnTo>
                    <a:pt x="8986" y="83019"/>
                  </a:lnTo>
                  <a:lnTo>
                    <a:pt x="11705" y="93102"/>
                  </a:lnTo>
                  <a:lnTo>
                    <a:pt x="1513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27171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13071" y="368497"/>
              <a:ext cx="88120" cy="122853"/>
            </a:xfrm>
            <a:custGeom>
              <a:avLst/>
              <a:gdLst/>
              <a:ahLst/>
              <a:cxnLst/>
              <a:rect l="0" t="0" r="0" b="0"/>
              <a:pathLst>
                <a:path w="88120" h="122853">
                  <a:moveTo>
                    <a:pt x="72027" y="0"/>
                  </a:moveTo>
                  <a:lnTo>
                    <a:pt x="60426" y="134"/>
                  </a:lnTo>
                  <a:lnTo>
                    <a:pt x="50578" y="1414"/>
                  </a:lnTo>
                  <a:lnTo>
                    <a:pt x="41572" y="4008"/>
                  </a:lnTo>
                  <a:lnTo>
                    <a:pt x="33131" y="7727"/>
                  </a:lnTo>
                  <a:lnTo>
                    <a:pt x="25104" y="12360"/>
                  </a:lnTo>
                  <a:lnTo>
                    <a:pt x="17394" y="17707"/>
                  </a:lnTo>
                  <a:lnTo>
                    <a:pt x="10408" y="24072"/>
                  </a:lnTo>
                  <a:lnTo>
                    <a:pt x="5002" y="32232"/>
                  </a:lnTo>
                  <a:lnTo>
                    <a:pt x="1522" y="42453"/>
                  </a:lnTo>
                  <a:lnTo>
                    <a:pt x="0" y="54232"/>
                  </a:lnTo>
                  <a:lnTo>
                    <a:pt x="416" y="66593"/>
                  </a:lnTo>
                  <a:lnTo>
                    <a:pt x="2555" y="78896"/>
                  </a:lnTo>
                  <a:lnTo>
                    <a:pt x="6243" y="90561"/>
                  </a:lnTo>
                  <a:lnTo>
                    <a:pt x="11452" y="100928"/>
                  </a:lnTo>
                  <a:lnTo>
                    <a:pt x="18023" y="109767"/>
                  </a:lnTo>
                  <a:lnTo>
                    <a:pt x="25704" y="116716"/>
                  </a:lnTo>
                  <a:lnTo>
                    <a:pt x="34229" y="121117"/>
                  </a:lnTo>
                  <a:lnTo>
                    <a:pt x="43360" y="122852"/>
                  </a:lnTo>
                  <a:lnTo>
                    <a:pt x="52592" y="122087"/>
                  </a:lnTo>
                  <a:lnTo>
                    <a:pt x="61177" y="119000"/>
                  </a:lnTo>
                  <a:lnTo>
                    <a:pt x="68757" y="113923"/>
                  </a:lnTo>
                  <a:lnTo>
                    <a:pt x="75168" y="107110"/>
                  </a:lnTo>
                  <a:lnTo>
                    <a:pt x="80256" y="98652"/>
                  </a:lnTo>
                  <a:lnTo>
                    <a:pt x="84082" y="88750"/>
                  </a:lnTo>
                  <a:lnTo>
                    <a:pt x="86687" y="77850"/>
                  </a:lnTo>
                  <a:lnTo>
                    <a:pt x="88003" y="66542"/>
                  </a:lnTo>
                  <a:lnTo>
                    <a:pt x="88119" y="55211"/>
                  </a:lnTo>
                  <a:lnTo>
                    <a:pt x="87396" y="44465"/>
                  </a:lnTo>
                  <a:lnTo>
                    <a:pt x="86311" y="34171"/>
                  </a:lnTo>
                  <a:lnTo>
                    <a:pt x="84770" y="23430"/>
                  </a:lnTo>
                  <a:lnTo>
                    <a:pt x="8255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27212" y="347440"/>
              <a:ext cx="157929" cy="157928"/>
            </a:xfrm>
            <a:custGeom>
              <a:avLst/>
              <a:gdLst/>
              <a:ahLst/>
              <a:cxnLst/>
              <a:rect l="0" t="0" r="0" b="0"/>
              <a:pathLst>
                <a:path w="157929" h="157928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27" y="25851"/>
                  </a:lnTo>
                  <a:lnTo>
                    <a:pt x="19448" y="35145"/>
                  </a:lnTo>
                  <a:lnTo>
                    <a:pt x="23462" y="45288"/>
                  </a:lnTo>
                  <a:lnTo>
                    <a:pt x="27323" y="56334"/>
                  </a:lnTo>
                  <a:lnTo>
                    <a:pt x="31075" y="68173"/>
                  </a:lnTo>
                  <a:lnTo>
                    <a:pt x="34751" y="80643"/>
                  </a:lnTo>
                  <a:lnTo>
                    <a:pt x="38351" y="93478"/>
                  </a:lnTo>
                  <a:lnTo>
                    <a:pt x="41115" y="102773"/>
                  </a:lnTo>
                  <a:lnTo>
                    <a:pt x="42336" y="104142"/>
                  </a:lnTo>
                  <a:lnTo>
                    <a:pt x="42871" y="99610"/>
                  </a:lnTo>
                  <a:lnTo>
                    <a:pt x="43538" y="91451"/>
                  </a:lnTo>
                  <a:lnTo>
                    <a:pt x="44695" y="81098"/>
                  </a:lnTo>
                  <a:lnTo>
                    <a:pt x="46404" y="69566"/>
                  </a:lnTo>
                  <a:lnTo>
                    <a:pt x="48598" y="57672"/>
                  </a:lnTo>
                  <a:lnTo>
                    <a:pt x="51185" y="45872"/>
                  </a:lnTo>
                  <a:lnTo>
                    <a:pt x="54562" y="34981"/>
                  </a:lnTo>
                  <a:lnTo>
                    <a:pt x="59567" y="26246"/>
                  </a:lnTo>
                  <a:lnTo>
                    <a:pt x="66521" y="20158"/>
                  </a:lnTo>
                  <a:lnTo>
                    <a:pt x="74954" y="16866"/>
                  </a:lnTo>
                  <a:lnTo>
                    <a:pt x="83917" y="16534"/>
                  </a:lnTo>
                  <a:lnTo>
                    <a:pt x="92794" y="18939"/>
                  </a:lnTo>
                  <a:lnTo>
                    <a:pt x="101344" y="23601"/>
                  </a:lnTo>
                  <a:lnTo>
                    <a:pt x="109531" y="29993"/>
                  </a:lnTo>
                  <a:lnTo>
                    <a:pt x="117398" y="37651"/>
                  </a:lnTo>
                  <a:lnTo>
                    <a:pt x="124849" y="46211"/>
                  </a:lnTo>
                  <a:lnTo>
                    <a:pt x="131641" y="55401"/>
                  </a:lnTo>
                  <a:lnTo>
                    <a:pt x="137692" y="65027"/>
                  </a:lnTo>
                  <a:lnTo>
                    <a:pt x="142910" y="75118"/>
                  </a:lnTo>
                  <a:lnTo>
                    <a:pt x="147118" y="85884"/>
                  </a:lnTo>
                  <a:lnTo>
                    <a:pt x="150318" y="97377"/>
                  </a:lnTo>
                  <a:lnTo>
                    <a:pt x="152659" y="109102"/>
                  </a:lnTo>
                  <a:lnTo>
                    <a:pt x="154574" y="121361"/>
                  </a:lnTo>
                  <a:lnTo>
                    <a:pt x="156234" y="136350"/>
                  </a:lnTo>
                  <a:lnTo>
                    <a:pt x="1579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61828" y="336911"/>
              <a:ext cx="145588" cy="171208"/>
            </a:xfrm>
            <a:custGeom>
              <a:avLst/>
              <a:gdLst/>
              <a:ahLst/>
              <a:cxnLst/>
              <a:rect l="0" t="0" r="0" b="0"/>
              <a:pathLst>
                <a:path w="145588" h="171208">
                  <a:moveTo>
                    <a:pt x="102296" y="0"/>
                  </a:moveTo>
                  <a:lnTo>
                    <a:pt x="90628" y="134"/>
                  </a:lnTo>
                  <a:lnTo>
                    <a:pt x="80139" y="1415"/>
                  </a:lnTo>
                  <a:lnTo>
                    <a:pt x="69838" y="4008"/>
                  </a:lnTo>
                  <a:lnTo>
                    <a:pt x="59536" y="7728"/>
                  </a:lnTo>
                  <a:lnTo>
                    <a:pt x="49192" y="12360"/>
                  </a:lnTo>
                  <a:lnTo>
                    <a:pt x="38807" y="17693"/>
                  </a:lnTo>
                  <a:lnTo>
                    <a:pt x="28552" y="23541"/>
                  </a:lnTo>
                  <a:lnTo>
                    <a:pt x="18743" y="29755"/>
                  </a:lnTo>
                  <a:lnTo>
                    <a:pt x="9560" y="36228"/>
                  </a:lnTo>
                  <a:lnTo>
                    <a:pt x="2537" y="42956"/>
                  </a:lnTo>
                  <a:lnTo>
                    <a:pt x="0" y="49226"/>
                  </a:lnTo>
                  <a:lnTo>
                    <a:pt x="2031" y="53906"/>
                  </a:lnTo>
                  <a:lnTo>
                    <a:pt x="7686" y="57077"/>
                  </a:lnTo>
                  <a:lnTo>
                    <a:pt x="15972" y="59164"/>
                  </a:lnTo>
                  <a:lnTo>
                    <a:pt x="26099" y="60531"/>
                  </a:lnTo>
                  <a:lnTo>
                    <a:pt x="37494" y="61427"/>
                  </a:lnTo>
                  <a:lnTo>
                    <a:pt x="49744" y="62026"/>
                  </a:lnTo>
                  <a:lnTo>
                    <a:pt x="62242" y="62760"/>
                  </a:lnTo>
                  <a:lnTo>
                    <a:pt x="74182" y="64314"/>
                  </a:lnTo>
                  <a:lnTo>
                    <a:pt x="85182" y="66991"/>
                  </a:lnTo>
                  <a:lnTo>
                    <a:pt x="95384" y="70755"/>
                  </a:lnTo>
                  <a:lnTo>
                    <a:pt x="105238" y="75424"/>
                  </a:lnTo>
                  <a:lnTo>
                    <a:pt x="115043" y="80795"/>
                  </a:lnTo>
                  <a:lnTo>
                    <a:pt x="124445" y="87010"/>
                  </a:lnTo>
                  <a:lnTo>
                    <a:pt x="132555" y="94538"/>
                  </a:lnTo>
                  <a:lnTo>
                    <a:pt x="138964" y="103523"/>
                  </a:lnTo>
                  <a:lnTo>
                    <a:pt x="143420" y="113658"/>
                  </a:lnTo>
                  <a:lnTo>
                    <a:pt x="145587" y="124377"/>
                  </a:lnTo>
                  <a:lnTo>
                    <a:pt x="145506" y="135277"/>
                  </a:lnTo>
                  <a:lnTo>
                    <a:pt x="143028" y="145679"/>
                  </a:lnTo>
                  <a:lnTo>
                    <a:pt x="137649" y="154591"/>
                  </a:lnTo>
                  <a:lnTo>
                    <a:pt x="129374" y="161609"/>
                  </a:lnTo>
                  <a:lnTo>
                    <a:pt x="118940" y="166674"/>
                  </a:lnTo>
                  <a:lnTo>
                    <a:pt x="107497" y="169796"/>
                  </a:lnTo>
                  <a:lnTo>
                    <a:pt x="95809" y="171196"/>
                  </a:lnTo>
                  <a:lnTo>
                    <a:pt x="84221" y="171207"/>
                  </a:lnTo>
                  <a:lnTo>
                    <a:pt x="72841" y="170169"/>
                  </a:lnTo>
                  <a:lnTo>
                    <a:pt x="61687" y="168373"/>
                  </a:lnTo>
                  <a:lnTo>
                    <a:pt x="51177" y="166196"/>
                  </a:lnTo>
                  <a:lnTo>
                    <a:pt x="41125" y="163895"/>
                  </a:lnTo>
                  <a:lnTo>
                    <a:pt x="30649" y="161272"/>
                  </a:lnTo>
                  <a:lnTo>
                    <a:pt x="1806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053679" y="52642"/>
            <a:ext cx="1452933" cy="568540"/>
            <a:chOff x="5053679" y="52642"/>
            <a:chExt cx="1452933" cy="568540"/>
          </a:xfrm>
        </p:grpSpPr>
        <p:sp>
          <p:nvSpPr>
            <p:cNvPr id="32" name="Freeform 31"/>
            <p:cNvSpPr/>
            <p:nvPr/>
          </p:nvSpPr>
          <p:spPr>
            <a:xfrm>
              <a:off x="5103367" y="125363"/>
              <a:ext cx="139825" cy="358948"/>
            </a:xfrm>
            <a:custGeom>
              <a:avLst/>
              <a:gdLst/>
              <a:ahLst/>
              <a:cxnLst/>
              <a:rect l="0" t="0" r="0" b="0"/>
              <a:pathLst>
                <a:path w="139825" h="358948">
                  <a:moveTo>
                    <a:pt x="34539" y="358947"/>
                  </a:moveTo>
                  <a:lnTo>
                    <a:pt x="34472" y="347212"/>
                  </a:lnTo>
                  <a:lnTo>
                    <a:pt x="33832" y="336083"/>
                  </a:lnTo>
                  <a:lnTo>
                    <a:pt x="32541" y="324480"/>
                  </a:lnTo>
                  <a:lnTo>
                    <a:pt x="30853" y="312147"/>
                  </a:lnTo>
                  <a:lnTo>
                    <a:pt x="29185" y="298838"/>
                  </a:lnTo>
                  <a:lnTo>
                    <a:pt x="27772" y="284533"/>
                  </a:lnTo>
                  <a:lnTo>
                    <a:pt x="26673" y="269529"/>
                  </a:lnTo>
                  <a:lnTo>
                    <a:pt x="25863" y="254315"/>
                  </a:lnTo>
                  <a:lnTo>
                    <a:pt x="25280" y="239197"/>
                  </a:lnTo>
                  <a:lnTo>
                    <a:pt x="24701" y="224286"/>
                  </a:lnTo>
                  <a:lnTo>
                    <a:pt x="23772" y="209588"/>
                  </a:lnTo>
                  <a:lnTo>
                    <a:pt x="22328" y="195071"/>
                  </a:lnTo>
                  <a:lnTo>
                    <a:pt x="20373" y="180695"/>
                  </a:lnTo>
                  <a:lnTo>
                    <a:pt x="17989" y="166422"/>
                  </a:lnTo>
                  <a:lnTo>
                    <a:pt x="15278" y="152223"/>
                  </a:lnTo>
                  <a:lnTo>
                    <a:pt x="12493" y="138075"/>
                  </a:lnTo>
                  <a:lnTo>
                    <a:pt x="10010" y="123963"/>
                  </a:lnTo>
                  <a:lnTo>
                    <a:pt x="8007" y="109879"/>
                  </a:lnTo>
                  <a:lnTo>
                    <a:pt x="6324" y="95980"/>
                  </a:lnTo>
                  <a:lnTo>
                    <a:pt x="4581" y="82568"/>
                  </a:lnTo>
                  <a:lnTo>
                    <a:pt x="2567" y="69773"/>
                  </a:lnTo>
                  <a:lnTo>
                    <a:pt x="722" y="57723"/>
                  </a:lnTo>
                  <a:lnTo>
                    <a:pt x="0" y="46623"/>
                  </a:lnTo>
                  <a:lnTo>
                    <a:pt x="857" y="36495"/>
                  </a:lnTo>
                  <a:lnTo>
                    <a:pt x="3418" y="27370"/>
                  </a:lnTo>
                  <a:lnTo>
                    <a:pt x="7736" y="19380"/>
                  </a:lnTo>
                  <a:lnTo>
                    <a:pt x="13646" y="12493"/>
                  </a:lnTo>
                  <a:lnTo>
                    <a:pt x="20852" y="6867"/>
                  </a:lnTo>
                  <a:lnTo>
                    <a:pt x="29043" y="2910"/>
                  </a:lnTo>
                  <a:lnTo>
                    <a:pt x="37953" y="693"/>
                  </a:lnTo>
                  <a:lnTo>
                    <a:pt x="47373" y="0"/>
                  </a:lnTo>
                  <a:lnTo>
                    <a:pt x="57147" y="515"/>
                  </a:lnTo>
                  <a:lnTo>
                    <a:pt x="67166" y="1933"/>
                  </a:lnTo>
                  <a:lnTo>
                    <a:pt x="77351" y="4000"/>
                  </a:lnTo>
                  <a:lnTo>
                    <a:pt x="87649" y="6525"/>
                  </a:lnTo>
                  <a:lnTo>
                    <a:pt x="98009" y="9362"/>
                  </a:lnTo>
                  <a:lnTo>
                    <a:pt x="107952" y="12259"/>
                  </a:lnTo>
                  <a:lnTo>
                    <a:pt x="117546" y="15131"/>
                  </a:lnTo>
                  <a:lnTo>
                    <a:pt x="127633" y="18227"/>
                  </a:lnTo>
                  <a:lnTo>
                    <a:pt x="139824" y="22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53679" y="35796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202" y="67"/>
                  </a:lnTo>
                  <a:lnTo>
                    <a:pt x="114713" y="707"/>
                  </a:lnTo>
                  <a:lnTo>
                    <a:pt x="104407" y="1999"/>
                  </a:lnTo>
                  <a:lnTo>
                    <a:pt x="93933" y="3686"/>
                  </a:lnTo>
                  <a:lnTo>
                    <a:pt x="82941" y="5354"/>
                  </a:lnTo>
                  <a:lnTo>
                    <a:pt x="71307" y="6772"/>
                  </a:lnTo>
                  <a:lnTo>
                    <a:pt x="59296" y="8074"/>
                  </a:lnTo>
                  <a:lnTo>
                    <a:pt x="46073" y="9907"/>
                  </a:lnTo>
                  <a:lnTo>
                    <a:pt x="28239" y="135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31678" y="400082"/>
              <a:ext cx="107237" cy="127039"/>
            </a:xfrm>
            <a:custGeom>
              <a:avLst/>
              <a:gdLst/>
              <a:ahLst/>
              <a:cxnLst/>
              <a:rect l="0" t="0" r="0" b="0"/>
              <a:pathLst>
                <a:path w="107237" h="127039">
                  <a:moveTo>
                    <a:pt x="64156" y="0"/>
                  </a:moveTo>
                  <a:lnTo>
                    <a:pt x="52556" y="3001"/>
                  </a:lnTo>
                  <a:lnTo>
                    <a:pt x="42707" y="6424"/>
                  </a:lnTo>
                  <a:lnTo>
                    <a:pt x="33706" y="10624"/>
                  </a:lnTo>
                  <a:lnTo>
                    <a:pt x="25437" y="15697"/>
                  </a:lnTo>
                  <a:lnTo>
                    <a:pt x="18058" y="21827"/>
                  </a:lnTo>
                  <a:lnTo>
                    <a:pt x="11598" y="29015"/>
                  </a:lnTo>
                  <a:lnTo>
                    <a:pt x="6264" y="37275"/>
                  </a:lnTo>
                  <a:lnTo>
                    <a:pt x="2506" y="46719"/>
                  </a:lnTo>
                  <a:lnTo>
                    <a:pt x="429" y="57283"/>
                  </a:lnTo>
                  <a:lnTo>
                    <a:pt x="0" y="68460"/>
                  </a:lnTo>
                  <a:lnTo>
                    <a:pt x="1224" y="79421"/>
                  </a:lnTo>
                  <a:lnTo>
                    <a:pt x="3940" y="89710"/>
                  </a:lnTo>
                  <a:lnTo>
                    <a:pt x="8033" y="99074"/>
                  </a:lnTo>
                  <a:lnTo>
                    <a:pt x="13521" y="107291"/>
                  </a:lnTo>
                  <a:lnTo>
                    <a:pt x="20284" y="114362"/>
                  </a:lnTo>
                  <a:lnTo>
                    <a:pt x="28095" y="120128"/>
                  </a:lnTo>
                  <a:lnTo>
                    <a:pt x="36708" y="124185"/>
                  </a:lnTo>
                  <a:lnTo>
                    <a:pt x="45903" y="126469"/>
                  </a:lnTo>
                  <a:lnTo>
                    <a:pt x="55347" y="127038"/>
                  </a:lnTo>
                  <a:lnTo>
                    <a:pt x="64606" y="125909"/>
                  </a:lnTo>
                  <a:lnTo>
                    <a:pt x="73458" y="123252"/>
                  </a:lnTo>
                  <a:lnTo>
                    <a:pt x="81705" y="119029"/>
                  </a:lnTo>
                  <a:lnTo>
                    <a:pt x="89099" y="112922"/>
                  </a:lnTo>
                  <a:lnTo>
                    <a:pt x="95581" y="104930"/>
                  </a:lnTo>
                  <a:lnTo>
                    <a:pt x="100935" y="95479"/>
                  </a:lnTo>
                  <a:lnTo>
                    <a:pt x="104709" y="85227"/>
                  </a:lnTo>
                  <a:lnTo>
                    <a:pt x="106798" y="74635"/>
                  </a:lnTo>
                  <a:lnTo>
                    <a:pt x="107236" y="64102"/>
                  </a:lnTo>
                  <a:lnTo>
                    <a:pt x="106017" y="54036"/>
                  </a:lnTo>
                  <a:lnTo>
                    <a:pt x="103306" y="44609"/>
                  </a:lnTo>
                  <a:lnTo>
                    <a:pt x="99215" y="35958"/>
                  </a:lnTo>
                  <a:lnTo>
                    <a:pt x="93729" y="28285"/>
                  </a:lnTo>
                  <a:lnTo>
                    <a:pt x="86977" y="21607"/>
                  </a:lnTo>
                  <a:lnTo>
                    <a:pt x="79453" y="15935"/>
                  </a:lnTo>
                  <a:lnTo>
                    <a:pt x="71092" y="10806"/>
                  </a:lnTo>
                  <a:lnTo>
                    <a:pt x="60046" y="5771"/>
                  </a:lnTo>
                  <a:lnTo>
                    <a:pt x="430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59005" y="357969"/>
              <a:ext cx="126343" cy="141462"/>
            </a:xfrm>
            <a:custGeom>
              <a:avLst/>
              <a:gdLst/>
              <a:ahLst/>
              <a:cxnLst/>
              <a:rect l="0" t="0" r="0" b="0"/>
              <a:pathLst>
                <a:path w="126343" h="141462">
                  <a:moveTo>
                    <a:pt x="0" y="63170"/>
                  </a:moveTo>
                  <a:lnTo>
                    <a:pt x="5867" y="69105"/>
                  </a:lnTo>
                  <a:lnTo>
                    <a:pt x="11432" y="75310"/>
                  </a:lnTo>
                  <a:lnTo>
                    <a:pt x="17231" y="82401"/>
                  </a:lnTo>
                  <a:lnTo>
                    <a:pt x="23312" y="90168"/>
                  </a:lnTo>
                  <a:lnTo>
                    <a:pt x="29642" y="98166"/>
                  </a:lnTo>
                  <a:lnTo>
                    <a:pt x="36165" y="106112"/>
                  </a:lnTo>
                  <a:lnTo>
                    <a:pt x="42669" y="114059"/>
                  </a:lnTo>
                  <a:lnTo>
                    <a:pt x="48802" y="122301"/>
                  </a:lnTo>
                  <a:lnTo>
                    <a:pt x="54353" y="130942"/>
                  </a:lnTo>
                  <a:lnTo>
                    <a:pt x="57457" y="138261"/>
                  </a:lnTo>
                  <a:lnTo>
                    <a:pt x="56457" y="141461"/>
                  </a:lnTo>
                  <a:lnTo>
                    <a:pt x="53028" y="140301"/>
                  </a:lnTo>
                  <a:lnTo>
                    <a:pt x="48449" y="135730"/>
                  </a:lnTo>
                  <a:lnTo>
                    <a:pt x="43553" y="128527"/>
                  </a:lnTo>
                  <a:lnTo>
                    <a:pt x="38769" y="119330"/>
                  </a:lnTo>
                  <a:lnTo>
                    <a:pt x="34566" y="108832"/>
                  </a:lnTo>
                  <a:lnTo>
                    <a:pt x="31568" y="97758"/>
                  </a:lnTo>
                  <a:lnTo>
                    <a:pt x="30000" y="86558"/>
                  </a:lnTo>
                  <a:lnTo>
                    <a:pt x="29912" y="75589"/>
                  </a:lnTo>
                  <a:lnTo>
                    <a:pt x="31365" y="65218"/>
                  </a:lnTo>
                  <a:lnTo>
                    <a:pt x="34230" y="55575"/>
                  </a:lnTo>
                  <a:lnTo>
                    <a:pt x="38252" y="46607"/>
                  </a:lnTo>
                  <a:lnTo>
                    <a:pt x="43160" y="38188"/>
                  </a:lnTo>
                  <a:lnTo>
                    <a:pt x="48728" y="30195"/>
                  </a:lnTo>
                  <a:lnTo>
                    <a:pt x="55262" y="22842"/>
                  </a:lnTo>
                  <a:lnTo>
                    <a:pt x="63544" y="16655"/>
                  </a:lnTo>
                  <a:lnTo>
                    <a:pt x="73838" y="11826"/>
                  </a:lnTo>
                  <a:lnTo>
                    <a:pt x="85207" y="8237"/>
                  </a:lnTo>
                  <a:lnTo>
                    <a:pt x="96894" y="5273"/>
                  </a:lnTo>
                  <a:lnTo>
                    <a:pt x="109927" y="267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74033" y="52642"/>
              <a:ext cx="198981" cy="222044"/>
            </a:xfrm>
            <a:custGeom>
              <a:avLst/>
              <a:gdLst/>
              <a:ahLst/>
              <a:cxnLst/>
              <a:rect l="0" t="0" r="0" b="0"/>
              <a:pathLst>
                <a:path w="198981" h="222044">
                  <a:moveTo>
                    <a:pt x="174609" y="0"/>
                  </a:moveTo>
                  <a:lnTo>
                    <a:pt x="165741" y="2867"/>
                  </a:lnTo>
                  <a:lnTo>
                    <a:pt x="156754" y="5009"/>
                  </a:lnTo>
                  <a:lnTo>
                    <a:pt x="146759" y="6612"/>
                  </a:lnTo>
                  <a:lnTo>
                    <a:pt x="135778" y="7792"/>
                  </a:lnTo>
                  <a:lnTo>
                    <a:pt x="123967" y="8641"/>
                  </a:lnTo>
                  <a:lnTo>
                    <a:pt x="111508" y="9234"/>
                  </a:lnTo>
                  <a:lnTo>
                    <a:pt x="98570" y="9475"/>
                  </a:lnTo>
                  <a:lnTo>
                    <a:pt x="85289" y="9111"/>
                  </a:lnTo>
                  <a:lnTo>
                    <a:pt x="71772" y="8061"/>
                  </a:lnTo>
                  <a:lnTo>
                    <a:pt x="58257" y="6712"/>
                  </a:lnTo>
                  <a:lnTo>
                    <a:pt x="45103" y="5800"/>
                  </a:lnTo>
                  <a:lnTo>
                    <a:pt x="32495" y="5719"/>
                  </a:lnTo>
                  <a:lnTo>
                    <a:pt x="21080" y="6837"/>
                  </a:lnTo>
                  <a:lnTo>
                    <a:pt x="12004" y="9649"/>
                  </a:lnTo>
                  <a:lnTo>
                    <a:pt x="5683" y="14255"/>
                  </a:lnTo>
                  <a:lnTo>
                    <a:pt x="1897" y="20605"/>
                  </a:lnTo>
                  <a:lnTo>
                    <a:pt x="171" y="28679"/>
                  </a:lnTo>
                  <a:lnTo>
                    <a:pt x="0" y="38292"/>
                  </a:lnTo>
                  <a:lnTo>
                    <a:pt x="795" y="49152"/>
                  </a:lnTo>
                  <a:lnTo>
                    <a:pt x="1917" y="60956"/>
                  </a:lnTo>
                  <a:lnTo>
                    <a:pt x="3002" y="73420"/>
                  </a:lnTo>
                  <a:lnTo>
                    <a:pt x="4253" y="85359"/>
                  </a:lnTo>
                  <a:lnTo>
                    <a:pt x="6956" y="94652"/>
                  </a:lnTo>
                  <a:lnTo>
                    <a:pt x="11812" y="100273"/>
                  </a:lnTo>
                  <a:lnTo>
                    <a:pt x="17979" y="102624"/>
                  </a:lnTo>
                  <a:lnTo>
                    <a:pt x="25136" y="102732"/>
                  </a:lnTo>
                  <a:lnTo>
                    <a:pt x="33140" y="101449"/>
                  </a:lnTo>
                  <a:lnTo>
                    <a:pt x="41840" y="99322"/>
                  </a:lnTo>
                  <a:lnTo>
                    <a:pt x="51084" y="96691"/>
                  </a:lnTo>
                  <a:lnTo>
                    <a:pt x="61059" y="94081"/>
                  </a:lnTo>
                  <a:lnTo>
                    <a:pt x="72266" y="92224"/>
                  </a:lnTo>
                  <a:lnTo>
                    <a:pt x="84866" y="91457"/>
                  </a:lnTo>
                  <a:lnTo>
                    <a:pt x="98242" y="91922"/>
                  </a:lnTo>
                  <a:lnTo>
                    <a:pt x="111226" y="93753"/>
                  </a:lnTo>
                  <a:lnTo>
                    <a:pt x="123177" y="96874"/>
                  </a:lnTo>
                  <a:lnTo>
                    <a:pt x="133979" y="101070"/>
                  </a:lnTo>
                  <a:lnTo>
                    <a:pt x="143768" y="106094"/>
                  </a:lnTo>
                  <a:lnTo>
                    <a:pt x="152758" y="111728"/>
                  </a:lnTo>
                  <a:lnTo>
                    <a:pt x="161152" y="117796"/>
                  </a:lnTo>
                  <a:lnTo>
                    <a:pt x="169118" y="124167"/>
                  </a:lnTo>
                  <a:lnTo>
                    <a:pt x="176774" y="130757"/>
                  </a:lnTo>
                  <a:lnTo>
                    <a:pt x="183886" y="137826"/>
                  </a:lnTo>
                  <a:lnTo>
                    <a:pt x="189904" y="145943"/>
                  </a:lnTo>
                  <a:lnTo>
                    <a:pt x="194606" y="155326"/>
                  </a:lnTo>
                  <a:lnTo>
                    <a:pt x="197762" y="165561"/>
                  </a:lnTo>
                  <a:lnTo>
                    <a:pt x="198980" y="175817"/>
                  </a:lnTo>
                  <a:lnTo>
                    <a:pt x="198236" y="185597"/>
                  </a:lnTo>
                  <a:lnTo>
                    <a:pt x="195634" y="194602"/>
                  </a:lnTo>
                  <a:lnTo>
                    <a:pt x="191230" y="202571"/>
                  </a:lnTo>
                  <a:lnTo>
                    <a:pt x="185234" y="209472"/>
                  </a:lnTo>
                  <a:lnTo>
                    <a:pt x="177956" y="215122"/>
                  </a:lnTo>
                  <a:lnTo>
                    <a:pt x="169709" y="219101"/>
                  </a:lnTo>
                  <a:lnTo>
                    <a:pt x="160759" y="221337"/>
                  </a:lnTo>
                  <a:lnTo>
                    <a:pt x="151310" y="222043"/>
                  </a:lnTo>
                  <a:lnTo>
                    <a:pt x="141516" y="221539"/>
                  </a:lnTo>
                  <a:lnTo>
                    <a:pt x="131488" y="220133"/>
                  </a:lnTo>
                  <a:lnTo>
                    <a:pt x="121372" y="218234"/>
                  </a:lnTo>
                  <a:lnTo>
                    <a:pt x="110156" y="216156"/>
                  </a:lnTo>
                  <a:lnTo>
                    <a:pt x="94619" y="213724"/>
                  </a:lnTo>
                  <a:lnTo>
                    <a:pt x="6932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74901" y="295945"/>
              <a:ext cx="484312" cy="30439"/>
            </a:xfrm>
            <a:custGeom>
              <a:avLst/>
              <a:gdLst/>
              <a:ahLst/>
              <a:cxnLst/>
              <a:rect l="0" t="0" r="0" b="0"/>
              <a:pathLst>
                <a:path w="484312" h="30439">
                  <a:moveTo>
                    <a:pt x="484311" y="30438"/>
                  </a:moveTo>
                  <a:lnTo>
                    <a:pt x="472576" y="30438"/>
                  </a:lnTo>
                  <a:lnTo>
                    <a:pt x="461447" y="30438"/>
                  </a:lnTo>
                  <a:lnTo>
                    <a:pt x="449844" y="30433"/>
                  </a:lnTo>
                  <a:lnTo>
                    <a:pt x="437510" y="30261"/>
                  </a:lnTo>
                  <a:lnTo>
                    <a:pt x="424202" y="29612"/>
                  </a:lnTo>
                  <a:lnTo>
                    <a:pt x="409892" y="28359"/>
                  </a:lnTo>
                  <a:lnTo>
                    <a:pt x="394715" y="26533"/>
                  </a:lnTo>
                  <a:lnTo>
                    <a:pt x="378854" y="24237"/>
                  </a:lnTo>
                  <a:lnTo>
                    <a:pt x="362478" y="21586"/>
                  </a:lnTo>
                  <a:lnTo>
                    <a:pt x="345568" y="18840"/>
                  </a:lnTo>
                  <a:lnTo>
                    <a:pt x="327925" y="16384"/>
                  </a:lnTo>
                  <a:lnTo>
                    <a:pt x="309499" y="14398"/>
                  </a:lnTo>
                  <a:lnTo>
                    <a:pt x="290379" y="12728"/>
                  </a:lnTo>
                  <a:lnTo>
                    <a:pt x="270705" y="10992"/>
                  </a:lnTo>
                  <a:lnTo>
                    <a:pt x="250625" y="8974"/>
                  </a:lnTo>
                  <a:lnTo>
                    <a:pt x="230581" y="6787"/>
                  </a:lnTo>
                  <a:lnTo>
                    <a:pt x="211277" y="4771"/>
                  </a:lnTo>
                  <a:lnTo>
                    <a:pt x="193032" y="3119"/>
                  </a:lnTo>
                  <a:lnTo>
                    <a:pt x="175662" y="1856"/>
                  </a:lnTo>
                  <a:lnTo>
                    <a:pt x="158690" y="934"/>
                  </a:lnTo>
                  <a:lnTo>
                    <a:pt x="141787" y="284"/>
                  </a:lnTo>
                  <a:lnTo>
                    <a:pt x="124804" y="0"/>
                  </a:lnTo>
                  <a:lnTo>
                    <a:pt x="107702" y="335"/>
                  </a:lnTo>
                  <a:lnTo>
                    <a:pt x="90499" y="1369"/>
                  </a:lnTo>
                  <a:lnTo>
                    <a:pt x="73589" y="2885"/>
                  </a:lnTo>
                  <a:lnTo>
                    <a:pt x="55854" y="4598"/>
                  </a:lnTo>
                  <a:lnTo>
                    <a:pt x="33501" y="6659"/>
                  </a:lnTo>
                  <a:lnTo>
                    <a:pt x="0" y="9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11772" y="400082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0" y="119737"/>
                  </a:lnTo>
                  <a:lnTo>
                    <a:pt x="0" y="134210"/>
                  </a:lnTo>
                  <a:lnTo>
                    <a:pt x="0" y="148767"/>
                  </a:lnTo>
                  <a:lnTo>
                    <a:pt x="0" y="16580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99857" y="389554"/>
              <a:ext cx="184184" cy="223336"/>
            </a:xfrm>
            <a:custGeom>
              <a:avLst/>
              <a:gdLst/>
              <a:ahLst/>
              <a:cxnLst/>
              <a:rect l="0" t="0" r="0" b="0"/>
              <a:pathLst>
                <a:path w="184184" h="223336">
                  <a:moveTo>
                    <a:pt x="122485" y="0"/>
                  </a:moveTo>
                  <a:lnTo>
                    <a:pt x="113616" y="2867"/>
                  </a:lnTo>
                  <a:lnTo>
                    <a:pt x="104630" y="5009"/>
                  </a:lnTo>
                  <a:lnTo>
                    <a:pt x="94638" y="6607"/>
                  </a:lnTo>
                  <a:lnTo>
                    <a:pt x="83831" y="7615"/>
                  </a:lnTo>
                  <a:lnTo>
                    <a:pt x="72668" y="7815"/>
                  </a:lnTo>
                  <a:lnTo>
                    <a:pt x="61463" y="7169"/>
                  </a:lnTo>
                  <a:lnTo>
                    <a:pt x="50350" y="6103"/>
                  </a:lnTo>
                  <a:lnTo>
                    <a:pt x="39366" y="5387"/>
                  </a:lnTo>
                  <a:lnTo>
                    <a:pt x="28518" y="5440"/>
                  </a:lnTo>
                  <a:lnTo>
                    <a:pt x="18440" y="6649"/>
                  </a:lnTo>
                  <a:lnTo>
                    <a:pt x="10335" y="9523"/>
                  </a:lnTo>
                  <a:lnTo>
                    <a:pt x="4704" y="14167"/>
                  </a:lnTo>
                  <a:lnTo>
                    <a:pt x="1398" y="20371"/>
                  </a:lnTo>
                  <a:lnTo>
                    <a:pt x="0" y="27815"/>
                  </a:lnTo>
                  <a:lnTo>
                    <a:pt x="59" y="36193"/>
                  </a:lnTo>
                  <a:lnTo>
                    <a:pt x="1180" y="45408"/>
                  </a:lnTo>
                  <a:lnTo>
                    <a:pt x="3053" y="55569"/>
                  </a:lnTo>
                  <a:lnTo>
                    <a:pt x="5454" y="66630"/>
                  </a:lnTo>
                  <a:lnTo>
                    <a:pt x="8407" y="77295"/>
                  </a:lnTo>
                  <a:lnTo>
                    <a:pt x="12893" y="84753"/>
                  </a:lnTo>
                  <a:lnTo>
                    <a:pt x="19366" y="87670"/>
                  </a:lnTo>
                  <a:lnTo>
                    <a:pt x="26721" y="87019"/>
                  </a:lnTo>
                  <a:lnTo>
                    <a:pt x="34674" y="84035"/>
                  </a:lnTo>
                  <a:lnTo>
                    <a:pt x="43200" y="80084"/>
                  </a:lnTo>
                  <a:lnTo>
                    <a:pt x="52238" y="76639"/>
                  </a:lnTo>
                  <a:lnTo>
                    <a:pt x="61695" y="74431"/>
                  </a:lnTo>
                  <a:lnTo>
                    <a:pt x="71468" y="73571"/>
                  </a:lnTo>
                  <a:lnTo>
                    <a:pt x="81474" y="73888"/>
                  </a:lnTo>
                  <a:lnTo>
                    <a:pt x="91639" y="75135"/>
                  </a:lnTo>
                  <a:lnTo>
                    <a:pt x="101751" y="77237"/>
                  </a:lnTo>
                  <a:lnTo>
                    <a:pt x="111466" y="80308"/>
                  </a:lnTo>
                  <a:lnTo>
                    <a:pt x="120631" y="84329"/>
                  </a:lnTo>
                  <a:lnTo>
                    <a:pt x="129260" y="89161"/>
                  </a:lnTo>
                  <a:lnTo>
                    <a:pt x="137441" y="94628"/>
                  </a:lnTo>
                  <a:lnTo>
                    <a:pt x="145280" y="100570"/>
                  </a:lnTo>
                  <a:lnTo>
                    <a:pt x="152868" y="107018"/>
                  </a:lnTo>
                  <a:lnTo>
                    <a:pt x="160277" y="114178"/>
                  </a:lnTo>
                  <a:lnTo>
                    <a:pt x="167548" y="122106"/>
                  </a:lnTo>
                  <a:lnTo>
                    <a:pt x="174228" y="130719"/>
                  </a:lnTo>
                  <a:lnTo>
                    <a:pt x="179424" y="139878"/>
                  </a:lnTo>
                  <a:lnTo>
                    <a:pt x="182759" y="149444"/>
                  </a:lnTo>
                  <a:lnTo>
                    <a:pt x="184183" y="159138"/>
                  </a:lnTo>
                  <a:lnTo>
                    <a:pt x="183701" y="168566"/>
                  </a:lnTo>
                  <a:lnTo>
                    <a:pt x="181514" y="177530"/>
                  </a:lnTo>
                  <a:lnTo>
                    <a:pt x="177623" y="185853"/>
                  </a:lnTo>
                  <a:lnTo>
                    <a:pt x="171746" y="193297"/>
                  </a:lnTo>
                  <a:lnTo>
                    <a:pt x="163912" y="199823"/>
                  </a:lnTo>
                  <a:lnTo>
                    <a:pt x="154570" y="205545"/>
                  </a:lnTo>
                  <a:lnTo>
                    <a:pt x="144390" y="210631"/>
                  </a:lnTo>
                  <a:lnTo>
                    <a:pt x="133844" y="215232"/>
                  </a:lnTo>
                  <a:lnTo>
                    <a:pt x="123170" y="219154"/>
                  </a:lnTo>
                  <a:lnTo>
                    <a:pt x="112479" y="221885"/>
                  </a:lnTo>
                  <a:lnTo>
                    <a:pt x="101809" y="223239"/>
                  </a:lnTo>
                  <a:lnTo>
                    <a:pt x="91169" y="223335"/>
                  </a:lnTo>
                  <a:lnTo>
                    <a:pt x="80559" y="222411"/>
                  </a:lnTo>
                  <a:lnTo>
                    <a:pt x="69976" y="220716"/>
                  </a:lnTo>
                  <a:lnTo>
                    <a:pt x="59485" y="218421"/>
                  </a:lnTo>
                  <a:lnTo>
                    <a:pt x="47974" y="215291"/>
                  </a:lnTo>
                  <a:lnTo>
                    <a:pt x="32197" y="209937"/>
                  </a:lnTo>
                  <a:lnTo>
                    <a:pt x="667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96083" y="61065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89595" y="1129227"/>
            <a:ext cx="390403" cy="713261"/>
            <a:chOff x="589595" y="1129227"/>
            <a:chExt cx="390403" cy="713261"/>
          </a:xfrm>
        </p:grpSpPr>
        <p:sp>
          <p:nvSpPr>
            <p:cNvPr id="42" name="Freeform 41"/>
            <p:cNvSpPr/>
            <p:nvPr/>
          </p:nvSpPr>
          <p:spPr>
            <a:xfrm>
              <a:off x="699229" y="1129227"/>
              <a:ext cx="152073" cy="250007"/>
            </a:xfrm>
            <a:custGeom>
              <a:avLst/>
              <a:gdLst/>
              <a:ahLst/>
              <a:cxnLst/>
              <a:rect l="0" t="0" r="0" b="0"/>
              <a:pathLst>
                <a:path w="152073" h="250007">
                  <a:moveTo>
                    <a:pt x="143050" y="7850"/>
                  </a:moveTo>
                  <a:lnTo>
                    <a:pt x="131315" y="7783"/>
                  </a:lnTo>
                  <a:lnTo>
                    <a:pt x="120186" y="7143"/>
                  </a:lnTo>
                  <a:lnTo>
                    <a:pt x="108588" y="5851"/>
                  </a:lnTo>
                  <a:lnTo>
                    <a:pt x="96427" y="4164"/>
                  </a:lnTo>
                  <a:lnTo>
                    <a:pt x="83767" y="2496"/>
                  </a:lnTo>
                  <a:lnTo>
                    <a:pt x="70715" y="1087"/>
                  </a:lnTo>
                  <a:lnTo>
                    <a:pt x="57536" y="162"/>
                  </a:lnTo>
                  <a:lnTo>
                    <a:pt x="44619" y="0"/>
                  </a:lnTo>
                  <a:lnTo>
                    <a:pt x="32176" y="683"/>
                  </a:lnTo>
                  <a:lnTo>
                    <a:pt x="20873" y="2448"/>
                  </a:lnTo>
                  <a:lnTo>
                    <a:pt x="11873" y="5762"/>
                  </a:lnTo>
                  <a:lnTo>
                    <a:pt x="5604" y="10733"/>
                  </a:lnTo>
                  <a:lnTo>
                    <a:pt x="1853" y="17172"/>
                  </a:lnTo>
                  <a:lnTo>
                    <a:pt x="150" y="24782"/>
                  </a:lnTo>
                  <a:lnTo>
                    <a:pt x="0" y="33269"/>
                  </a:lnTo>
                  <a:lnTo>
                    <a:pt x="979" y="42390"/>
                  </a:lnTo>
                  <a:lnTo>
                    <a:pt x="2756" y="51956"/>
                  </a:lnTo>
                  <a:lnTo>
                    <a:pt x="5084" y="61836"/>
                  </a:lnTo>
                  <a:lnTo>
                    <a:pt x="7625" y="72097"/>
                  </a:lnTo>
                  <a:lnTo>
                    <a:pt x="9951" y="82977"/>
                  </a:lnTo>
                  <a:lnTo>
                    <a:pt x="11860" y="94466"/>
                  </a:lnTo>
                  <a:lnTo>
                    <a:pt x="13769" y="103243"/>
                  </a:lnTo>
                  <a:lnTo>
                    <a:pt x="16345" y="105656"/>
                  </a:lnTo>
                  <a:lnTo>
                    <a:pt x="19703" y="103710"/>
                  </a:lnTo>
                  <a:lnTo>
                    <a:pt x="24194" y="99892"/>
                  </a:lnTo>
                  <a:lnTo>
                    <a:pt x="30366" y="96252"/>
                  </a:lnTo>
                  <a:lnTo>
                    <a:pt x="38345" y="93771"/>
                  </a:lnTo>
                  <a:lnTo>
                    <a:pt x="47925" y="92659"/>
                  </a:lnTo>
                  <a:lnTo>
                    <a:pt x="58782" y="92773"/>
                  </a:lnTo>
                  <a:lnTo>
                    <a:pt x="70586" y="93868"/>
                  </a:lnTo>
                  <a:lnTo>
                    <a:pt x="82744" y="95860"/>
                  </a:lnTo>
                  <a:lnTo>
                    <a:pt x="94436" y="98853"/>
                  </a:lnTo>
                  <a:lnTo>
                    <a:pt x="105257" y="102825"/>
                  </a:lnTo>
                  <a:lnTo>
                    <a:pt x="115163" y="107794"/>
                  </a:lnTo>
                  <a:lnTo>
                    <a:pt x="124285" y="113884"/>
                  </a:lnTo>
                  <a:lnTo>
                    <a:pt x="132780" y="121063"/>
                  </a:lnTo>
                  <a:lnTo>
                    <a:pt x="140318" y="129324"/>
                  </a:lnTo>
                  <a:lnTo>
                    <a:pt x="146104" y="138773"/>
                  </a:lnTo>
                  <a:lnTo>
                    <a:pt x="149849" y="149348"/>
                  </a:lnTo>
                  <a:lnTo>
                    <a:pt x="151721" y="160702"/>
                  </a:lnTo>
                  <a:lnTo>
                    <a:pt x="152072" y="172315"/>
                  </a:lnTo>
                  <a:lnTo>
                    <a:pt x="151263" y="183861"/>
                  </a:lnTo>
                  <a:lnTo>
                    <a:pt x="149281" y="195052"/>
                  </a:lnTo>
                  <a:lnTo>
                    <a:pt x="145757" y="205567"/>
                  </a:lnTo>
                  <a:lnTo>
                    <a:pt x="140608" y="215295"/>
                  </a:lnTo>
                  <a:lnTo>
                    <a:pt x="133863" y="223979"/>
                  </a:lnTo>
                  <a:lnTo>
                    <a:pt x="125509" y="231142"/>
                  </a:lnTo>
                  <a:lnTo>
                    <a:pt x="115700" y="236665"/>
                  </a:lnTo>
                  <a:lnTo>
                    <a:pt x="104707" y="240730"/>
                  </a:lnTo>
                  <a:lnTo>
                    <a:pt x="92811" y="243633"/>
                  </a:lnTo>
                  <a:lnTo>
                    <a:pt x="80276" y="245664"/>
                  </a:lnTo>
                  <a:lnTo>
                    <a:pt x="67899" y="247068"/>
                  </a:lnTo>
                  <a:lnTo>
                    <a:pt x="55803" y="248180"/>
                  </a:lnTo>
                  <a:lnTo>
                    <a:pt x="42930" y="249103"/>
                  </a:lnTo>
                  <a:lnTo>
                    <a:pt x="27237" y="250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9595" y="1410818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46167" y="2867"/>
                  </a:lnTo>
                  <a:lnTo>
                    <a:pt x="334398" y="5009"/>
                  </a:lnTo>
                  <a:lnTo>
                    <a:pt x="321508" y="6612"/>
                  </a:lnTo>
                  <a:lnTo>
                    <a:pt x="307660" y="7793"/>
                  </a:lnTo>
                  <a:lnTo>
                    <a:pt x="293332" y="8641"/>
                  </a:lnTo>
                  <a:lnTo>
                    <a:pt x="278867" y="9243"/>
                  </a:lnTo>
                  <a:lnTo>
                    <a:pt x="264590" y="9830"/>
                  </a:lnTo>
                  <a:lnTo>
                    <a:pt x="250862" y="10763"/>
                  </a:lnTo>
                  <a:lnTo>
                    <a:pt x="237816" y="12205"/>
                  </a:lnTo>
                  <a:lnTo>
                    <a:pt x="225244" y="13988"/>
                  </a:lnTo>
                  <a:lnTo>
                    <a:pt x="212723" y="15725"/>
                  </a:lnTo>
                  <a:lnTo>
                    <a:pt x="199991" y="17191"/>
                  </a:lnTo>
                  <a:lnTo>
                    <a:pt x="186810" y="18497"/>
                  </a:lnTo>
                  <a:lnTo>
                    <a:pt x="172889" y="19980"/>
                  </a:lnTo>
                  <a:lnTo>
                    <a:pt x="158151" y="21824"/>
                  </a:lnTo>
                  <a:lnTo>
                    <a:pt x="142845" y="23894"/>
                  </a:lnTo>
                  <a:lnTo>
                    <a:pt x="127426" y="25829"/>
                  </a:lnTo>
                  <a:lnTo>
                    <a:pt x="112163" y="27433"/>
                  </a:lnTo>
                  <a:lnTo>
                    <a:pt x="96983" y="28832"/>
                  </a:lnTo>
                  <a:lnTo>
                    <a:pt x="81572" y="30378"/>
                  </a:lnTo>
                  <a:lnTo>
                    <a:pt x="65782" y="32266"/>
                  </a:lnTo>
                  <a:lnTo>
                    <a:pt x="50358" y="34373"/>
                  </a:lnTo>
                  <a:lnTo>
                    <a:pt x="35337" y="36556"/>
                  </a:lnTo>
                  <a:lnTo>
                    <a:pt x="19397" y="390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5283" y="1579274"/>
              <a:ext cx="10127" cy="210571"/>
            </a:xfrm>
            <a:custGeom>
              <a:avLst/>
              <a:gdLst/>
              <a:ahLst/>
              <a:cxnLst/>
              <a:rect l="0" t="0" r="0" b="0"/>
              <a:pathLst>
                <a:path w="10127" h="210571">
                  <a:moveTo>
                    <a:pt x="10126" y="0"/>
                  </a:moveTo>
                  <a:lnTo>
                    <a:pt x="7259" y="8935"/>
                  </a:lnTo>
                  <a:lnTo>
                    <a:pt x="5117" y="18563"/>
                  </a:lnTo>
                  <a:lnTo>
                    <a:pt x="3514" y="29850"/>
                  </a:lnTo>
                  <a:lnTo>
                    <a:pt x="2334" y="42517"/>
                  </a:lnTo>
                  <a:lnTo>
                    <a:pt x="1485" y="55997"/>
                  </a:lnTo>
                  <a:lnTo>
                    <a:pt x="887" y="69873"/>
                  </a:lnTo>
                  <a:lnTo>
                    <a:pt x="473" y="84082"/>
                  </a:lnTo>
                  <a:lnTo>
                    <a:pt x="189" y="98822"/>
                  </a:lnTo>
                  <a:lnTo>
                    <a:pt x="0" y="114167"/>
                  </a:lnTo>
                  <a:lnTo>
                    <a:pt x="42" y="129741"/>
                  </a:lnTo>
                  <a:lnTo>
                    <a:pt x="602" y="144822"/>
                  </a:lnTo>
                  <a:lnTo>
                    <a:pt x="1792" y="159029"/>
                  </a:lnTo>
                  <a:lnTo>
                    <a:pt x="3413" y="171882"/>
                  </a:lnTo>
                  <a:lnTo>
                    <a:pt x="5209" y="183901"/>
                  </a:lnTo>
                  <a:lnTo>
                    <a:pt x="7338" y="196139"/>
                  </a:lnTo>
                  <a:lnTo>
                    <a:pt x="1012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9637" y="1568746"/>
              <a:ext cx="190361" cy="273742"/>
            </a:xfrm>
            <a:custGeom>
              <a:avLst/>
              <a:gdLst/>
              <a:ahLst/>
              <a:cxnLst/>
              <a:rect l="0" t="0" r="0" b="0"/>
              <a:pathLst>
                <a:path w="190361" h="273742">
                  <a:moveTo>
                    <a:pt x="178984" y="0"/>
                  </a:moveTo>
                  <a:lnTo>
                    <a:pt x="167316" y="67"/>
                  </a:lnTo>
                  <a:lnTo>
                    <a:pt x="156827" y="707"/>
                  </a:lnTo>
                  <a:lnTo>
                    <a:pt x="146521" y="1999"/>
                  </a:lnTo>
                  <a:lnTo>
                    <a:pt x="136047" y="3686"/>
                  </a:lnTo>
                  <a:lnTo>
                    <a:pt x="125055" y="5354"/>
                  </a:lnTo>
                  <a:lnTo>
                    <a:pt x="113417" y="6772"/>
                  </a:lnTo>
                  <a:lnTo>
                    <a:pt x="101336" y="8043"/>
                  </a:lnTo>
                  <a:lnTo>
                    <a:pt x="89229" y="9502"/>
                  </a:lnTo>
                  <a:lnTo>
                    <a:pt x="77356" y="11343"/>
                  </a:lnTo>
                  <a:lnTo>
                    <a:pt x="66114" y="13920"/>
                  </a:lnTo>
                  <a:lnTo>
                    <a:pt x="56097" y="17793"/>
                  </a:lnTo>
                  <a:lnTo>
                    <a:pt x="47517" y="23151"/>
                  </a:lnTo>
                  <a:lnTo>
                    <a:pt x="40417" y="30024"/>
                  </a:lnTo>
                  <a:lnTo>
                    <a:pt x="34858" y="38457"/>
                  </a:lnTo>
                  <a:lnTo>
                    <a:pt x="30717" y="48311"/>
                  </a:lnTo>
                  <a:lnTo>
                    <a:pt x="28070" y="59163"/>
                  </a:lnTo>
                  <a:lnTo>
                    <a:pt x="27258" y="70431"/>
                  </a:lnTo>
                  <a:lnTo>
                    <a:pt x="28302" y="81722"/>
                  </a:lnTo>
                  <a:lnTo>
                    <a:pt x="30976" y="92055"/>
                  </a:lnTo>
                  <a:lnTo>
                    <a:pt x="35775" y="99632"/>
                  </a:lnTo>
                  <a:lnTo>
                    <a:pt x="42777" y="103683"/>
                  </a:lnTo>
                  <a:lnTo>
                    <a:pt x="50594" y="104876"/>
                  </a:lnTo>
                  <a:lnTo>
                    <a:pt x="58887" y="104211"/>
                  </a:lnTo>
                  <a:lnTo>
                    <a:pt x="67817" y="102592"/>
                  </a:lnTo>
                  <a:lnTo>
                    <a:pt x="77661" y="100782"/>
                  </a:lnTo>
                  <a:lnTo>
                    <a:pt x="88471" y="99189"/>
                  </a:lnTo>
                  <a:lnTo>
                    <a:pt x="99968" y="98262"/>
                  </a:lnTo>
                  <a:lnTo>
                    <a:pt x="111669" y="98608"/>
                  </a:lnTo>
                  <a:lnTo>
                    <a:pt x="123269" y="100431"/>
                  </a:lnTo>
                  <a:lnTo>
                    <a:pt x="134494" y="103600"/>
                  </a:lnTo>
                  <a:lnTo>
                    <a:pt x="145032" y="107860"/>
                  </a:lnTo>
                  <a:lnTo>
                    <a:pt x="154779" y="112953"/>
                  </a:lnTo>
                  <a:lnTo>
                    <a:pt x="163646" y="118980"/>
                  </a:lnTo>
                  <a:lnTo>
                    <a:pt x="171463" y="126381"/>
                  </a:lnTo>
                  <a:lnTo>
                    <a:pt x="178234" y="135285"/>
                  </a:lnTo>
                  <a:lnTo>
                    <a:pt x="183782" y="145535"/>
                  </a:lnTo>
                  <a:lnTo>
                    <a:pt x="187687" y="156865"/>
                  </a:lnTo>
                  <a:lnTo>
                    <a:pt x="189864" y="169001"/>
                  </a:lnTo>
                  <a:lnTo>
                    <a:pt x="190360" y="181557"/>
                  </a:lnTo>
                  <a:lnTo>
                    <a:pt x="189181" y="194051"/>
                  </a:lnTo>
                  <a:lnTo>
                    <a:pt x="186496" y="206219"/>
                  </a:lnTo>
                  <a:lnTo>
                    <a:pt x="182423" y="217676"/>
                  </a:lnTo>
                  <a:lnTo>
                    <a:pt x="176949" y="227844"/>
                  </a:lnTo>
                  <a:lnTo>
                    <a:pt x="170190" y="236534"/>
                  </a:lnTo>
                  <a:lnTo>
                    <a:pt x="162213" y="243878"/>
                  </a:lnTo>
                  <a:lnTo>
                    <a:pt x="152956" y="250136"/>
                  </a:lnTo>
                  <a:lnTo>
                    <a:pt x="142506" y="255567"/>
                  </a:lnTo>
                  <a:lnTo>
                    <a:pt x="131065" y="260235"/>
                  </a:lnTo>
                  <a:lnTo>
                    <a:pt x="118862" y="264007"/>
                  </a:lnTo>
                  <a:lnTo>
                    <a:pt x="106093" y="266882"/>
                  </a:lnTo>
                  <a:lnTo>
                    <a:pt x="92757" y="268984"/>
                  </a:lnTo>
                  <a:lnTo>
                    <a:pt x="78666" y="270478"/>
                  </a:lnTo>
                  <a:lnTo>
                    <a:pt x="63800" y="271521"/>
                  </a:lnTo>
                  <a:lnTo>
                    <a:pt x="49016" y="272240"/>
                  </a:lnTo>
                  <a:lnTo>
                    <a:pt x="34502" y="272809"/>
                  </a:lnTo>
                  <a:lnTo>
                    <a:pt x="18984" y="27328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537160" y="1137292"/>
            <a:ext cx="568540" cy="641705"/>
            <a:chOff x="1537160" y="1137292"/>
            <a:chExt cx="568540" cy="641705"/>
          </a:xfrm>
        </p:grpSpPr>
        <p:sp>
          <p:nvSpPr>
            <p:cNvPr id="47" name="Freeform 46"/>
            <p:cNvSpPr/>
            <p:nvPr/>
          </p:nvSpPr>
          <p:spPr>
            <a:xfrm>
              <a:off x="1579913" y="1137292"/>
              <a:ext cx="167818" cy="236106"/>
            </a:xfrm>
            <a:custGeom>
              <a:avLst/>
              <a:gdLst/>
              <a:ahLst/>
              <a:cxnLst/>
              <a:rect l="0" t="0" r="0" b="0"/>
              <a:pathLst>
                <a:path w="167818" h="236106">
                  <a:moveTo>
                    <a:pt x="41475" y="62956"/>
                  </a:moveTo>
                  <a:lnTo>
                    <a:pt x="35809" y="56955"/>
                  </a:lnTo>
                  <a:lnTo>
                    <a:pt x="32165" y="50110"/>
                  </a:lnTo>
                  <a:lnTo>
                    <a:pt x="30265" y="41731"/>
                  </a:lnTo>
                  <a:lnTo>
                    <a:pt x="30109" y="32450"/>
                  </a:lnTo>
                  <a:lnTo>
                    <a:pt x="32025" y="23432"/>
                  </a:lnTo>
                  <a:lnTo>
                    <a:pt x="36003" y="15340"/>
                  </a:lnTo>
                  <a:lnTo>
                    <a:pt x="41749" y="8638"/>
                  </a:lnTo>
                  <a:lnTo>
                    <a:pt x="48880" y="3828"/>
                  </a:lnTo>
                  <a:lnTo>
                    <a:pt x="57037" y="979"/>
                  </a:lnTo>
                  <a:lnTo>
                    <a:pt x="65763" y="0"/>
                  </a:lnTo>
                  <a:lnTo>
                    <a:pt x="74531" y="841"/>
                  </a:lnTo>
                  <a:lnTo>
                    <a:pt x="83053" y="3293"/>
                  </a:lnTo>
                  <a:lnTo>
                    <a:pt x="91248" y="7206"/>
                  </a:lnTo>
                  <a:lnTo>
                    <a:pt x="99138" y="12572"/>
                  </a:lnTo>
                  <a:lnTo>
                    <a:pt x="106776" y="19262"/>
                  </a:lnTo>
                  <a:lnTo>
                    <a:pt x="114060" y="27363"/>
                  </a:lnTo>
                  <a:lnTo>
                    <a:pt x="120733" y="37235"/>
                  </a:lnTo>
                  <a:lnTo>
                    <a:pt x="126701" y="48911"/>
                  </a:lnTo>
                  <a:lnTo>
                    <a:pt x="131862" y="61990"/>
                  </a:lnTo>
                  <a:lnTo>
                    <a:pt x="136031" y="75832"/>
                  </a:lnTo>
                  <a:lnTo>
                    <a:pt x="139200" y="89987"/>
                  </a:lnTo>
                  <a:lnTo>
                    <a:pt x="141345" y="104066"/>
                  </a:lnTo>
                  <a:lnTo>
                    <a:pt x="142343" y="117665"/>
                  </a:lnTo>
                  <a:lnTo>
                    <a:pt x="142234" y="130619"/>
                  </a:lnTo>
                  <a:lnTo>
                    <a:pt x="141025" y="142791"/>
                  </a:lnTo>
                  <a:lnTo>
                    <a:pt x="138620" y="153980"/>
                  </a:lnTo>
                  <a:lnTo>
                    <a:pt x="135076" y="164176"/>
                  </a:lnTo>
                  <a:lnTo>
                    <a:pt x="130578" y="173518"/>
                  </a:lnTo>
                  <a:lnTo>
                    <a:pt x="125343" y="182188"/>
                  </a:lnTo>
                  <a:lnTo>
                    <a:pt x="119565" y="190358"/>
                  </a:lnTo>
                  <a:lnTo>
                    <a:pt x="113397" y="198169"/>
                  </a:lnTo>
                  <a:lnTo>
                    <a:pt x="106959" y="205729"/>
                  </a:lnTo>
                  <a:lnTo>
                    <a:pt x="100324" y="213105"/>
                  </a:lnTo>
                  <a:lnTo>
                    <a:pt x="93224" y="220026"/>
                  </a:lnTo>
                  <a:lnTo>
                    <a:pt x="85086" y="225914"/>
                  </a:lnTo>
                  <a:lnTo>
                    <a:pt x="75681" y="230534"/>
                  </a:lnTo>
                  <a:lnTo>
                    <a:pt x="65091" y="233804"/>
                  </a:lnTo>
                  <a:lnTo>
                    <a:pt x="53532" y="235632"/>
                  </a:lnTo>
                  <a:lnTo>
                    <a:pt x="41255" y="236105"/>
                  </a:lnTo>
                  <a:lnTo>
                    <a:pt x="29115" y="234966"/>
                  </a:lnTo>
                  <a:lnTo>
                    <a:pt x="18496" y="231549"/>
                  </a:lnTo>
                  <a:lnTo>
                    <a:pt x="10041" y="225703"/>
                  </a:lnTo>
                  <a:lnTo>
                    <a:pt x="4031" y="218033"/>
                  </a:lnTo>
                  <a:lnTo>
                    <a:pt x="731" y="209591"/>
                  </a:lnTo>
                  <a:lnTo>
                    <a:pt x="0" y="201071"/>
                  </a:lnTo>
                  <a:lnTo>
                    <a:pt x="1574" y="192932"/>
                  </a:lnTo>
                  <a:lnTo>
                    <a:pt x="5273" y="185553"/>
                  </a:lnTo>
                  <a:lnTo>
                    <a:pt x="10797" y="179051"/>
                  </a:lnTo>
                  <a:lnTo>
                    <a:pt x="18094" y="173671"/>
                  </a:lnTo>
                  <a:lnTo>
                    <a:pt x="27417" y="169872"/>
                  </a:lnTo>
                  <a:lnTo>
                    <a:pt x="38717" y="167758"/>
                  </a:lnTo>
                  <a:lnTo>
                    <a:pt x="51372" y="167133"/>
                  </a:lnTo>
                  <a:lnTo>
                    <a:pt x="64396" y="167692"/>
                  </a:lnTo>
                  <a:lnTo>
                    <a:pt x="77190" y="169138"/>
                  </a:lnTo>
                  <a:lnTo>
                    <a:pt x="89540" y="171225"/>
                  </a:lnTo>
                  <a:lnTo>
                    <a:pt x="101440" y="173762"/>
                  </a:lnTo>
                  <a:lnTo>
                    <a:pt x="112952" y="176613"/>
                  </a:lnTo>
                  <a:lnTo>
                    <a:pt x="123902" y="179717"/>
                  </a:lnTo>
                  <a:lnTo>
                    <a:pt x="135041" y="183495"/>
                  </a:lnTo>
                  <a:lnTo>
                    <a:pt x="148468" y="189393"/>
                  </a:lnTo>
                  <a:lnTo>
                    <a:pt x="167817" y="199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37160" y="1442404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306920" y="2866"/>
                  </a:lnTo>
                  <a:lnTo>
                    <a:pt x="297293" y="5009"/>
                  </a:lnTo>
                  <a:lnTo>
                    <a:pt x="286010" y="6616"/>
                  </a:lnTo>
                  <a:lnTo>
                    <a:pt x="273515" y="7969"/>
                  </a:lnTo>
                  <a:lnTo>
                    <a:pt x="260684" y="9466"/>
                  </a:lnTo>
                  <a:lnTo>
                    <a:pt x="248061" y="11312"/>
                  </a:lnTo>
                  <a:lnTo>
                    <a:pt x="235678" y="13380"/>
                  </a:lnTo>
                  <a:lnTo>
                    <a:pt x="223235" y="15312"/>
                  </a:lnTo>
                  <a:lnTo>
                    <a:pt x="210541" y="16913"/>
                  </a:lnTo>
                  <a:lnTo>
                    <a:pt x="197712" y="18309"/>
                  </a:lnTo>
                  <a:lnTo>
                    <a:pt x="185087" y="19854"/>
                  </a:lnTo>
                  <a:lnTo>
                    <a:pt x="172843" y="21740"/>
                  </a:lnTo>
                  <a:lnTo>
                    <a:pt x="160840" y="23837"/>
                  </a:lnTo>
                  <a:lnTo>
                    <a:pt x="148713" y="25791"/>
                  </a:lnTo>
                  <a:lnTo>
                    <a:pt x="136258" y="27403"/>
                  </a:lnTo>
                  <a:lnTo>
                    <a:pt x="123434" y="28637"/>
                  </a:lnTo>
                  <a:lnTo>
                    <a:pt x="110287" y="29541"/>
                  </a:lnTo>
                  <a:lnTo>
                    <a:pt x="96882" y="30183"/>
                  </a:lnTo>
                  <a:lnTo>
                    <a:pt x="83287" y="30631"/>
                  </a:lnTo>
                  <a:lnTo>
                    <a:pt x="69553" y="30940"/>
                  </a:lnTo>
                  <a:lnTo>
                    <a:pt x="55741" y="31150"/>
                  </a:lnTo>
                  <a:lnTo>
                    <a:pt x="42487" y="31293"/>
                  </a:lnTo>
                  <a:lnTo>
                    <a:pt x="29698" y="31405"/>
                  </a:lnTo>
                  <a:lnTo>
                    <a:pt x="16251" y="3149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14078" y="1557238"/>
              <a:ext cx="259995" cy="221759"/>
            </a:xfrm>
            <a:custGeom>
              <a:avLst/>
              <a:gdLst/>
              <a:ahLst/>
              <a:cxnLst/>
              <a:rect l="0" t="0" r="0" b="0"/>
              <a:pathLst>
                <a:path w="259995" h="221759">
                  <a:moveTo>
                    <a:pt x="7310" y="32565"/>
                  </a:moveTo>
                  <a:lnTo>
                    <a:pt x="10378" y="23897"/>
                  </a:lnTo>
                  <a:lnTo>
                    <a:pt x="14441" y="16831"/>
                  </a:lnTo>
                  <a:lnTo>
                    <a:pt x="19933" y="10735"/>
                  </a:lnTo>
                  <a:lnTo>
                    <a:pt x="26693" y="5679"/>
                  </a:lnTo>
                  <a:lnTo>
                    <a:pt x="34491" y="2113"/>
                  </a:lnTo>
                  <a:lnTo>
                    <a:pt x="43084" y="170"/>
                  </a:lnTo>
                  <a:lnTo>
                    <a:pt x="52096" y="0"/>
                  </a:lnTo>
                  <a:lnTo>
                    <a:pt x="61053" y="1930"/>
                  </a:lnTo>
                  <a:lnTo>
                    <a:pt x="69695" y="5933"/>
                  </a:lnTo>
                  <a:lnTo>
                    <a:pt x="77799" y="11704"/>
                  </a:lnTo>
                  <a:lnTo>
                    <a:pt x="85095" y="18857"/>
                  </a:lnTo>
                  <a:lnTo>
                    <a:pt x="91521" y="27039"/>
                  </a:lnTo>
                  <a:lnTo>
                    <a:pt x="97177" y="36123"/>
                  </a:lnTo>
                  <a:lnTo>
                    <a:pt x="102217" y="46196"/>
                  </a:lnTo>
                  <a:lnTo>
                    <a:pt x="106793" y="57231"/>
                  </a:lnTo>
                  <a:lnTo>
                    <a:pt x="110869" y="69081"/>
                  </a:lnTo>
                  <a:lnTo>
                    <a:pt x="114234" y="81566"/>
                  </a:lnTo>
                  <a:lnTo>
                    <a:pt x="116824" y="94523"/>
                  </a:lnTo>
                  <a:lnTo>
                    <a:pt x="118393" y="107818"/>
                  </a:lnTo>
                  <a:lnTo>
                    <a:pt x="118465" y="121349"/>
                  </a:lnTo>
                  <a:lnTo>
                    <a:pt x="116917" y="135039"/>
                  </a:lnTo>
                  <a:lnTo>
                    <a:pt x="113927" y="148672"/>
                  </a:lnTo>
                  <a:lnTo>
                    <a:pt x="109786" y="161906"/>
                  </a:lnTo>
                  <a:lnTo>
                    <a:pt x="104776" y="174577"/>
                  </a:lnTo>
                  <a:lnTo>
                    <a:pt x="98973" y="186374"/>
                  </a:lnTo>
                  <a:lnTo>
                    <a:pt x="92256" y="196772"/>
                  </a:lnTo>
                  <a:lnTo>
                    <a:pt x="84623" y="205607"/>
                  </a:lnTo>
                  <a:lnTo>
                    <a:pt x="76041" y="212709"/>
                  </a:lnTo>
                  <a:lnTo>
                    <a:pt x="66370" y="217739"/>
                  </a:lnTo>
                  <a:lnTo>
                    <a:pt x="55648" y="220710"/>
                  </a:lnTo>
                  <a:lnTo>
                    <a:pt x="44362" y="221758"/>
                  </a:lnTo>
                  <a:lnTo>
                    <a:pt x="33327" y="220958"/>
                  </a:lnTo>
                  <a:lnTo>
                    <a:pt x="22997" y="218530"/>
                  </a:lnTo>
                  <a:lnTo>
                    <a:pt x="13945" y="214631"/>
                  </a:lnTo>
                  <a:lnTo>
                    <a:pt x="7002" y="209275"/>
                  </a:lnTo>
                  <a:lnTo>
                    <a:pt x="2418" y="202604"/>
                  </a:lnTo>
                  <a:lnTo>
                    <a:pt x="120" y="195026"/>
                  </a:lnTo>
                  <a:lnTo>
                    <a:pt x="0" y="187101"/>
                  </a:lnTo>
                  <a:lnTo>
                    <a:pt x="1771" y="179186"/>
                  </a:lnTo>
                  <a:lnTo>
                    <a:pt x="5210" y="171584"/>
                  </a:lnTo>
                  <a:lnTo>
                    <a:pt x="10249" y="164633"/>
                  </a:lnTo>
                  <a:lnTo>
                    <a:pt x="16717" y="158446"/>
                  </a:lnTo>
                  <a:lnTo>
                    <a:pt x="24667" y="153122"/>
                  </a:lnTo>
                  <a:lnTo>
                    <a:pt x="34438" y="148836"/>
                  </a:lnTo>
                  <a:lnTo>
                    <a:pt x="46041" y="145585"/>
                  </a:lnTo>
                  <a:lnTo>
                    <a:pt x="58901" y="143384"/>
                  </a:lnTo>
                  <a:lnTo>
                    <a:pt x="72064" y="142347"/>
                  </a:lnTo>
                  <a:lnTo>
                    <a:pt x="84955" y="142421"/>
                  </a:lnTo>
                  <a:lnTo>
                    <a:pt x="97541" y="143266"/>
                  </a:lnTo>
                  <a:lnTo>
                    <a:pt x="110131" y="144363"/>
                  </a:lnTo>
                  <a:lnTo>
                    <a:pt x="122938" y="145392"/>
                  </a:lnTo>
                  <a:lnTo>
                    <a:pt x="136183" y="146233"/>
                  </a:lnTo>
                  <a:lnTo>
                    <a:pt x="150155" y="146872"/>
                  </a:lnTo>
                  <a:lnTo>
                    <a:pt x="164925" y="147331"/>
                  </a:lnTo>
                  <a:lnTo>
                    <a:pt x="180084" y="147487"/>
                  </a:lnTo>
                  <a:lnTo>
                    <a:pt x="194875" y="147068"/>
                  </a:lnTo>
                  <a:lnTo>
                    <a:pt x="208879" y="145976"/>
                  </a:lnTo>
                  <a:lnTo>
                    <a:pt x="221593" y="144422"/>
                  </a:lnTo>
                  <a:lnTo>
                    <a:pt x="233503" y="142680"/>
                  </a:lnTo>
                  <a:lnTo>
                    <a:pt x="245651" y="140595"/>
                  </a:lnTo>
                  <a:lnTo>
                    <a:pt x="259994" y="1378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21471" y="1379233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2032" y="2933"/>
                  </a:lnTo>
                  <a:lnTo>
                    <a:pt x="51543" y="5716"/>
                  </a:lnTo>
                  <a:lnTo>
                    <a:pt x="41255" y="8611"/>
                  </a:lnTo>
                  <a:lnTo>
                    <a:pt x="31436" y="11489"/>
                  </a:lnTo>
                  <a:lnTo>
                    <a:pt x="21971" y="14318"/>
                  </a:lnTo>
                  <a:lnTo>
                    <a:pt x="12024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32000" y="1473989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61910" y="2875"/>
                  </a:lnTo>
                  <a:lnTo>
                    <a:pt x="49477" y="5343"/>
                  </a:lnTo>
                  <a:lnTo>
                    <a:pt x="31389" y="77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284683" y="1084435"/>
            <a:ext cx="479916" cy="669754"/>
            <a:chOff x="2284683" y="1084435"/>
            <a:chExt cx="479916" cy="669754"/>
          </a:xfrm>
        </p:grpSpPr>
        <p:sp>
          <p:nvSpPr>
            <p:cNvPr id="53" name="Freeform 52"/>
            <p:cNvSpPr/>
            <p:nvPr/>
          </p:nvSpPr>
          <p:spPr>
            <a:xfrm>
              <a:off x="2406413" y="1084435"/>
              <a:ext cx="4614" cy="231628"/>
            </a:xfrm>
            <a:custGeom>
              <a:avLst/>
              <a:gdLst/>
              <a:ahLst/>
              <a:cxnLst/>
              <a:rect l="0" t="0" r="0" b="0"/>
              <a:pathLst>
                <a:path w="4614" h="231628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7"/>
                  </a:lnTo>
                  <a:lnTo>
                    <a:pt x="506" y="43115"/>
                  </a:lnTo>
                  <a:lnTo>
                    <a:pt x="1326" y="54755"/>
                  </a:lnTo>
                  <a:lnTo>
                    <a:pt x="2141" y="67646"/>
                  </a:lnTo>
                  <a:lnTo>
                    <a:pt x="2825" y="81553"/>
                  </a:lnTo>
                  <a:lnTo>
                    <a:pt x="3352" y="95956"/>
                  </a:lnTo>
                  <a:lnTo>
                    <a:pt x="3738" y="110494"/>
                  </a:lnTo>
                  <a:lnTo>
                    <a:pt x="4012" y="125000"/>
                  </a:lnTo>
                  <a:lnTo>
                    <a:pt x="4204" y="139418"/>
                  </a:lnTo>
                  <a:lnTo>
                    <a:pt x="4337" y="153735"/>
                  </a:lnTo>
                  <a:lnTo>
                    <a:pt x="4427" y="167742"/>
                  </a:lnTo>
                  <a:lnTo>
                    <a:pt x="4498" y="182615"/>
                  </a:lnTo>
                  <a:lnTo>
                    <a:pt x="4556" y="201896"/>
                  </a:lnTo>
                  <a:lnTo>
                    <a:pt x="461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20269" y="1104573"/>
              <a:ext cx="177226" cy="194522"/>
            </a:xfrm>
            <a:custGeom>
              <a:avLst/>
              <a:gdLst/>
              <a:ahLst/>
              <a:cxnLst/>
              <a:rect l="0" t="0" r="0" b="0"/>
              <a:pathLst>
                <a:path w="177226" h="194522">
                  <a:moveTo>
                    <a:pt x="80269" y="11447"/>
                  </a:moveTo>
                  <a:lnTo>
                    <a:pt x="71468" y="14448"/>
                  </a:lnTo>
                  <a:lnTo>
                    <a:pt x="63121" y="17870"/>
                  </a:lnTo>
                  <a:lnTo>
                    <a:pt x="54432" y="22071"/>
                  </a:lnTo>
                  <a:lnTo>
                    <a:pt x="45657" y="27144"/>
                  </a:lnTo>
                  <a:lnTo>
                    <a:pt x="37458" y="33274"/>
                  </a:lnTo>
                  <a:lnTo>
                    <a:pt x="30173" y="40457"/>
                  </a:lnTo>
                  <a:lnTo>
                    <a:pt x="23810" y="48545"/>
                  </a:lnTo>
                  <a:lnTo>
                    <a:pt x="18229" y="57340"/>
                  </a:lnTo>
                  <a:lnTo>
                    <a:pt x="13259" y="66665"/>
                  </a:lnTo>
                  <a:lnTo>
                    <a:pt x="8904" y="76534"/>
                  </a:lnTo>
                  <a:lnTo>
                    <a:pt x="5344" y="87144"/>
                  </a:lnTo>
                  <a:lnTo>
                    <a:pt x="2616" y="98537"/>
                  </a:lnTo>
                  <a:lnTo>
                    <a:pt x="782" y="110459"/>
                  </a:lnTo>
                  <a:lnTo>
                    <a:pt x="0" y="122461"/>
                  </a:lnTo>
                  <a:lnTo>
                    <a:pt x="259" y="134270"/>
                  </a:lnTo>
                  <a:lnTo>
                    <a:pt x="1568" y="145641"/>
                  </a:lnTo>
                  <a:lnTo>
                    <a:pt x="4042" y="156276"/>
                  </a:lnTo>
                  <a:lnTo>
                    <a:pt x="7641" y="166085"/>
                  </a:lnTo>
                  <a:lnTo>
                    <a:pt x="12515" y="174824"/>
                  </a:lnTo>
                  <a:lnTo>
                    <a:pt x="19068" y="182024"/>
                  </a:lnTo>
                  <a:lnTo>
                    <a:pt x="27367" y="187566"/>
                  </a:lnTo>
                  <a:lnTo>
                    <a:pt x="37194" y="191475"/>
                  </a:lnTo>
                  <a:lnTo>
                    <a:pt x="48232" y="193740"/>
                  </a:lnTo>
                  <a:lnTo>
                    <a:pt x="60170" y="194521"/>
                  </a:lnTo>
                  <a:lnTo>
                    <a:pt x="72590" y="193929"/>
                  </a:lnTo>
                  <a:lnTo>
                    <a:pt x="84993" y="191945"/>
                  </a:lnTo>
                  <a:lnTo>
                    <a:pt x="97105" y="188687"/>
                  </a:lnTo>
                  <a:lnTo>
                    <a:pt x="108693" y="184384"/>
                  </a:lnTo>
                  <a:lnTo>
                    <a:pt x="119482" y="179279"/>
                  </a:lnTo>
                  <a:lnTo>
                    <a:pt x="129402" y="173583"/>
                  </a:lnTo>
                  <a:lnTo>
                    <a:pt x="138387" y="167302"/>
                  </a:lnTo>
                  <a:lnTo>
                    <a:pt x="146284" y="160254"/>
                  </a:lnTo>
                  <a:lnTo>
                    <a:pt x="153118" y="152401"/>
                  </a:lnTo>
                  <a:lnTo>
                    <a:pt x="159048" y="143839"/>
                  </a:lnTo>
                  <a:lnTo>
                    <a:pt x="164274" y="134714"/>
                  </a:lnTo>
                  <a:lnTo>
                    <a:pt x="168969" y="125166"/>
                  </a:lnTo>
                  <a:lnTo>
                    <a:pt x="172955" y="115314"/>
                  </a:lnTo>
                  <a:lnTo>
                    <a:pt x="175728" y="105247"/>
                  </a:lnTo>
                  <a:lnTo>
                    <a:pt x="177110" y="95032"/>
                  </a:lnTo>
                  <a:lnTo>
                    <a:pt x="177225" y="84716"/>
                  </a:lnTo>
                  <a:lnTo>
                    <a:pt x="176313" y="74329"/>
                  </a:lnTo>
                  <a:lnTo>
                    <a:pt x="174622" y="63901"/>
                  </a:lnTo>
                  <a:lnTo>
                    <a:pt x="172199" y="53610"/>
                  </a:lnTo>
                  <a:lnTo>
                    <a:pt x="168903" y="43772"/>
                  </a:lnTo>
                  <a:lnTo>
                    <a:pt x="164716" y="34530"/>
                  </a:lnTo>
                  <a:lnTo>
                    <a:pt x="159431" y="26019"/>
                  </a:lnTo>
                  <a:lnTo>
                    <a:pt x="152595" y="18448"/>
                  </a:lnTo>
                  <a:lnTo>
                    <a:pt x="144107" y="11847"/>
                  </a:lnTo>
                  <a:lnTo>
                    <a:pt x="134321" y="6414"/>
                  </a:lnTo>
                  <a:lnTo>
                    <a:pt x="123842" y="2587"/>
                  </a:lnTo>
                  <a:lnTo>
                    <a:pt x="113098" y="462"/>
                  </a:lnTo>
                  <a:lnTo>
                    <a:pt x="102462" y="0"/>
                  </a:lnTo>
                  <a:lnTo>
                    <a:pt x="92329" y="1203"/>
                  </a:lnTo>
                  <a:lnTo>
                    <a:pt x="82860" y="3890"/>
                  </a:lnTo>
                  <a:lnTo>
                    <a:pt x="74323" y="7473"/>
                  </a:lnTo>
                  <a:lnTo>
                    <a:pt x="66349" y="11395"/>
                  </a:lnTo>
                  <a:lnTo>
                    <a:pt x="58240" y="15996"/>
                  </a:lnTo>
                  <a:lnTo>
                    <a:pt x="48684" y="21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84683" y="1368704"/>
              <a:ext cx="463255" cy="21058"/>
            </a:xfrm>
            <a:custGeom>
              <a:avLst/>
              <a:gdLst/>
              <a:ahLst/>
              <a:cxnLst/>
              <a:rect l="0" t="0" r="0" b="0"/>
              <a:pathLst>
                <a:path w="463255" h="21058">
                  <a:moveTo>
                    <a:pt x="463254" y="0"/>
                  </a:moveTo>
                  <a:lnTo>
                    <a:pt x="451452" y="0"/>
                  </a:lnTo>
                  <a:lnTo>
                    <a:pt x="439683" y="0"/>
                  </a:lnTo>
                  <a:lnTo>
                    <a:pt x="426793" y="0"/>
                  </a:lnTo>
                  <a:lnTo>
                    <a:pt x="412945" y="0"/>
                  </a:lnTo>
                  <a:lnTo>
                    <a:pt x="398616" y="0"/>
                  </a:lnTo>
                  <a:lnTo>
                    <a:pt x="384143" y="0"/>
                  </a:lnTo>
                  <a:lnTo>
                    <a:pt x="369520" y="0"/>
                  </a:lnTo>
                  <a:lnTo>
                    <a:pt x="354496" y="0"/>
                  </a:lnTo>
                  <a:lnTo>
                    <a:pt x="338952" y="0"/>
                  </a:lnTo>
                  <a:lnTo>
                    <a:pt x="323075" y="0"/>
                  </a:lnTo>
                  <a:lnTo>
                    <a:pt x="307257" y="0"/>
                  </a:lnTo>
                  <a:lnTo>
                    <a:pt x="291720" y="5"/>
                  </a:lnTo>
                  <a:lnTo>
                    <a:pt x="276353" y="178"/>
                  </a:lnTo>
                  <a:lnTo>
                    <a:pt x="260816" y="826"/>
                  </a:lnTo>
                  <a:lnTo>
                    <a:pt x="244922" y="2075"/>
                  </a:lnTo>
                  <a:lnTo>
                    <a:pt x="228807" y="3727"/>
                  </a:lnTo>
                  <a:lnTo>
                    <a:pt x="212828" y="5376"/>
                  </a:lnTo>
                  <a:lnTo>
                    <a:pt x="197183" y="6778"/>
                  </a:lnTo>
                  <a:lnTo>
                    <a:pt x="181744" y="7871"/>
                  </a:lnTo>
                  <a:lnTo>
                    <a:pt x="166157" y="8679"/>
                  </a:lnTo>
                  <a:lnTo>
                    <a:pt x="150231" y="9262"/>
                  </a:lnTo>
                  <a:lnTo>
                    <a:pt x="134094" y="9839"/>
                  </a:lnTo>
                  <a:lnTo>
                    <a:pt x="118100" y="10767"/>
                  </a:lnTo>
                  <a:lnTo>
                    <a:pt x="102450" y="12207"/>
                  </a:lnTo>
                  <a:lnTo>
                    <a:pt x="87177" y="13990"/>
                  </a:lnTo>
                  <a:lnTo>
                    <a:pt x="72235" y="15726"/>
                  </a:lnTo>
                  <a:lnTo>
                    <a:pt x="57573" y="17187"/>
                  </a:lnTo>
                  <a:lnTo>
                    <a:pt x="43728" y="18322"/>
                  </a:lnTo>
                  <a:lnTo>
                    <a:pt x="30471" y="19281"/>
                  </a:lnTo>
                  <a:lnTo>
                    <a:pt x="16634" y="201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58383" y="1495046"/>
              <a:ext cx="167395" cy="259143"/>
            </a:xfrm>
            <a:custGeom>
              <a:avLst/>
              <a:gdLst/>
              <a:ahLst/>
              <a:cxnLst/>
              <a:rect l="0" t="0" r="0" b="0"/>
              <a:pathLst>
                <a:path w="167395" h="259143">
                  <a:moveTo>
                    <a:pt x="73699" y="0"/>
                  </a:moveTo>
                  <a:lnTo>
                    <a:pt x="67832" y="6002"/>
                  </a:lnTo>
                  <a:lnTo>
                    <a:pt x="62267" y="12847"/>
                  </a:lnTo>
                  <a:lnTo>
                    <a:pt x="56473" y="21234"/>
                  </a:lnTo>
                  <a:lnTo>
                    <a:pt x="50565" y="30862"/>
                  </a:lnTo>
                  <a:lnTo>
                    <a:pt x="44884" y="41176"/>
                  </a:lnTo>
                  <a:lnTo>
                    <a:pt x="39622" y="51714"/>
                  </a:lnTo>
                  <a:lnTo>
                    <a:pt x="35297" y="59813"/>
                  </a:lnTo>
                  <a:lnTo>
                    <a:pt x="32928" y="62254"/>
                  </a:lnTo>
                  <a:lnTo>
                    <a:pt x="32963" y="59925"/>
                  </a:lnTo>
                  <a:lnTo>
                    <a:pt x="35053" y="54474"/>
                  </a:lnTo>
                  <a:lnTo>
                    <a:pt x="38673" y="47268"/>
                  </a:lnTo>
                  <a:lnTo>
                    <a:pt x="43376" y="39364"/>
                  </a:lnTo>
                  <a:lnTo>
                    <a:pt x="48840" y="31352"/>
                  </a:lnTo>
                  <a:lnTo>
                    <a:pt x="55321" y="23799"/>
                  </a:lnTo>
                  <a:lnTo>
                    <a:pt x="63575" y="17385"/>
                  </a:lnTo>
                  <a:lnTo>
                    <a:pt x="73868" y="12363"/>
                  </a:lnTo>
                  <a:lnTo>
                    <a:pt x="85700" y="8799"/>
                  </a:lnTo>
                  <a:lnTo>
                    <a:pt x="98098" y="6763"/>
                  </a:lnTo>
                  <a:lnTo>
                    <a:pt x="110423" y="6144"/>
                  </a:lnTo>
                  <a:lnTo>
                    <a:pt x="121932" y="7184"/>
                  </a:lnTo>
                  <a:lnTo>
                    <a:pt x="131663" y="10532"/>
                  </a:lnTo>
                  <a:lnTo>
                    <a:pt x="139266" y="16337"/>
                  </a:lnTo>
                  <a:lnTo>
                    <a:pt x="144740" y="24148"/>
                  </a:lnTo>
                  <a:lnTo>
                    <a:pt x="148146" y="33218"/>
                  </a:lnTo>
                  <a:lnTo>
                    <a:pt x="149734" y="42977"/>
                  </a:lnTo>
                  <a:lnTo>
                    <a:pt x="149703" y="52932"/>
                  </a:lnTo>
                  <a:lnTo>
                    <a:pt x="148105" y="62602"/>
                  </a:lnTo>
                  <a:lnTo>
                    <a:pt x="145107" y="71760"/>
                  </a:lnTo>
                  <a:lnTo>
                    <a:pt x="140809" y="80229"/>
                  </a:lnTo>
                  <a:lnTo>
                    <a:pt x="135176" y="87778"/>
                  </a:lnTo>
                  <a:lnTo>
                    <a:pt x="128387" y="94388"/>
                  </a:lnTo>
                  <a:lnTo>
                    <a:pt x="123285" y="100501"/>
                  </a:lnTo>
                  <a:lnTo>
                    <a:pt x="123057" y="106263"/>
                  </a:lnTo>
                  <a:lnTo>
                    <a:pt x="126323" y="111339"/>
                  </a:lnTo>
                  <a:lnTo>
                    <a:pt x="131489" y="116208"/>
                  </a:lnTo>
                  <a:lnTo>
                    <a:pt x="137616" y="121463"/>
                  </a:lnTo>
                  <a:lnTo>
                    <a:pt x="144215" y="127573"/>
                  </a:lnTo>
                  <a:lnTo>
                    <a:pt x="151027" y="134678"/>
                  </a:lnTo>
                  <a:lnTo>
                    <a:pt x="157441" y="142847"/>
                  </a:lnTo>
                  <a:lnTo>
                    <a:pt x="162479" y="152211"/>
                  </a:lnTo>
                  <a:lnTo>
                    <a:pt x="165725" y="162720"/>
                  </a:lnTo>
                  <a:lnTo>
                    <a:pt x="167264" y="174024"/>
                  </a:lnTo>
                  <a:lnTo>
                    <a:pt x="167394" y="185602"/>
                  </a:lnTo>
                  <a:lnTo>
                    <a:pt x="166436" y="197117"/>
                  </a:lnTo>
                  <a:lnTo>
                    <a:pt x="164356" y="208118"/>
                  </a:lnTo>
                  <a:lnTo>
                    <a:pt x="160766" y="217973"/>
                  </a:lnTo>
                  <a:lnTo>
                    <a:pt x="155573" y="226449"/>
                  </a:lnTo>
                  <a:lnTo>
                    <a:pt x="148799" y="233648"/>
                  </a:lnTo>
                  <a:lnTo>
                    <a:pt x="140425" y="239807"/>
                  </a:lnTo>
                  <a:lnTo>
                    <a:pt x="130604" y="245173"/>
                  </a:lnTo>
                  <a:lnTo>
                    <a:pt x="119602" y="249797"/>
                  </a:lnTo>
                  <a:lnTo>
                    <a:pt x="107700" y="253539"/>
                  </a:lnTo>
                  <a:lnTo>
                    <a:pt x="95147" y="256389"/>
                  </a:lnTo>
                  <a:lnTo>
                    <a:pt x="82296" y="258305"/>
                  </a:lnTo>
                  <a:lnTo>
                    <a:pt x="69597" y="259142"/>
                  </a:lnTo>
                  <a:lnTo>
                    <a:pt x="57288" y="258930"/>
                  </a:lnTo>
                  <a:lnTo>
                    <a:pt x="45666" y="257984"/>
                  </a:lnTo>
                  <a:lnTo>
                    <a:pt x="33938" y="256723"/>
                  </a:lnTo>
                  <a:lnTo>
                    <a:pt x="19957" y="25503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68872" y="1504682"/>
              <a:ext cx="195727" cy="234279"/>
            </a:xfrm>
            <a:custGeom>
              <a:avLst/>
              <a:gdLst/>
              <a:ahLst/>
              <a:cxnLst/>
              <a:rect l="0" t="0" r="0" b="0"/>
              <a:pathLst>
                <a:path w="195727" h="234279">
                  <a:moveTo>
                    <a:pt x="73781" y="32478"/>
                  </a:moveTo>
                  <a:lnTo>
                    <a:pt x="62180" y="35613"/>
                  </a:lnTo>
                  <a:lnTo>
                    <a:pt x="52331" y="40316"/>
                  </a:lnTo>
                  <a:lnTo>
                    <a:pt x="43330" y="47101"/>
                  </a:lnTo>
                  <a:lnTo>
                    <a:pt x="35061" y="55547"/>
                  </a:lnTo>
                  <a:lnTo>
                    <a:pt x="27683" y="65013"/>
                  </a:lnTo>
                  <a:lnTo>
                    <a:pt x="21213" y="75028"/>
                  </a:lnTo>
                  <a:lnTo>
                    <a:pt x="15534" y="85484"/>
                  </a:lnTo>
                  <a:lnTo>
                    <a:pt x="10479" y="96549"/>
                  </a:lnTo>
                  <a:lnTo>
                    <a:pt x="5905" y="108276"/>
                  </a:lnTo>
                  <a:lnTo>
                    <a:pt x="2170" y="120437"/>
                  </a:lnTo>
                  <a:lnTo>
                    <a:pt x="98" y="132607"/>
                  </a:lnTo>
                  <a:lnTo>
                    <a:pt x="0" y="144536"/>
                  </a:lnTo>
                  <a:lnTo>
                    <a:pt x="1562" y="156158"/>
                  </a:lnTo>
                  <a:lnTo>
                    <a:pt x="4137" y="167495"/>
                  </a:lnTo>
                  <a:lnTo>
                    <a:pt x="7247" y="178594"/>
                  </a:lnTo>
                  <a:lnTo>
                    <a:pt x="10942" y="189182"/>
                  </a:lnTo>
                  <a:lnTo>
                    <a:pt x="15699" y="198694"/>
                  </a:lnTo>
                  <a:lnTo>
                    <a:pt x="21711" y="206908"/>
                  </a:lnTo>
                  <a:lnTo>
                    <a:pt x="28883" y="213915"/>
                  </a:lnTo>
                  <a:lnTo>
                    <a:pt x="37000" y="219939"/>
                  </a:lnTo>
                  <a:lnTo>
                    <a:pt x="45839" y="225205"/>
                  </a:lnTo>
                  <a:lnTo>
                    <a:pt x="55368" y="229591"/>
                  </a:lnTo>
                  <a:lnTo>
                    <a:pt x="65743" y="232641"/>
                  </a:lnTo>
                  <a:lnTo>
                    <a:pt x="76970" y="234208"/>
                  </a:lnTo>
                  <a:lnTo>
                    <a:pt x="88610" y="234278"/>
                  </a:lnTo>
                  <a:lnTo>
                    <a:pt x="99891" y="232804"/>
                  </a:lnTo>
                  <a:lnTo>
                    <a:pt x="110402" y="229923"/>
                  </a:lnTo>
                  <a:lnTo>
                    <a:pt x="120086" y="225886"/>
                  </a:lnTo>
                  <a:lnTo>
                    <a:pt x="129051" y="220969"/>
                  </a:lnTo>
                  <a:lnTo>
                    <a:pt x="137452" y="215401"/>
                  </a:lnTo>
                  <a:lnTo>
                    <a:pt x="145433" y="209208"/>
                  </a:lnTo>
                  <a:lnTo>
                    <a:pt x="153115" y="202220"/>
                  </a:lnTo>
                  <a:lnTo>
                    <a:pt x="160581" y="194407"/>
                  </a:lnTo>
                  <a:lnTo>
                    <a:pt x="167733" y="185872"/>
                  </a:lnTo>
                  <a:lnTo>
                    <a:pt x="174310" y="176765"/>
                  </a:lnTo>
                  <a:lnTo>
                    <a:pt x="180210" y="167225"/>
                  </a:lnTo>
                  <a:lnTo>
                    <a:pt x="185324" y="157208"/>
                  </a:lnTo>
                  <a:lnTo>
                    <a:pt x="189461" y="146499"/>
                  </a:lnTo>
                  <a:lnTo>
                    <a:pt x="192608" y="135039"/>
                  </a:lnTo>
                  <a:lnTo>
                    <a:pt x="194738" y="123072"/>
                  </a:lnTo>
                  <a:lnTo>
                    <a:pt x="195726" y="111039"/>
                  </a:lnTo>
                  <a:lnTo>
                    <a:pt x="195605" y="99204"/>
                  </a:lnTo>
                  <a:lnTo>
                    <a:pt x="194220" y="87648"/>
                  </a:lnTo>
                  <a:lnTo>
                    <a:pt x="191162" y="76355"/>
                  </a:lnTo>
                  <a:lnTo>
                    <a:pt x="186368" y="65282"/>
                  </a:lnTo>
                  <a:lnTo>
                    <a:pt x="180216" y="54540"/>
                  </a:lnTo>
                  <a:lnTo>
                    <a:pt x="173332" y="44394"/>
                  </a:lnTo>
                  <a:lnTo>
                    <a:pt x="166141" y="34940"/>
                  </a:lnTo>
                  <a:lnTo>
                    <a:pt x="158535" y="26286"/>
                  </a:lnTo>
                  <a:lnTo>
                    <a:pt x="149991" y="18619"/>
                  </a:lnTo>
                  <a:lnTo>
                    <a:pt x="140281" y="11952"/>
                  </a:lnTo>
                  <a:lnTo>
                    <a:pt x="129471" y="6475"/>
                  </a:lnTo>
                  <a:lnTo>
                    <a:pt x="117757" y="2619"/>
                  </a:lnTo>
                  <a:lnTo>
                    <a:pt x="105359" y="475"/>
                  </a:lnTo>
                  <a:lnTo>
                    <a:pt x="92626" y="0"/>
                  </a:lnTo>
                  <a:lnTo>
                    <a:pt x="80013" y="1194"/>
                  </a:lnTo>
                  <a:lnTo>
                    <a:pt x="67769" y="3876"/>
                  </a:lnTo>
                  <a:lnTo>
                    <a:pt x="56392" y="7455"/>
                  </a:lnTo>
                  <a:lnTo>
                    <a:pt x="45599" y="11374"/>
                  </a:lnTo>
                  <a:lnTo>
                    <a:pt x="34445" y="15972"/>
                  </a:lnTo>
                  <a:lnTo>
                    <a:pt x="21138" y="21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00124" y="2504036"/>
            <a:ext cx="336913" cy="772994"/>
            <a:chOff x="600124" y="2504036"/>
            <a:chExt cx="336913" cy="772994"/>
          </a:xfrm>
        </p:grpSpPr>
        <p:sp>
          <p:nvSpPr>
            <p:cNvPr id="59" name="Freeform 58"/>
            <p:cNvSpPr/>
            <p:nvPr/>
          </p:nvSpPr>
          <p:spPr>
            <a:xfrm>
              <a:off x="694880" y="2504036"/>
              <a:ext cx="178986" cy="255722"/>
            </a:xfrm>
            <a:custGeom>
              <a:avLst/>
              <a:gdLst/>
              <a:ahLst/>
              <a:cxnLst/>
              <a:rect l="0" t="0" r="0" b="0"/>
              <a:pathLst>
                <a:path w="178986" h="255722">
                  <a:moveTo>
                    <a:pt x="178985" y="33331"/>
                  </a:moveTo>
                  <a:lnTo>
                    <a:pt x="170116" y="30331"/>
                  </a:lnTo>
                  <a:lnTo>
                    <a:pt x="161129" y="26908"/>
                  </a:lnTo>
                  <a:lnTo>
                    <a:pt x="151134" y="22717"/>
                  </a:lnTo>
                  <a:lnTo>
                    <a:pt x="140154" y="17989"/>
                  </a:lnTo>
                  <a:lnTo>
                    <a:pt x="128342" y="13156"/>
                  </a:lnTo>
                  <a:lnTo>
                    <a:pt x="115888" y="8488"/>
                  </a:lnTo>
                  <a:lnTo>
                    <a:pt x="103123" y="4398"/>
                  </a:lnTo>
                  <a:lnTo>
                    <a:pt x="90491" y="1492"/>
                  </a:lnTo>
                  <a:lnTo>
                    <a:pt x="78231" y="0"/>
                  </a:lnTo>
                  <a:lnTo>
                    <a:pt x="66714" y="136"/>
                  </a:lnTo>
                  <a:lnTo>
                    <a:pt x="56506" y="2274"/>
                  </a:lnTo>
                  <a:lnTo>
                    <a:pt x="47793" y="6421"/>
                  </a:lnTo>
                  <a:lnTo>
                    <a:pt x="40604" y="12459"/>
                  </a:lnTo>
                  <a:lnTo>
                    <a:pt x="34983" y="20323"/>
                  </a:lnTo>
                  <a:lnTo>
                    <a:pt x="30797" y="29791"/>
                  </a:lnTo>
                  <a:lnTo>
                    <a:pt x="27949" y="40383"/>
                  </a:lnTo>
                  <a:lnTo>
                    <a:pt x="26470" y="51475"/>
                  </a:lnTo>
                  <a:lnTo>
                    <a:pt x="26240" y="62671"/>
                  </a:lnTo>
                  <a:lnTo>
                    <a:pt x="26709" y="73797"/>
                  </a:lnTo>
                  <a:lnTo>
                    <a:pt x="27022" y="84800"/>
                  </a:lnTo>
                  <a:lnTo>
                    <a:pt x="26746" y="95619"/>
                  </a:lnTo>
                  <a:lnTo>
                    <a:pt x="27169" y="104034"/>
                  </a:lnTo>
                  <a:lnTo>
                    <a:pt x="30003" y="107563"/>
                  </a:lnTo>
                  <a:lnTo>
                    <a:pt x="34832" y="107635"/>
                  </a:lnTo>
                  <a:lnTo>
                    <a:pt x="41361" y="106001"/>
                  </a:lnTo>
                  <a:lnTo>
                    <a:pt x="49551" y="103911"/>
                  </a:lnTo>
                  <a:lnTo>
                    <a:pt x="59231" y="101992"/>
                  </a:lnTo>
                  <a:lnTo>
                    <a:pt x="69960" y="100780"/>
                  </a:lnTo>
                  <a:lnTo>
                    <a:pt x="81142" y="100902"/>
                  </a:lnTo>
                  <a:lnTo>
                    <a:pt x="92393" y="102558"/>
                  </a:lnTo>
                  <a:lnTo>
                    <a:pt x="103384" y="105609"/>
                  </a:lnTo>
                  <a:lnTo>
                    <a:pt x="113764" y="109786"/>
                  </a:lnTo>
                  <a:lnTo>
                    <a:pt x="123406" y="114816"/>
                  </a:lnTo>
                  <a:lnTo>
                    <a:pt x="132202" y="120631"/>
                  </a:lnTo>
                  <a:lnTo>
                    <a:pt x="139972" y="127357"/>
                  </a:lnTo>
                  <a:lnTo>
                    <a:pt x="146712" y="134994"/>
                  </a:lnTo>
                  <a:lnTo>
                    <a:pt x="152239" y="143579"/>
                  </a:lnTo>
                  <a:lnTo>
                    <a:pt x="156129" y="153252"/>
                  </a:lnTo>
                  <a:lnTo>
                    <a:pt x="158297" y="163976"/>
                  </a:lnTo>
                  <a:lnTo>
                    <a:pt x="158788" y="175262"/>
                  </a:lnTo>
                  <a:lnTo>
                    <a:pt x="157605" y="186298"/>
                  </a:lnTo>
                  <a:lnTo>
                    <a:pt x="154921" y="196642"/>
                  </a:lnTo>
                  <a:lnTo>
                    <a:pt x="151019" y="206212"/>
                  </a:lnTo>
                  <a:lnTo>
                    <a:pt x="146192" y="215101"/>
                  </a:lnTo>
                  <a:lnTo>
                    <a:pt x="140677" y="223445"/>
                  </a:lnTo>
                  <a:lnTo>
                    <a:pt x="134179" y="231219"/>
                  </a:lnTo>
                  <a:lnTo>
                    <a:pt x="125922" y="238229"/>
                  </a:lnTo>
                  <a:lnTo>
                    <a:pt x="115630" y="244422"/>
                  </a:lnTo>
                  <a:lnTo>
                    <a:pt x="103802" y="249565"/>
                  </a:lnTo>
                  <a:lnTo>
                    <a:pt x="91406" y="253191"/>
                  </a:lnTo>
                  <a:lnTo>
                    <a:pt x="79070" y="255181"/>
                  </a:lnTo>
                  <a:lnTo>
                    <a:pt x="67045" y="255721"/>
                  </a:lnTo>
                  <a:lnTo>
                    <a:pt x="55370" y="255103"/>
                  </a:lnTo>
                  <a:lnTo>
                    <a:pt x="44018" y="253620"/>
                  </a:lnTo>
                  <a:lnTo>
                    <a:pt x="33375" y="251670"/>
                  </a:lnTo>
                  <a:lnTo>
                    <a:pt x="23221" y="249552"/>
                  </a:lnTo>
                  <a:lnTo>
                    <a:pt x="12661" y="247087"/>
                  </a:lnTo>
                  <a:lnTo>
                    <a:pt x="0" y="2439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0124" y="2842694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322377" y="67"/>
                  </a:lnTo>
                  <a:lnTo>
                    <a:pt x="309746" y="707"/>
                  </a:lnTo>
                  <a:lnTo>
                    <a:pt x="297837" y="1999"/>
                  </a:lnTo>
                  <a:lnTo>
                    <a:pt x="286182" y="3686"/>
                  </a:lnTo>
                  <a:lnTo>
                    <a:pt x="274342" y="5354"/>
                  </a:lnTo>
                  <a:lnTo>
                    <a:pt x="262097" y="6767"/>
                  </a:lnTo>
                  <a:lnTo>
                    <a:pt x="249256" y="7866"/>
                  </a:lnTo>
                  <a:lnTo>
                    <a:pt x="235569" y="8676"/>
                  </a:lnTo>
                  <a:lnTo>
                    <a:pt x="220986" y="9256"/>
                  </a:lnTo>
                  <a:lnTo>
                    <a:pt x="205616" y="9661"/>
                  </a:lnTo>
                  <a:lnTo>
                    <a:pt x="189622" y="9941"/>
                  </a:lnTo>
                  <a:lnTo>
                    <a:pt x="173164" y="10132"/>
                  </a:lnTo>
                  <a:lnTo>
                    <a:pt x="156537" y="10262"/>
                  </a:lnTo>
                  <a:lnTo>
                    <a:pt x="140149" y="10350"/>
                  </a:lnTo>
                  <a:lnTo>
                    <a:pt x="124205" y="10414"/>
                  </a:lnTo>
                  <a:lnTo>
                    <a:pt x="108890" y="10626"/>
                  </a:lnTo>
                  <a:lnTo>
                    <a:pt x="94445" y="11301"/>
                  </a:lnTo>
                  <a:lnTo>
                    <a:pt x="80912" y="12567"/>
                  </a:lnTo>
                  <a:lnTo>
                    <a:pt x="68052" y="14240"/>
                  </a:lnTo>
                  <a:lnTo>
                    <a:pt x="53859" y="16076"/>
                  </a:lnTo>
                  <a:lnTo>
                    <a:pt x="33734" y="182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3823" y="3011150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8" y="53818"/>
                  </a:lnTo>
                  <a:lnTo>
                    <a:pt x="826" y="69166"/>
                  </a:lnTo>
                  <a:lnTo>
                    <a:pt x="2075" y="83805"/>
                  </a:lnTo>
                  <a:lnTo>
                    <a:pt x="3727" y="97873"/>
                  </a:lnTo>
                  <a:lnTo>
                    <a:pt x="5376" y="112059"/>
                  </a:lnTo>
                  <a:lnTo>
                    <a:pt x="6778" y="126770"/>
                  </a:lnTo>
                  <a:lnTo>
                    <a:pt x="7874" y="141729"/>
                  </a:lnTo>
                  <a:lnTo>
                    <a:pt x="8802" y="157807"/>
                  </a:lnTo>
                  <a:lnTo>
                    <a:pt x="9640" y="178661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5937" y="2979564"/>
              <a:ext cx="188258" cy="297466"/>
            </a:xfrm>
            <a:custGeom>
              <a:avLst/>
              <a:gdLst/>
              <a:ahLst/>
              <a:cxnLst/>
              <a:rect l="0" t="0" r="0" b="0"/>
              <a:pathLst>
                <a:path w="188258" h="297466">
                  <a:moveTo>
                    <a:pt x="136871" y="0"/>
                  </a:moveTo>
                  <a:lnTo>
                    <a:pt x="128002" y="5801"/>
                  </a:lnTo>
                  <a:lnTo>
                    <a:pt x="119016" y="10725"/>
                  </a:lnTo>
                  <a:lnTo>
                    <a:pt x="109025" y="15228"/>
                  </a:lnTo>
                  <a:lnTo>
                    <a:pt x="98217" y="19449"/>
                  </a:lnTo>
                  <a:lnTo>
                    <a:pt x="87054" y="23462"/>
                  </a:lnTo>
                  <a:lnTo>
                    <a:pt x="75858" y="27333"/>
                  </a:lnTo>
                  <a:lnTo>
                    <a:pt x="65091" y="31431"/>
                  </a:lnTo>
                  <a:lnTo>
                    <a:pt x="55403" y="36403"/>
                  </a:lnTo>
                  <a:lnTo>
                    <a:pt x="47053" y="42536"/>
                  </a:lnTo>
                  <a:lnTo>
                    <a:pt x="40280" y="49946"/>
                  </a:lnTo>
                  <a:lnTo>
                    <a:pt x="35472" y="58748"/>
                  </a:lnTo>
                  <a:lnTo>
                    <a:pt x="32646" y="68852"/>
                  </a:lnTo>
                  <a:lnTo>
                    <a:pt x="31525" y="79874"/>
                  </a:lnTo>
                  <a:lnTo>
                    <a:pt x="31745" y="91256"/>
                  </a:lnTo>
                  <a:lnTo>
                    <a:pt x="32969" y="102629"/>
                  </a:lnTo>
                  <a:lnTo>
                    <a:pt x="35245" y="113193"/>
                  </a:lnTo>
                  <a:lnTo>
                    <a:pt x="38973" y="121690"/>
                  </a:lnTo>
                  <a:lnTo>
                    <a:pt x="44263" y="127623"/>
                  </a:lnTo>
                  <a:lnTo>
                    <a:pt x="51104" y="131316"/>
                  </a:lnTo>
                  <a:lnTo>
                    <a:pt x="59523" y="133512"/>
                  </a:lnTo>
                  <a:lnTo>
                    <a:pt x="69371" y="134816"/>
                  </a:lnTo>
                  <a:lnTo>
                    <a:pt x="80221" y="135766"/>
                  </a:lnTo>
                  <a:lnTo>
                    <a:pt x="91488" y="136887"/>
                  </a:lnTo>
                  <a:lnTo>
                    <a:pt x="102797" y="138441"/>
                  </a:lnTo>
                  <a:lnTo>
                    <a:pt x="113828" y="140796"/>
                  </a:lnTo>
                  <a:lnTo>
                    <a:pt x="124236" y="144506"/>
                  </a:lnTo>
                  <a:lnTo>
                    <a:pt x="133901" y="149744"/>
                  </a:lnTo>
                  <a:lnTo>
                    <a:pt x="142882" y="156361"/>
                  </a:lnTo>
                  <a:lnTo>
                    <a:pt x="151310" y="164091"/>
                  </a:lnTo>
                  <a:lnTo>
                    <a:pt x="159312" y="172658"/>
                  </a:lnTo>
                  <a:lnTo>
                    <a:pt x="166841" y="181831"/>
                  </a:lnTo>
                  <a:lnTo>
                    <a:pt x="173680" y="191434"/>
                  </a:lnTo>
                  <a:lnTo>
                    <a:pt x="179749" y="201333"/>
                  </a:lnTo>
                  <a:lnTo>
                    <a:pt x="184639" y="211436"/>
                  </a:lnTo>
                  <a:lnTo>
                    <a:pt x="187561" y="221679"/>
                  </a:lnTo>
                  <a:lnTo>
                    <a:pt x="188257" y="232007"/>
                  </a:lnTo>
                  <a:lnTo>
                    <a:pt x="186773" y="242061"/>
                  </a:lnTo>
                  <a:lnTo>
                    <a:pt x="183193" y="251206"/>
                  </a:lnTo>
                  <a:lnTo>
                    <a:pt x="177781" y="259171"/>
                  </a:lnTo>
                  <a:lnTo>
                    <a:pt x="170743" y="266010"/>
                  </a:lnTo>
                  <a:lnTo>
                    <a:pt x="162133" y="271920"/>
                  </a:lnTo>
                  <a:lnTo>
                    <a:pt x="152119" y="277119"/>
                  </a:lnTo>
                  <a:lnTo>
                    <a:pt x="140805" y="281799"/>
                  </a:lnTo>
                  <a:lnTo>
                    <a:pt x="128154" y="286111"/>
                  </a:lnTo>
                  <a:lnTo>
                    <a:pt x="114277" y="290157"/>
                  </a:lnTo>
                  <a:lnTo>
                    <a:pt x="99552" y="293690"/>
                  </a:lnTo>
                  <a:lnTo>
                    <a:pt x="84522" y="296151"/>
                  </a:lnTo>
                  <a:lnTo>
                    <a:pt x="69539" y="297326"/>
                  </a:lnTo>
                  <a:lnTo>
                    <a:pt x="55146" y="297465"/>
                  </a:lnTo>
                  <a:lnTo>
                    <a:pt x="40651" y="297123"/>
                  </a:lnTo>
                  <a:lnTo>
                    <a:pt x="23667" y="29627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231834" y="2474197"/>
            <a:ext cx="947566" cy="718317"/>
            <a:chOff x="1231834" y="2474197"/>
            <a:chExt cx="947566" cy="718317"/>
          </a:xfrm>
        </p:grpSpPr>
        <p:sp>
          <p:nvSpPr>
            <p:cNvPr id="64" name="Freeform 63"/>
            <p:cNvSpPr/>
            <p:nvPr/>
          </p:nvSpPr>
          <p:spPr>
            <a:xfrm>
              <a:off x="1231834" y="2853222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4382" y="2867"/>
                  </a:lnTo>
                  <a:lnTo>
                    <a:pt x="151111" y="5009"/>
                  </a:lnTo>
                  <a:lnTo>
                    <a:pt x="137910" y="6612"/>
                  </a:lnTo>
                  <a:lnTo>
                    <a:pt x="124568" y="7792"/>
                  </a:lnTo>
                  <a:lnTo>
                    <a:pt x="111060" y="8641"/>
                  </a:lnTo>
                  <a:lnTo>
                    <a:pt x="97406" y="9239"/>
                  </a:lnTo>
                  <a:lnTo>
                    <a:pt x="83640" y="9653"/>
                  </a:lnTo>
                  <a:lnTo>
                    <a:pt x="69791" y="9937"/>
                  </a:lnTo>
                  <a:lnTo>
                    <a:pt x="55900" y="10131"/>
                  </a:lnTo>
                  <a:lnTo>
                    <a:pt x="42593" y="10262"/>
                  </a:lnTo>
                  <a:lnTo>
                    <a:pt x="29763" y="10364"/>
                  </a:lnTo>
                  <a:lnTo>
                    <a:pt x="16283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95005" y="27795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84476" y="2969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32106" y="2474197"/>
              <a:ext cx="147211" cy="294798"/>
            </a:xfrm>
            <a:custGeom>
              <a:avLst/>
              <a:gdLst/>
              <a:ahLst/>
              <a:cxnLst/>
              <a:rect l="0" t="0" r="0" b="0"/>
              <a:pathLst>
                <a:path w="147211" h="294798">
                  <a:moveTo>
                    <a:pt x="147210" y="0"/>
                  </a:moveTo>
                  <a:lnTo>
                    <a:pt x="141275" y="5800"/>
                  </a:lnTo>
                  <a:lnTo>
                    <a:pt x="135070" y="10724"/>
                  </a:lnTo>
                  <a:lnTo>
                    <a:pt x="127970" y="15222"/>
                  </a:lnTo>
                  <a:lnTo>
                    <a:pt x="119857" y="19270"/>
                  </a:lnTo>
                  <a:lnTo>
                    <a:pt x="110562" y="22636"/>
                  </a:lnTo>
                  <a:lnTo>
                    <a:pt x="100114" y="25239"/>
                  </a:lnTo>
                  <a:lnTo>
                    <a:pt x="88689" y="26993"/>
                  </a:lnTo>
                  <a:lnTo>
                    <a:pt x="76503" y="27724"/>
                  </a:lnTo>
                  <a:lnTo>
                    <a:pt x="63763" y="27450"/>
                  </a:lnTo>
                  <a:lnTo>
                    <a:pt x="50957" y="26811"/>
                  </a:lnTo>
                  <a:lnTo>
                    <a:pt x="38820" y="26915"/>
                  </a:lnTo>
                  <a:lnTo>
                    <a:pt x="27711" y="28338"/>
                  </a:lnTo>
                  <a:lnTo>
                    <a:pt x="18119" y="31451"/>
                  </a:lnTo>
                  <a:lnTo>
                    <a:pt x="10804" y="36674"/>
                  </a:lnTo>
                  <a:lnTo>
                    <a:pt x="5958" y="44009"/>
                  </a:lnTo>
                  <a:lnTo>
                    <a:pt x="3144" y="53155"/>
                  </a:lnTo>
                  <a:lnTo>
                    <a:pt x="1612" y="63720"/>
                  </a:lnTo>
                  <a:lnTo>
                    <a:pt x="794" y="75338"/>
                  </a:lnTo>
                  <a:lnTo>
                    <a:pt x="357" y="87710"/>
                  </a:lnTo>
                  <a:lnTo>
                    <a:pt x="121" y="100612"/>
                  </a:lnTo>
                  <a:lnTo>
                    <a:pt x="0" y="113853"/>
                  </a:lnTo>
                  <a:lnTo>
                    <a:pt x="292" y="126331"/>
                  </a:lnTo>
                  <a:lnTo>
                    <a:pt x="2250" y="136005"/>
                  </a:lnTo>
                  <a:lnTo>
                    <a:pt x="6537" y="141901"/>
                  </a:lnTo>
                  <a:lnTo>
                    <a:pt x="12319" y="144432"/>
                  </a:lnTo>
                  <a:lnTo>
                    <a:pt x="19232" y="144657"/>
                  </a:lnTo>
                  <a:lnTo>
                    <a:pt x="27254" y="143617"/>
                  </a:lnTo>
                  <a:lnTo>
                    <a:pt x="36504" y="142183"/>
                  </a:lnTo>
                  <a:lnTo>
                    <a:pt x="46920" y="140833"/>
                  </a:lnTo>
                  <a:lnTo>
                    <a:pt x="57988" y="140066"/>
                  </a:lnTo>
                  <a:lnTo>
                    <a:pt x="68872" y="140517"/>
                  </a:lnTo>
                  <a:lnTo>
                    <a:pt x="79112" y="142408"/>
                  </a:lnTo>
                  <a:lnTo>
                    <a:pt x="88611" y="145624"/>
                  </a:lnTo>
                  <a:lnTo>
                    <a:pt x="97451" y="149914"/>
                  </a:lnTo>
                  <a:lnTo>
                    <a:pt x="105767" y="155022"/>
                  </a:lnTo>
                  <a:lnTo>
                    <a:pt x="113692" y="160890"/>
                  </a:lnTo>
                  <a:lnTo>
                    <a:pt x="121336" y="167652"/>
                  </a:lnTo>
                  <a:lnTo>
                    <a:pt x="128767" y="175308"/>
                  </a:lnTo>
                  <a:lnTo>
                    <a:pt x="135557" y="183737"/>
                  </a:lnTo>
                  <a:lnTo>
                    <a:pt x="140826" y="192772"/>
                  </a:lnTo>
                  <a:lnTo>
                    <a:pt x="144216" y="202259"/>
                  </a:lnTo>
                  <a:lnTo>
                    <a:pt x="145847" y="212070"/>
                  </a:lnTo>
                  <a:lnTo>
                    <a:pt x="146035" y="222109"/>
                  </a:lnTo>
                  <a:lnTo>
                    <a:pt x="145121" y="232301"/>
                  </a:lnTo>
                  <a:lnTo>
                    <a:pt x="143239" y="242433"/>
                  </a:lnTo>
                  <a:lnTo>
                    <a:pt x="140314" y="252163"/>
                  </a:lnTo>
                  <a:lnTo>
                    <a:pt x="136380" y="261328"/>
                  </a:lnTo>
                  <a:lnTo>
                    <a:pt x="131266" y="269617"/>
                  </a:lnTo>
                  <a:lnTo>
                    <a:pt x="124545" y="276507"/>
                  </a:lnTo>
                  <a:lnTo>
                    <a:pt x="116129" y="281843"/>
                  </a:lnTo>
                  <a:lnTo>
                    <a:pt x="106222" y="285782"/>
                  </a:lnTo>
                  <a:lnTo>
                    <a:pt x="95130" y="288600"/>
                  </a:lnTo>
                  <a:lnTo>
                    <a:pt x="83170" y="290573"/>
                  </a:lnTo>
                  <a:lnTo>
                    <a:pt x="71197" y="291938"/>
                  </a:lnTo>
                  <a:lnTo>
                    <a:pt x="59423" y="293019"/>
                  </a:lnTo>
                  <a:lnTo>
                    <a:pt x="46821" y="293918"/>
                  </a:lnTo>
                  <a:lnTo>
                    <a:pt x="31396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95046" y="2832165"/>
              <a:ext cx="410613" cy="31587"/>
            </a:xfrm>
            <a:custGeom>
              <a:avLst/>
              <a:gdLst/>
              <a:ahLst/>
              <a:cxnLst/>
              <a:rect l="0" t="0" r="0" b="0"/>
              <a:pathLst>
                <a:path w="410613" h="31587">
                  <a:moveTo>
                    <a:pt x="410612" y="0"/>
                  </a:moveTo>
                  <a:lnTo>
                    <a:pt x="398944" y="67"/>
                  </a:lnTo>
                  <a:lnTo>
                    <a:pt x="388454" y="708"/>
                  </a:lnTo>
                  <a:lnTo>
                    <a:pt x="378148" y="2000"/>
                  </a:lnTo>
                  <a:lnTo>
                    <a:pt x="367674" y="3687"/>
                  </a:lnTo>
                  <a:lnTo>
                    <a:pt x="356682" y="5355"/>
                  </a:lnTo>
                  <a:lnTo>
                    <a:pt x="345039" y="6768"/>
                  </a:lnTo>
                  <a:lnTo>
                    <a:pt x="332786" y="7866"/>
                  </a:lnTo>
                  <a:lnTo>
                    <a:pt x="320031" y="8677"/>
                  </a:lnTo>
                  <a:lnTo>
                    <a:pt x="306895" y="9256"/>
                  </a:lnTo>
                  <a:lnTo>
                    <a:pt x="293482" y="9662"/>
                  </a:lnTo>
                  <a:lnTo>
                    <a:pt x="279872" y="9942"/>
                  </a:lnTo>
                  <a:lnTo>
                    <a:pt x="266129" y="10137"/>
                  </a:lnTo>
                  <a:lnTo>
                    <a:pt x="252460" y="10440"/>
                  </a:lnTo>
                  <a:lnTo>
                    <a:pt x="239203" y="11176"/>
                  </a:lnTo>
                  <a:lnTo>
                    <a:pt x="226498" y="12484"/>
                  </a:lnTo>
                  <a:lnTo>
                    <a:pt x="214000" y="14176"/>
                  </a:lnTo>
                  <a:lnTo>
                    <a:pt x="201002" y="15851"/>
                  </a:lnTo>
                  <a:lnTo>
                    <a:pt x="187144" y="17271"/>
                  </a:lnTo>
                  <a:lnTo>
                    <a:pt x="172564" y="18376"/>
                  </a:lnTo>
                  <a:lnTo>
                    <a:pt x="157698" y="19192"/>
                  </a:lnTo>
                  <a:lnTo>
                    <a:pt x="142843" y="19776"/>
                  </a:lnTo>
                  <a:lnTo>
                    <a:pt x="128123" y="20184"/>
                  </a:lnTo>
                  <a:lnTo>
                    <a:pt x="113560" y="20466"/>
                  </a:lnTo>
                  <a:lnTo>
                    <a:pt x="99142" y="20663"/>
                  </a:lnTo>
                  <a:lnTo>
                    <a:pt x="85003" y="20967"/>
                  </a:lnTo>
                  <a:lnTo>
                    <a:pt x="71422" y="21703"/>
                  </a:lnTo>
                  <a:lnTo>
                    <a:pt x="58515" y="23011"/>
                  </a:lnTo>
                  <a:lnTo>
                    <a:pt x="46489" y="24712"/>
                  </a:lnTo>
                  <a:lnTo>
                    <a:pt x="34445" y="26570"/>
                  </a:lnTo>
                  <a:lnTo>
                    <a:pt x="20205" y="287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589803" y="2937450"/>
              <a:ext cx="163654" cy="255064"/>
            </a:xfrm>
            <a:custGeom>
              <a:avLst/>
              <a:gdLst/>
              <a:ahLst/>
              <a:cxnLst/>
              <a:rect l="0" t="0" r="0" b="0"/>
              <a:pathLst>
                <a:path w="163654" h="255064">
                  <a:moveTo>
                    <a:pt x="157927" y="0"/>
                  </a:moveTo>
                  <a:lnTo>
                    <a:pt x="149059" y="2868"/>
                  </a:lnTo>
                  <a:lnTo>
                    <a:pt x="140072" y="5009"/>
                  </a:lnTo>
                  <a:lnTo>
                    <a:pt x="130077" y="6612"/>
                  </a:lnTo>
                  <a:lnTo>
                    <a:pt x="119096" y="7793"/>
                  </a:lnTo>
                  <a:lnTo>
                    <a:pt x="107285" y="8641"/>
                  </a:lnTo>
                  <a:lnTo>
                    <a:pt x="94830" y="9243"/>
                  </a:lnTo>
                  <a:lnTo>
                    <a:pt x="82066" y="9831"/>
                  </a:lnTo>
                  <a:lnTo>
                    <a:pt x="69433" y="10763"/>
                  </a:lnTo>
                  <a:lnTo>
                    <a:pt x="57178" y="12223"/>
                  </a:lnTo>
                  <a:lnTo>
                    <a:pt x="45834" y="14698"/>
                  </a:lnTo>
                  <a:lnTo>
                    <a:pt x="36274" y="19028"/>
                  </a:lnTo>
                  <a:lnTo>
                    <a:pt x="28815" y="25498"/>
                  </a:lnTo>
                  <a:lnTo>
                    <a:pt x="23451" y="33760"/>
                  </a:lnTo>
                  <a:lnTo>
                    <a:pt x="20127" y="43132"/>
                  </a:lnTo>
                  <a:lnTo>
                    <a:pt x="18601" y="53081"/>
                  </a:lnTo>
                  <a:lnTo>
                    <a:pt x="18844" y="62654"/>
                  </a:lnTo>
                  <a:lnTo>
                    <a:pt x="21118" y="70470"/>
                  </a:lnTo>
                  <a:lnTo>
                    <a:pt x="25389" y="75938"/>
                  </a:lnTo>
                  <a:lnTo>
                    <a:pt x="31525" y="79317"/>
                  </a:lnTo>
                  <a:lnTo>
                    <a:pt x="39463" y="81301"/>
                  </a:lnTo>
                  <a:lnTo>
                    <a:pt x="48989" y="82462"/>
                  </a:lnTo>
                  <a:lnTo>
                    <a:pt x="59790" y="83316"/>
                  </a:lnTo>
                  <a:lnTo>
                    <a:pt x="71557" y="84373"/>
                  </a:lnTo>
                  <a:lnTo>
                    <a:pt x="84015" y="85880"/>
                  </a:lnTo>
                  <a:lnTo>
                    <a:pt x="96632" y="88033"/>
                  </a:lnTo>
                  <a:lnTo>
                    <a:pt x="108643" y="91076"/>
                  </a:lnTo>
                  <a:lnTo>
                    <a:pt x="119677" y="95053"/>
                  </a:lnTo>
                  <a:lnTo>
                    <a:pt x="129558" y="100009"/>
                  </a:lnTo>
                  <a:lnTo>
                    <a:pt x="138132" y="106085"/>
                  </a:lnTo>
                  <a:lnTo>
                    <a:pt x="145450" y="113250"/>
                  </a:lnTo>
                  <a:lnTo>
                    <a:pt x="151553" y="121501"/>
                  </a:lnTo>
                  <a:lnTo>
                    <a:pt x="156370" y="130942"/>
                  </a:lnTo>
                  <a:lnTo>
                    <a:pt x="159982" y="141511"/>
                  </a:lnTo>
                  <a:lnTo>
                    <a:pt x="162427" y="152861"/>
                  </a:lnTo>
                  <a:lnTo>
                    <a:pt x="163627" y="164472"/>
                  </a:lnTo>
                  <a:lnTo>
                    <a:pt x="163653" y="176014"/>
                  </a:lnTo>
                  <a:lnTo>
                    <a:pt x="162537" y="187205"/>
                  </a:lnTo>
                  <a:lnTo>
                    <a:pt x="160192" y="197719"/>
                  </a:lnTo>
                  <a:lnTo>
                    <a:pt x="156684" y="207451"/>
                  </a:lnTo>
                  <a:lnTo>
                    <a:pt x="152042" y="216308"/>
                  </a:lnTo>
                  <a:lnTo>
                    <a:pt x="146177" y="224119"/>
                  </a:lnTo>
                  <a:lnTo>
                    <a:pt x="139157" y="230894"/>
                  </a:lnTo>
                  <a:lnTo>
                    <a:pt x="131172" y="236785"/>
                  </a:lnTo>
                  <a:lnTo>
                    <a:pt x="122443" y="241985"/>
                  </a:lnTo>
                  <a:lnTo>
                    <a:pt x="113160" y="246663"/>
                  </a:lnTo>
                  <a:lnTo>
                    <a:pt x="103317" y="250636"/>
                  </a:lnTo>
                  <a:lnTo>
                    <a:pt x="92725" y="253402"/>
                  </a:lnTo>
                  <a:lnTo>
                    <a:pt x="81344" y="254784"/>
                  </a:lnTo>
                  <a:lnTo>
                    <a:pt x="69298" y="255063"/>
                  </a:lnTo>
                  <a:lnTo>
                    <a:pt x="55301" y="254832"/>
                  </a:lnTo>
                  <a:lnTo>
                    <a:pt x="34769" y="25406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84642" y="276899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75360" y="7662"/>
                  </a:lnTo>
                  <a:lnTo>
                    <a:pt x="66373" y="5520"/>
                  </a:lnTo>
                  <a:lnTo>
                    <a:pt x="56391" y="3917"/>
                  </a:lnTo>
                  <a:lnTo>
                    <a:pt x="45858" y="2734"/>
                  </a:lnTo>
                  <a:lnTo>
                    <a:pt x="34620" y="1756"/>
                  </a:lnTo>
                  <a:lnTo>
                    <a:pt x="20567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16227" y="2832165"/>
              <a:ext cx="63173" cy="1"/>
            </a:xfrm>
            <a:custGeom>
              <a:avLst/>
              <a:gdLst/>
              <a:ahLst/>
              <a:cxnLst/>
              <a:rect l="0" t="0" r="0" b="0"/>
              <a:pathLst>
                <a:path w="63173" h="1">
                  <a:moveTo>
                    <a:pt x="63172" y="0"/>
                  </a:moveTo>
                  <a:lnTo>
                    <a:pt x="51478" y="0"/>
                  </a:lnTo>
                  <a:lnTo>
                    <a:pt x="39899" y="0"/>
                  </a:lnTo>
                  <a:lnTo>
                    <a:pt x="2468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347854" y="2358383"/>
            <a:ext cx="263214" cy="669946"/>
            <a:chOff x="2347854" y="2358383"/>
            <a:chExt cx="263214" cy="669946"/>
          </a:xfrm>
        </p:grpSpPr>
        <p:sp>
          <p:nvSpPr>
            <p:cNvPr id="73" name="Freeform 72"/>
            <p:cNvSpPr/>
            <p:nvPr/>
          </p:nvSpPr>
          <p:spPr>
            <a:xfrm>
              <a:off x="2453139" y="2358383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67"/>
                  </a:lnTo>
                  <a:lnTo>
                    <a:pt x="2737" y="46801"/>
                  </a:lnTo>
                  <a:lnTo>
                    <a:pt x="1888" y="60109"/>
                  </a:lnTo>
                  <a:lnTo>
                    <a:pt x="1291" y="74414"/>
                  </a:lnTo>
                  <a:lnTo>
                    <a:pt x="876" y="89418"/>
                  </a:lnTo>
                  <a:lnTo>
                    <a:pt x="592" y="104632"/>
                  </a:lnTo>
                  <a:lnTo>
                    <a:pt x="399" y="119741"/>
                  </a:lnTo>
                  <a:lnTo>
                    <a:pt x="268" y="134416"/>
                  </a:lnTo>
                  <a:lnTo>
                    <a:pt x="165" y="149874"/>
                  </a:lnTo>
                  <a:lnTo>
                    <a:pt x="81" y="16970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47854" y="2621595"/>
              <a:ext cx="263214" cy="21059"/>
            </a:xfrm>
            <a:custGeom>
              <a:avLst/>
              <a:gdLst/>
              <a:ahLst/>
              <a:cxnLst/>
              <a:rect l="0" t="0" r="0" b="0"/>
              <a:pathLst>
                <a:path w="263214" h="21059">
                  <a:moveTo>
                    <a:pt x="263213" y="0"/>
                  </a:moveTo>
                  <a:lnTo>
                    <a:pt x="254412" y="2934"/>
                  </a:lnTo>
                  <a:lnTo>
                    <a:pt x="246065" y="5716"/>
                  </a:lnTo>
                  <a:lnTo>
                    <a:pt x="237357" y="8611"/>
                  </a:lnTo>
                  <a:lnTo>
                    <a:pt x="227890" y="11479"/>
                  </a:lnTo>
                  <a:lnTo>
                    <a:pt x="217099" y="13996"/>
                  </a:lnTo>
                  <a:lnTo>
                    <a:pt x="204805" y="16006"/>
                  </a:lnTo>
                  <a:lnTo>
                    <a:pt x="191313" y="17519"/>
                  </a:lnTo>
                  <a:lnTo>
                    <a:pt x="177194" y="18614"/>
                  </a:lnTo>
                  <a:lnTo>
                    <a:pt x="162849" y="19387"/>
                  </a:lnTo>
                  <a:lnTo>
                    <a:pt x="148474" y="19923"/>
                  </a:lnTo>
                  <a:lnTo>
                    <a:pt x="134143" y="20291"/>
                  </a:lnTo>
                  <a:lnTo>
                    <a:pt x="119873" y="20541"/>
                  </a:lnTo>
                  <a:lnTo>
                    <a:pt x="105493" y="20711"/>
                  </a:lnTo>
                  <a:lnTo>
                    <a:pt x="90687" y="20825"/>
                  </a:lnTo>
                  <a:lnTo>
                    <a:pt x="75329" y="20902"/>
                  </a:lnTo>
                  <a:lnTo>
                    <a:pt x="60012" y="20954"/>
                  </a:lnTo>
                  <a:lnTo>
                    <a:pt x="44338" y="20994"/>
                  </a:lnTo>
                  <a:lnTo>
                    <a:pt x="25810" y="2102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00497" y="2713546"/>
              <a:ext cx="191640" cy="314783"/>
            </a:xfrm>
            <a:custGeom>
              <a:avLst/>
              <a:gdLst/>
              <a:ahLst/>
              <a:cxnLst/>
              <a:rect l="0" t="0" r="0" b="0"/>
              <a:pathLst>
                <a:path w="191640" h="314783">
                  <a:moveTo>
                    <a:pt x="0" y="55448"/>
                  </a:moveTo>
                  <a:lnTo>
                    <a:pt x="134" y="43847"/>
                  </a:lnTo>
                  <a:lnTo>
                    <a:pt x="1414" y="33999"/>
                  </a:lnTo>
                  <a:lnTo>
                    <a:pt x="4017" y="25003"/>
                  </a:lnTo>
                  <a:lnTo>
                    <a:pt x="8082" y="16907"/>
                  </a:lnTo>
                  <a:lnTo>
                    <a:pt x="14012" y="10176"/>
                  </a:lnTo>
                  <a:lnTo>
                    <a:pt x="21846" y="4969"/>
                  </a:lnTo>
                  <a:lnTo>
                    <a:pt x="31172" y="1461"/>
                  </a:lnTo>
                  <a:lnTo>
                    <a:pt x="41331" y="0"/>
                  </a:lnTo>
                  <a:lnTo>
                    <a:pt x="51856" y="574"/>
                  </a:lnTo>
                  <a:lnTo>
                    <a:pt x="62342" y="2890"/>
                  </a:lnTo>
                  <a:lnTo>
                    <a:pt x="72375" y="6571"/>
                  </a:lnTo>
                  <a:lnTo>
                    <a:pt x="81771" y="11272"/>
                  </a:lnTo>
                  <a:lnTo>
                    <a:pt x="90061" y="17036"/>
                  </a:lnTo>
                  <a:lnTo>
                    <a:pt x="96427" y="24260"/>
                  </a:lnTo>
                  <a:lnTo>
                    <a:pt x="100595" y="33041"/>
                  </a:lnTo>
                  <a:lnTo>
                    <a:pt x="102769" y="43039"/>
                  </a:lnTo>
                  <a:lnTo>
                    <a:pt x="103330" y="53667"/>
                  </a:lnTo>
                  <a:lnTo>
                    <a:pt x="102671" y="64515"/>
                  </a:lnTo>
                  <a:lnTo>
                    <a:pt x="100961" y="75221"/>
                  </a:lnTo>
                  <a:lnTo>
                    <a:pt x="98152" y="85403"/>
                  </a:lnTo>
                  <a:lnTo>
                    <a:pt x="94341" y="94855"/>
                  </a:lnTo>
                  <a:lnTo>
                    <a:pt x="90942" y="101552"/>
                  </a:lnTo>
                  <a:lnTo>
                    <a:pt x="90449" y="104055"/>
                  </a:lnTo>
                  <a:lnTo>
                    <a:pt x="93717" y="104933"/>
                  </a:lnTo>
                  <a:lnTo>
                    <a:pt x="100018" y="105897"/>
                  </a:lnTo>
                  <a:lnTo>
                    <a:pt x="108212" y="107780"/>
                  </a:lnTo>
                  <a:lnTo>
                    <a:pt x="117461" y="110799"/>
                  </a:lnTo>
                  <a:lnTo>
                    <a:pt x="127116" y="114862"/>
                  </a:lnTo>
                  <a:lnTo>
                    <a:pt x="136605" y="119765"/>
                  </a:lnTo>
                  <a:lnTo>
                    <a:pt x="145652" y="125306"/>
                  </a:lnTo>
                  <a:lnTo>
                    <a:pt x="154052" y="131475"/>
                  </a:lnTo>
                  <a:lnTo>
                    <a:pt x="161558" y="138442"/>
                  </a:lnTo>
                  <a:lnTo>
                    <a:pt x="168130" y="146240"/>
                  </a:lnTo>
                  <a:lnTo>
                    <a:pt x="173885" y="154763"/>
                  </a:lnTo>
                  <a:lnTo>
                    <a:pt x="178994" y="163863"/>
                  </a:lnTo>
                  <a:lnTo>
                    <a:pt x="183612" y="173397"/>
                  </a:lnTo>
                  <a:lnTo>
                    <a:pt x="187545" y="183411"/>
                  </a:lnTo>
                  <a:lnTo>
                    <a:pt x="190284" y="194117"/>
                  </a:lnTo>
                  <a:lnTo>
                    <a:pt x="191639" y="205571"/>
                  </a:lnTo>
                  <a:lnTo>
                    <a:pt x="191565" y="217364"/>
                  </a:lnTo>
                  <a:lnTo>
                    <a:pt x="189995" y="228748"/>
                  </a:lnTo>
                  <a:lnTo>
                    <a:pt x="187048" y="239328"/>
                  </a:lnTo>
                  <a:lnTo>
                    <a:pt x="182968" y="249059"/>
                  </a:lnTo>
                  <a:lnTo>
                    <a:pt x="178021" y="258055"/>
                  </a:lnTo>
                  <a:lnTo>
                    <a:pt x="172434" y="266472"/>
                  </a:lnTo>
                  <a:lnTo>
                    <a:pt x="166228" y="274295"/>
                  </a:lnTo>
                  <a:lnTo>
                    <a:pt x="159231" y="281337"/>
                  </a:lnTo>
                  <a:lnTo>
                    <a:pt x="151412" y="287561"/>
                  </a:lnTo>
                  <a:lnTo>
                    <a:pt x="142873" y="293065"/>
                  </a:lnTo>
                  <a:lnTo>
                    <a:pt x="133763" y="297996"/>
                  </a:lnTo>
                  <a:lnTo>
                    <a:pt x="124222" y="302495"/>
                  </a:lnTo>
                  <a:lnTo>
                    <a:pt x="114204" y="306517"/>
                  </a:lnTo>
                  <a:lnTo>
                    <a:pt x="103493" y="309847"/>
                  </a:lnTo>
                  <a:lnTo>
                    <a:pt x="92037" y="312416"/>
                  </a:lnTo>
                  <a:lnTo>
                    <a:pt x="80140" y="314117"/>
                  </a:lnTo>
                  <a:lnTo>
                    <a:pt x="67003" y="314782"/>
                  </a:lnTo>
                  <a:lnTo>
                    <a:pt x="49236" y="313350"/>
                  </a:lnTo>
                  <a:lnTo>
                    <a:pt x="21057" y="308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252891" y="1107953"/>
            <a:ext cx="800167" cy="680580"/>
            <a:chOff x="1252891" y="1107953"/>
            <a:chExt cx="800167" cy="680580"/>
          </a:xfrm>
        </p:grpSpPr>
        <p:sp>
          <p:nvSpPr>
            <p:cNvPr id="77" name="Freeform 76"/>
            <p:cNvSpPr/>
            <p:nvPr/>
          </p:nvSpPr>
          <p:spPr>
            <a:xfrm>
              <a:off x="1252891" y="1368704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120474" y="8802"/>
                  </a:lnTo>
                  <a:lnTo>
                    <a:pt x="114910" y="17148"/>
                  </a:lnTo>
                  <a:lnTo>
                    <a:pt x="109111" y="25847"/>
                  </a:lnTo>
                  <a:lnTo>
                    <a:pt x="103030" y="34968"/>
                  </a:lnTo>
                  <a:lnTo>
                    <a:pt x="96700" y="44463"/>
                  </a:lnTo>
                  <a:lnTo>
                    <a:pt x="90167" y="54255"/>
                  </a:lnTo>
                  <a:lnTo>
                    <a:pt x="83319" y="64269"/>
                  </a:lnTo>
                  <a:lnTo>
                    <a:pt x="75888" y="74443"/>
                  </a:lnTo>
                  <a:lnTo>
                    <a:pt x="67781" y="84725"/>
                  </a:lnTo>
                  <a:lnTo>
                    <a:pt x="59219" y="94916"/>
                  </a:lnTo>
                  <a:lnTo>
                    <a:pt x="50626" y="104685"/>
                  </a:lnTo>
                  <a:lnTo>
                    <a:pt x="42258" y="113877"/>
                  </a:lnTo>
                  <a:lnTo>
                    <a:pt x="34297" y="122212"/>
                  </a:lnTo>
                  <a:lnTo>
                    <a:pt x="26044" y="130021"/>
                  </a:lnTo>
                  <a:lnTo>
                    <a:pt x="15659" y="13798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73948" y="1358176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19" y="34790"/>
                  </a:lnTo>
                  <a:lnTo>
                    <a:pt x="21001" y="43637"/>
                  </a:lnTo>
                  <a:lnTo>
                    <a:pt x="26936" y="52180"/>
                  </a:lnTo>
                  <a:lnTo>
                    <a:pt x="33370" y="60541"/>
                  </a:lnTo>
                  <a:lnTo>
                    <a:pt x="40517" y="69067"/>
                  </a:lnTo>
                  <a:lnTo>
                    <a:pt x="48430" y="77951"/>
                  </a:lnTo>
                  <a:lnTo>
                    <a:pt x="56861" y="87222"/>
                  </a:lnTo>
                  <a:lnTo>
                    <a:pt x="65366" y="96832"/>
                  </a:lnTo>
                  <a:lnTo>
                    <a:pt x="73679" y="106694"/>
                  </a:lnTo>
                  <a:lnTo>
                    <a:pt x="81802" y="116284"/>
                  </a:lnTo>
                  <a:lnTo>
                    <a:pt x="90926" y="125596"/>
                  </a:lnTo>
                  <a:lnTo>
                    <a:pt x="104084" y="135445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03574" y="1107953"/>
              <a:ext cx="165214" cy="282668"/>
            </a:xfrm>
            <a:custGeom>
              <a:avLst/>
              <a:gdLst/>
              <a:ahLst/>
              <a:cxnLst/>
              <a:rect l="0" t="0" r="0" b="0"/>
              <a:pathLst>
                <a:path w="165214" h="282668">
                  <a:moveTo>
                    <a:pt x="70457" y="8067"/>
                  </a:moveTo>
                  <a:lnTo>
                    <a:pt x="64656" y="14002"/>
                  </a:lnTo>
                  <a:lnTo>
                    <a:pt x="59732" y="20207"/>
                  </a:lnTo>
                  <a:lnTo>
                    <a:pt x="55225" y="27298"/>
                  </a:lnTo>
                  <a:lnTo>
                    <a:pt x="50831" y="35065"/>
                  </a:lnTo>
                  <a:lnTo>
                    <a:pt x="46169" y="43063"/>
                  </a:lnTo>
                  <a:lnTo>
                    <a:pt x="41068" y="50930"/>
                  </a:lnTo>
                  <a:lnTo>
                    <a:pt x="36008" y="55946"/>
                  </a:lnTo>
                  <a:lnTo>
                    <a:pt x="32463" y="55306"/>
                  </a:lnTo>
                  <a:lnTo>
                    <a:pt x="31532" y="50732"/>
                  </a:lnTo>
                  <a:lnTo>
                    <a:pt x="32971" y="43849"/>
                  </a:lnTo>
                  <a:lnTo>
                    <a:pt x="36174" y="35760"/>
                  </a:lnTo>
                  <a:lnTo>
                    <a:pt x="40613" y="27313"/>
                  </a:lnTo>
                  <a:lnTo>
                    <a:pt x="45904" y="18967"/>
                  </a:lnTo>
                  <a:lnTo>
                    <a:pt x="52104" y="11375"/>
                  </a:lnTo>
                  <a:lnTo>
                    <a:pt x="59640" y="5473"/>
                  </a:lnTo>
                  <a:lnTo>
                    <a:pt x="68630" y="1622"/>
                  </a:lnTo>
                  <a:lnTo>
                    <a:pt x="78433" y="0"/>
                  </a:lnTo>
                  <a:lnTo>
                    <a:pt x="87867" y="872"/>
                  </a:lnTo>
                  <a:lnTo>
                    <a:pt x="96283" y="4124"/>
                  </a:lnTo>
                  <a:lnTo>
                    <a:pt x="103559" y="9373"/>
                  </a:lnTo>
                  <a:lnTo>
                    <a:pt x="109828" y="16167"/>
                  </a:lnTo>
                  <a:lnTo>
                    <a:pt x="115301" y="24104"/>
                  </a:lnTo>
                  <a:lnTo>
                    <a:pt x="120181" y="33022"/>
                  </a:lnTo>
                  <a:lnTo>
                    <a:pt x="124634" y="42984"/>
                  </a:lnTo>
                  <a:lnTo>
                    <a:pt x="128783" y="53943"/>
                  </a:lnTo>
                  <a:lnTo>
                    <a:pt x="132556" y="65742"/>
                  </a:lnTo>
                  <a:lnTo>
                    <a:pt x="135712" y="78194"/>
                  </a:lnTo>
                  <a:lnTo>
                    <a:pt x="138162" y="91133"/>
                  </a:lnTo>
                  <a:lnTo>
                    <a:pt x="139806" y="104585"/>
                  </a:lnTo>
                  <a:lnTo>
                    <a:pt x="140460" y="118754"/>
                  </a:lnTo>
                  <a:lnTo>
                    <a:pt x="140119" y="133686"/>
                  </a:lnTo>
                  <a:lnTo>
                    <a:pt x="138925" y="148968"/>
                  </a:lnTo>
                  <a:lnTo>
                    <a:pt x="137060" y="163847"/>
                  </a:lnTo>
                  <a:lnTo>
                    <a:pt x="134693" y="177928"/>
                  </a:lnTo>
                  <a:lnTo>
                    <a:pt x="131799" y="191162"/>
                  </a:lnTo>
                  <a:lnTo>
                    <a:pt x="128180" y="203664"/>
                  </a:lnTo>
                  <a:lnTo>
                    <a:pt x="123782" y="215587"/>
                  </a:lnTo>
                  <a:lnTo>
                    <a:pt x="118694" y="226918"/>
                  </a:lnTo>
                  <a:lnTo>
                    <a:pt x="113053" y="237468"/>
                  </a:lnTo>
                  <a:lnTo>
                    <a:pt x="106994" y="247196"/>
                  </a:lnTo>
                  <a:lnTo>
                    <a:pt x="100468" y="256036"/>
                  </a:lnTo>
                  <a:lnTo>
                    <a:pt x="93255" y="263828"/>
                  </a:lnTo>
                  <a:lnTo>
                    <a:pt x="85292" y="270579"/>
                  </a:lnTo>
                  <a:lnTo>
                    <a:pt x="76656" y="276112"/>
                  </a:lnTo>
                  <a:lnTo>
                    <a:pt x="67481" y="280006"/>
                  </a:lnTo>
                  <a:lnTo>
                    <a:pt x="57905" y="282175"/>
                  </a:lnTo>
                  <a:lnTo>
                    <a:pt x="48203" y="282667"/>
                  </a:lnTo>
                  <a:lnTo>
                    <a:pt x="38770" y="281484"/>
                  </a:lnTo>
                  <a:lnTo>
                    <a:pt x="29803" y="278796"/>
                  </a:lnTo>
                  <a:lnTo>
                    <a:pt x="21478" y="274722"/>
                  </a:lnTo>
                  <a:lnTo>
                    <a:pt x="14032" y="269246"/>
                  </a:lnTo>
                  <a:lnTo>
                    <a:pt x="7524" y="262501"/>
                  </a:lnTo>
                  <a:lnTo>
                    <a:pt x="2493" y="255042"/>
                  </a:lnTo>
                  <a:lnTo>
                    <a:pt x="0" y="247730"/>
                  </a:lnTo>
                  <a:lnTo>
                    <a:pt x="407" y="241043"/>
                  </a:lnTo>
                  <a:lnTo>
                    <a:pt x="3614" y="235252"/>
                  </a:lnTo>
                  <a:lnTo>
                    <a:pt x="9421" y="230586"/>
                  </a:lnTo>
                  <a:lnTo>
                    <a:pt x="17432" y="227052"/>
                  </a:lnTo>
                  <a:lnTo>
                    <a:pt x="27012" y="224815"/>
                  </a:lnTo>
                  <a:lnTo>
                    <a:pt x="37409" y="224279"/>
                  </a:lnTo>
                  <a:lnTo>
                    <a:pt x="48131" y="225509"/>
                  </a:lnTo>
                  <a:lnTo>
                    <a:pt x="58936" y="228281"/>
                  </a:lnTo>
                  <a:lnTo>
                    <a:pt x="69722" y="232276"/>
                  </a:lnTo>
                  <a:lnTo>
                    <a:pt x="80455" y="237182"/>
                  </a:lnTo>
                  <a:lnTo>
                    <a:pt x="90968" y="242745"/>
                  </a:lnTo>
                  <a:lnTo>
                    <a:pt x="100963" y="248770"/>
                  </a:lnTo>
                  <a:lnTo>
                    <a:pt x="110318" y="255105"/>
                  </a:lnTo>
                  <a:lnTo>
                    <a:pt x="119163" y="261347"/>
                  </a:lnTo>
                  <a:lnTo>
                    <a:pt x="128858" y="267440"/>
                  </a:lnTo>
                  <a:lnTo>
                    <a:pt x="142491" y="273918"/>
                  </a:lnTo>
                  <a:lnTo>
                    <a:pt x="165213" y="2818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05575" y="1463461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304120" y="67"/>
                  </a:lnTo>
                  <a:lnTo>
                    <a:pt x="292991" y="707"/>
                  </a:lnTo>
                  <a:lnTo>
                    <a:pt x="281392" y="1999"/>
                  </a:lnTo>
                  <a:lnTo>
                    <a:pt x="269231" y="3686"/>
                  </a:lnTo>
                  <a:lnTo>
                    <a:pt x="256571" y="5354"/>
                  </a:lnTo>
                  <a:lnTo>
                    <a:pt x="243511" y="6772"/>
                  </a:lnTo>
                  <a:lnTo>
                    <a:pt x="229986" y="8043"/>
                  </a:lnTo>
                  <a:lnTo>
                    <a:pt x="215772" y="9501"/>
                  </a:lnTo>
                  <a:lnTo>
                    <a:pt x="200809" y="11330"/>
                  </a:lnTo>
                  <a:lnTo>
                    <a:pt x="185337" y="13388"/>
                  </a:lnTo>
                  <a:lnTo>
                    <a:pt x="169798" y="15316"/>
                  </a:lnTo>
                  <a:lnTo>
                    <a:pt x="154453" y="16910"/>
                  </a:lnTo>
                  <a:lnTo>
                    <a:pt x="139216" y="18133"/>
                  </a:lnTo>
                  <a:lnTo>
                    <a:pt x="123766" y="19028"/>
                  </a:lnTo>
                  <a:lnTo>
                    <a:pt x="107931" y="19665"/>
                  </a:lnTo>
                  <a:lnTo>
                    <a:pt x="91855" y="20110"/>
                  </a:lnTo>
                  <a:lnTo>
                    <a:pt x="75903" y="20416"/>
                  </a:lnTo>
                  <a:lnTo>
                    <a:pt x="60298" y="20625"/>
                  </a:lnTo>
                  <a:lnTo>
                    <a:pt x="45684" y="20767"/>
                  </a:lnTo>
                  <a:lnTo>
                    <a:pt x="31759" y="20878"/>
                  </a:lnTo>
                  <a:lnTo>
                    <a:pt x="17303" y="209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89628" y="1539128"/>
              <a:ext cx="179160" cy="249405"/>
            </a:xfrm>
            <a:custGeom>
              <a:avLst/>
              <a:gdLst/>
              <a:ahLst/>
              <a:cxnLst/>
              <a:rect l="0" t="0" r="0" b="0"/>
              <a:pathLst>
                <a:path w="179160" h="249405">
                  <a:moveTo>
                    <a:pt x="42289" y="19089"/>
                  </a:moveTo>
                  <a:lnTo>
                    <a:pt x="36421" y="25024"/>
                  </a:lnTo>
                  <a:lnTo>
                    <a:pt x="30857" y="31228"/>
                  </a:lnTo>
                  <a:lnTo>
                    <a:pt x="25081" y="38245"/>
                  </a:lnTo>
                  <a:lnTo>
                    <a:pt x="19877" y="43234"/>
                  </a:lnTo>
                  <a:lnTo>
                    <a:pt x="16967" y="42962"/>
                  </a:lnTo>
                  <a:lnTo>
                    <a:pt x="17015" y="38881"/>
                  </a:lnTo>
                  <a:lnTo>
                    <a:pt x="19421" y="32630"/>
                  </a:lnTo>
                  <a:lnTo>
                    <a:pt x="23435" y="25397"/>
                  </a:lnTo>
                  <a:lnTo>
                    <a:pt x="28502" y="17857"/>
                  </a:lnTo>
                  <a:lnTo>
                    <a:pt x="34415" y="10801"/>
                  </a:lnTo>
                  <a:lnTo>
                    <a:pt x="41243" y="5256"/>
                  </a:lnTo>
                  <a:lnTo>
                    <a:pt x="48958" y="1637"/>
                  </a:lnTo>
                  <a:lnTo>
                    <a:pt x="57265" y="0"/>
                  </a:lnTo>
                  <a:lnTo>
                    <a:pt x="65690" y="329"/>
                  </a:lnTo>
                  <a:lnTo>
                    <a:pt x="73947" y="2403"/>
                  </a:lnTo>
                  <a:lnTo>
                    <a:pt x="81780" y="6046"/>
                  </a:lnTo>
                  <a:lnTo>
                    <a:pt x="88887" y="11223"/>
                  </a:lnTo>
                  <a:lnTo>
                    <a:pt x="95184" y="17773"/>
                  </a:lnTo>
                  <a:lnTo>
                    <a:pt x="100751" y="25439"/>
                  </a:lnTo>
                  <a:lnTo>
                    <a:pt x="105732" y="33954"/>
                  </a:lnTo>
                  <a:lnTo>
                    <a:pt x="110263" y="43092"/>
                  </a:lnTo>
                  <a:lnTo>
                    <a:pt x="114139" y="52838"/>
                  </a:lnTo>
                  <a:lnTo>
                    <a:pt x="116838" y="63365"/>
                  </a:lnTo>
                  <a:lnTo>
                    <a:pt x="118176" y="74712"/>
                  </a:lnTo>
                  <a:lnTo>
                    <a:pt x="118430" y="86943"/>
                  </a:lnTo>
                  <a:lnTo>
                    <a:pt x="118145" y="100218"/>
                  </a:lnTo>
                  <a:lnTo>
                    <a:pt x="117692" y="114513"/>
                  </a:lnTo>
                  <a:lnTo>
                    <a:pt x="117085" y="129350"/>
                  </a:lnTo>
                  <a:lnTo>
                    <a:pt x="116079" y="143923"/>
                  </a:lnTo>
                  <a:lnTo>
                    <a:pt x="114549" y="157791"/>
                  </a:lnTo>
                  <a:lnTo>
                    <a:pt x="112352" y="170711"/>
                  </a:lnTo>
                  <a:lnTo>
                    <a:pt x="109267" y="182469"/>
                  </a:lnTo>
                  <a:lnTo>
                    <a:pt x="105260" y="193079"/>
                  </a:lnTo>
                  <a:lnTo>
                    <a:pt x="100449" y="202714"/>
                  </a:lnTo>
                  <a:lnTo>
                    <a:pt x="95002" y="211588"/>
                  </a:lnTo>
                  <a:lnTo>
                    <a:pt x="89076" y="219893"/>
                  </a:lnTo>
                  <a:lnTo>
                    <a:pt x="82641" y="227627"/>
                  </a:lnTo>
                  <a:lnTo>
                    <a:pt x="75490" y="234603"/>
                  </a:lnTo>
                  <a:lnTo>
                    <a:pt x="67568" y="240765"/>
                  </a:lnTo>
                  <a:lnTo>
                    <a:pt x="58960" y="245717"/>
                  </a:lnTo>
                  <a:lnTo>
                    <a:pt x="49803" y="248681"/>
                  </a:lnTo>
                  <a:lnTo>
                    <a:pt x="40244" y="249404"/>
                  </a:lnTo>
                  <a:lnTo>
                    <a:pt x="30724" y="247939"/>
                  </a:lnTo>
                  <a:lnTo>
                    <a:pt x="21945" y="244371"/>
                  </a:lnTo>
                  <a:lnTo>
                    <a:pt x="14240" y="238968"/>
                  </a:lnTo>
                  <a:lnTo>
                    <a:pt x="7915" y="231935"/>
                  </a:lnTo>
                  <a:lnTo>
                    <a:pt x="3416" y="223328"/>
                  </a:lnTo>
                  <a:lnTo>
                    <a:pt x="805" y="213331"/>
                  </a:lnTo>
                  <a:lnTo>
                    <a:pt x="0" y="202537"/>
                  </a:lnTo>
                  <a:lnTo>
                    <a:pt x="963" y="191832"/>
                  </a:lnTo>
                  <a:lnTo>
                    <a:pt x="3501" y="181725"/>
                  </a:lnTo>
                  <a:lnTo>
                    <a:pt x="7473" y="172822"/>
                  </a:lnTo>
                  <a:lnTo>
                    <a:pt x="12879" y="165979"/>
                  </a:lnTo>
                  <a:lnTo>
                    <a:pt x="19582" y="161461"/>
                  </a:lnTo>
                  <a:lnTo>
                    <a:pt x="27183" y="159209"/>
                  </a:lnTo>
                  <a:lnTo>
                    <a:pt x="35122" y="159118"/>
                  </a:lnTo>
                  <a:lnTo>
                    <a:pt x="43052" y="160905"/>
                  </a:lnTo>
                  <a:lnTo>
                    <a:pt x="50832" y="164184"/>
                  </a:lnTo>
                  <a:lnTo>
                    <a:pt x="58436" y="168584"/>
                  </a:lnTo>
                  <a:lnTo>
                    <a:pt x="65889" y="173790"/>
                  </a:lnTo>
                  <a:lnTo>
                    <a:pt x="73386" y="179401"/>
                  </a:lnTo>
                  <a:lnTo>
                    <a:pt x="81266" y="184932"/>
                  </a:lnTo>
                  <a:lnTo>
                    <a:pt x="89689" y="190127"/>
                  </a:lnTo>
                  <a:lnTo>
                    <a:pt x="98806" y="194766"/>
                  </a:lnTo>
                  <a:lnTo>
                    <a:pt x="108838" y="198584"/>
                  </a:lnTo>
                  <a:lnTo>
                    <a:pt x="119798" y="201517"/>
                  </a:lnTo>
                  <a:lnTo>
                    <a:pt x="131146" y="203480"/>
                  </a:lnTo>
                  <a:lnTo>
                    <a:pt x="143103" y="204357"/>
                  </a:lnTo>
                  <a:lnTo>
                    <a:pt x="157837" y="203108"/>
                  </a:lnTo>
                  <a:lnTo>
                    <a:pt x="179159" y="198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47772" y="1388289"/>
              <a:ext cx="105286" cy="12002"/>
            </a:xfrm>
            <a:custGeom>
              <a:avLst/>
              <a:gdLst/>
              <a:ahLst/>
              <a:cxnLst/>
              <a:rect l="0" t="0" r="0" b="0"/>
              <a:pathLst>
                <a:path w="105286" h="12002">
                  <a:moveTo>
                    <a:pt x="105285" y="12001"/>
                  </a:moveTo>
                  <a:lnTo>
                    <a:pt x="96416" y="6334"/>
                  </a:lnTo>
                  <a:lnTo>
                    <a:pt x="87429" y="2690"/>
                  </a:lnTo>
                  <a:lnTo>
                    <a:pt x="77439" y="776"/>
                  </a:lnTo>
                  <a:lnTo>
                    <a:pt x="66502" y="106"/>
                  </a:lnTo>
                  <a:lnTo>
                    <a:pt x="53461" y="0"/>
                  </a:lnTo>
                  <a:lnTo>
                    <a:pt x="33811" y="444"/>
                  </a:lnTo>
                  <a:lnTo>
                    <a:pt x="0" y="1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47772" y="146346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5359" y="2866"/>
                  </a:lnTo>
                  <a:lnTo>
                    <a:pt x="66372" y="5008"/>
                  </a:lnTo>
                  <a:lnTo>
                    <a:pt x="56391" y="6611"/>
                  </a:lnTo>
                  <a:lnTo>
                    <a:pt x="45858" y="7795"/>
                  </a:lnTo>
                  <a:lnTo>
                    <a:pt x="34619" y="8773"/>
                  </a:lnTo>
                  <a:lnTo>
                    <a:pt x="20567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84352" y="4081354"/>
            <a:ext cx="315856" cy="789153"/>
            <a:chOff x="684352" y="4081354"/>
            <a:chExt cx="315856" cy="789153"/>
          </a:xfrm>
        </p:grpSpPr>
        <p:sp>
          <p:nvSpPr>
            <p:cNvPr id="85" name="Freeform 84"/>
            <p:cNvSpPr/>
            <p:nvPr/>
          </p:nvSpPr>
          <p:spPr>
            <a:xfrm>
              <a:off x="789673" y="4081354"/>
              <a:ext cx="121713" cy="257150"/>
            </a:xfrm>
            <a:custGeom>
              <a:avLst/>
              <a:gdLst/>
              <a:ahLst/>
              <a:cxnLst/>
              <a:rect l="0" t="0" r="0" b="0"/>
              <a:pathLst>
                <a:path w="121713" h="257150">
                  <a:moveTo>
                    <a:pt x="84192" y="3703"/>
                  </a:moveTo>
                  <a:lnTo>
                    <a:pt x="72524" y="3636"/>
                  </a:lnTo>
                  <a:lnTo>
                    <a:pt x="62035" y="2995"/>
                  </a:lnTo>
                  <a:lnTo>
                    <a:pt x="51738" y="1713"/>
                  </a:lnTo>
                  <a:lnTo>
                    <a:pt x="41609" y="372"/>
                  </a:lnTo>
                  <a:lnTo>
                    <a:pt x="31914" y="0"/>
                  </a:lnTo>
                  <a:lnTo>
                    <a:pt x="22791" y="1097"/>
                  </a:lnTo>
                  <a:lnTo>
                    <a:pt x="14707" y="3823"/>
                  </a:lnTo>
                  <a:lnTo>
                    <a:pt x="8490" y="8254"/>
                  </a:lnTo>
                  <a:lnTo>
                    <a:pt x="4422" y="14245"/>
                  </a:lnTo>
                  <a:lnTo>
                    <a:pt x="2149" y="21674"/>
                  </a:lnTo>
                  <a:lnTo>
                    <a:pt x="989" y="30548"/>
                  </a:lnTo>
                  <a:lnTo>
                    <a:pt x="424" y="40734"/>
                  </a:lnTo>
                  <a:lnTo>
                    <a:pt x="159" y="51994"/>
                  </a:lnTo>
                  <a:lnTo>
                    <a:pt x="38" y="64076"/>
                  </a:lnTo>
                  <a:lnTo>
                    <a:pt x="0" y="76735"/>
                  </a:lnTo>
                  <a:lnTo>
                    <a:pt x="497" y="88979"/>
                  </a:lnTo>
                  <a:lnTo>
                    <a:pt x="2435" y="99142"/>
                  </a:lnTo>
                  <a:lnTo>
                    <a:pt x="6194" y="106486"/>
                  </a:lnTo>
                  <a:lnTo>
                    <a:pt x="11671" y="111108"/>
                  </a:lnTo>
                  <a:lnTo>
                    <a:pt x="18562" y="113470"/>
                  </a:lnTo>
                  <a:lnTo>
                    <a:pt x="26531" y="114107"/>
                  </a:lnTo>
                  <a:lnTo>
                    <a:pt x="35287" y="113812"/>
                  </a:lnTo>
                  <a:lnTo>
                    <a:pt x="44601" y="113566"/>
                  </a:lnTo>
                  <a:lnTo>
                    <a:pt x="54300" y="113910"/>
                  </a:lnTo>
                  <a:lnTo>
                    <a:pt x="64097" y="115303"/>
                  </a:lnTo>
                  <a:lnTo>
                    <a:pt x="73601" y="118293"/>
                  </a:lnTo>
                  <a:lnTo>
                    <a:pt x="82619" y="123011"/>
                  </a:lnTo>
                  <a:lnTo>
                    <a:pt x="90980" y="129264"/>
                  </a:lnTo>
                  <a:lnTo>
                    <a:pt x="98450" y="136741"/>
                  </a:lnTo>
                  <a:lnTo>
                    <a:pt x="104989" y="145139"/>
                  </a:lnTo>
                  <a:lnTo>
                    <a:pt x="110550" y="154368"/>
                  </a:lnTo>
                  <a:lnTo>
                    <a:pt x="114995" y="164539"/>
                  </a:lnTo>
                  <a:lnTo>
                    <a:pt x="118353" y="175633"/>
                  </a:lnTo>
                  <a:lnTo>
                    <a:pt x="120627" y="187354"/>
                  </a:lnTo>
                  <a:lnTo>
                    <a:pt x="121712" y="199220"/>
                  </a:lnTo>
                  <a:lnTo>
                    <a:pt x="121656" y="210934"/>
                  </a:lnTo>
                  <a:lnTo>
                    <a:pt x="120314" y="222070"/>
                  </a:lnTo>
                  <a:lnTo>
                    <a:pt x="117287" y="232016"/>
                  </a:lnTo>
                  <a:lnTo>
                    <a:pt x="112507" y="240545"/>
                  </a:lnTo>
                  <a:lnTo>
                    <a:pt x="106196" y="247440"/>
                  </a:lnTo>
                  <a:lnTo>
                    <a:pt x="98672" y="252331"/>
                  </a:lnTo>
                  <a:lnTo>
                    <a:pt x="90243" y="255217"/>
                  </a:lnTo>
                  <a:lnTo>
                    <a:pt x="81040" y="256545"/>
                  </a:lnTo>
                  <a:lnTo>
                    <a:pt x="69808" y="257149"/>
                  </a:lnTo>
                  <a:lnTo>
                    <a:pt x="52211" y="257084"/>
                  </a:lnTo>
                  <a:lnTo>
                    <a:pt x="21021" y="256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4352" y="4453554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0"/>
                  </a:moveTo>
                  <a:lnTo>
                    <a:pt x="301253" y="0"/>
                  </a:lnTo>
                  <a:lnTo>
                    <a:pt x="287982" y="0"/>
                  </a:lnTo>
                  <a:lnTo>
                    <a:pt x="274776" y="0"/>
                  </a:lnTo>
                  <a:lnTo>
                    <a:pt x="261262" y="0"/>
                  </a:lnTo>
                  <a:lnTo>
                    <a:pt x="247105" y="0"/>
                  </a:lnTo>
                  <a:lnTo>
                    <a:pt x="232198" y="0"/>
                  </a:lnTo>
                  <a:lnTo>
                    <a:pt x="216606" y="0"/>
                  </a:lnTo>
                  <a:lnTo>
                    <a:pt x="200460" y="0"/>
                  </a:lnTo>
                  <a:lnTo>
                    <a:pt x="183895" y="5"/>
                  </a:lnTo>
                  <a:lnTo>
                    <a:pt x="167027" y="177"/>
                  </a:lnTo>
                  <a:lnTo>
                    <a:pt x="149945" y="826"/>
                  </a:lnTo>
                  <a:lnTo>
                    <a:pt x="132717" y="2075"/>
                  </a:lnTo>
                  <a:lnTo>
                    <a:pt x="115556" y="3727"/>
                  </a:lnTo>
                  <a:lnTo>
                    <a:pt x="98800" y="5375"/>
                  </a:lnTo>
                  <a:lnTo>
                    <a:pt x="82612" y="6778"/>
                  </a:lnTo>
                  <a:lnTo>
                    <a:pt x="67190" y="7873"/>
                  </a:lnTo>
                  <a:lnTo>
                    <a:pt x="51139" y="8801"/>
                  </a:lnTo>
                  <a:lnTo>
                    <a:pt x="30816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48576" y="4611482"/>
              <a:ext cx="9476" cy="242156"/>
            </a:xfrm>
            <a:custGeom>
              <a:avLst/>
              <a:gdLst/>
              <a:ahLst/>
              <a:cxnLst/>
              <a:rect l="0" t="0" r="0" b="0"/>
              <a:pathLst>
                <a:path w="9476" h="242156">
                  <a:moveTo>
                    <a:pt x="9475" y="0"/>
                  </a:moveTo>
                  <a:lnTo>
                    <a:pt x="6609" y="14668"/>
                  </a:lnTo>
                  <a:lnTo>
                    <a:pt x="4467" y="28579"/>
                  </a:lnTo>
                  <a:lnTo>
                    <a:pt x="2864" y="43078"/>
                  </a:lnTo>
                  <a:lnTo>
                    <a:pt x="1683" y="58279"/>
                  </a:lnTo>
                  <a:lnTo>
                    <a:pt x="834" y="74104"/>
                  </a:lnTo>
                  <a:lnTo>
                    <a:pt x="241" y="90420"/>
                  </a:lnTo>
                  <a:lnTo>
                    <a:pt x="0" y="106936"/>
                  </a:lnTo>
                  <a:lnTo>
                    <a:pt x="364" y="123245"/>
                  </a:lnTo>
                  <a:lnTo>
                    <a:pt x="1419" y="139135"/>
                  </a:lnTo>
                  <a:lnTo>
                    <a:pt x="2941" y="154584"/>
                  </a:lnTo>
                  <a:lnTo>
                    <a:pt x="4501" y="169650"/>
                  </a:lnTo>
                  <a:lnTo>
                    <a:pt x="5845" y="184398"/>
                  </a:lnTo>
                  <a:lnTo>
                    <a:pt x="6900" y="198303"/>
                  </a:lnTo>
                  <a:lnTo>
                    <a:pt x="7797" y="211607"/>
                  </a:lnTo>
                  <a:lnTo>
                    <a:pt x="8611" y="225483"/>
                  </a:lnTo>
                  <a:lnTo>
                    <a:pt x="947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1751" y="4569367"/>
              <a:ext cx="148175" cy="301140"/>
            </a:xfrm>
            <a:custGeom>
              <a:avLst/>
              <a:gdLst/>
              <a:ahLst/>
              <a:cxnLst/>
              <a:rect l="0" t="0" r="0" b="0"/>
              <a:pathLst>
                <a:path w="148175" h="301140">
                  <a:moveTo>
                    <a:pt x="115813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7" y="6617"/>
                  </a:lnTo>
                  <a:lnTo>
                    <a:pt x="77159" y="7970"/>
                  </a:lnTo>
                  <a:lnTo>
                    <a:pt x="65996" y="9467"/>
                  </a:lnTo>
                  <a:lnTo>
                    <a:pt x="54800" y="11327"/>
                  </a:lnTo>
                  <a:lnTo>
                    <a:pt x="44034" y="13912"/>
                  </a:lnTo>
                  <a:lnTo>
                    <a:pt x="34346" y="17790"/>
                  </a:lnTo>
                  <a:lnTo>
                    <a:pt x="25991" y="23150"/>
                  </a:lnTo>
                  <a:lnTo>
                    <a:pt x="19045" y="30023"/>
                  </a:lnTo>
                  <a:lnTo>
                    <a:pt x="13589" y="38457"/>
                  </a:lnTo>
                  <a:lnTo>
                    <a:pt x="9514" y="48311"/>
                  </a:lnTo>
                  <a:lnTo>
                    <a:pt x="6741" y="59164"/>
                  </a:lnTo>
                  <a:lnTo>
                    <a:pt x="5312" y="70432"/>
                  </a:lnTo>
                  <a:lnTo>
                    <a:pt x="5124" y="81746"/>
                  </a:lnTo>
                  <a:lnTo>
                    <a:pt x="5961" y="92950"/>
                  </a:lnTo>
                  <a:lnTo>
                    <a:pt x="7585" y="104005"/>
                  </a:lnTo>
                  <a:lnTo>
                    <a:pt x="9791" y="114901"/>
                  </a:lnTo>
                  <a:lnTo>
                    <a:pt x="12598" y="124837"/>
                  </a:lnTo>
                  <a:lnTo>
                    <a:pt x="16972" y="132061"/>
                  </a:lnTo>
                  <a:lnTo>
                    <a:pt x="23192" y="135655"/>
                  </a:lnTo>
                  <a:lnTo>
                    <a:pt x="29846" y="136001"/>
                  </a:lnTo>
                  <a:lnTo>
                    <a:pt x="36516" y="133954"/>
                  </a:lnTo>
                  <a:lnTo>
                    <a:pt x="43367" y="130426"/>
                  </a:lnTo>
                  <a:lnTo>
                    <a:pt x="50744" y="126267"/>
                  </a:lnTo>
                  <a:lnTo>
                    <a:pt x="58789" y="121987"/>
                  </a:lnTo>
                  <a:lnTo>
                    <a:pt x="67465" y="118293"/>
                  </a:lnTo>
                  <a:lnTo>
                    <a:pt x="76659" y="116169"/>
                  </a:lnTo>
                  <a:lnTo>
                    <a:pt x="86244" y="116005"/>
                  </a:lnTo>
                  <a:lnTo>
                    <a:pt x="95950" y="117844"/>
                  </a:lnTo>
                  <a:lnTo>
                    <a:pt x="105385" y="121661"/>
                  </a:lnTo>
                  <a:lnTo>
                    <a:pt x="114352" y="127230"/>
                  </a:lnTo>
                  <a:lnTo>
                    <a:pt x="122678" y="134373"/>
                  </a:lnTo>
                  <a:lnTo>
                    <a:pt x="130124" y="143054"/>
                  </a:lnTo>
                  <a:lnTo>
                    <a:pt x="136641" y="153114"/>
                  </a:lnTo>
                  <a:lnTo>
                    <a:pt x="142018" y="164461"/>
                  </a:lnTo>
                  <a:lnTo>
                    <a:pt x="145807" y="177131"/>
                  </a:lnTo>
                  <a:lnTo>
                    <a:pt x="147902" y="191018"/>
                  </a:lnTo>
                  <a:lnTo>
                    <a:pt x="148174" y="205579"/>
                  </a:lnTo>
                  <a:lnTo>
                    <a:pt x="146312" y="219967"/>
                  </a:lnTo>
                  <a:lnTo>
                    <a:pt x="142354" y="233706"/>
                  </a:lnTo>
                  <a:lnTo>
                    <a:pt x="136613" y="246370"/>
                  </a:lnTo>
                  <a:lnTo>
                    <a:pt x="129480" y="257423"/>
                  </a:lnTo>
                  <a:lnTo>
                    <a:pt x="121317" y="266743"/>
                  </a:lnTo>
                  <a:lnTo>
                    <a:pt x="112415" y="274527"/>
                  </a:lnTo>
                  <a:lnTo>
                    <a:pt x="102995" y="281088"/>
                  </a:lnTo>
                  <a:lnTo>
                    <a:pt x="93214" y="286726"/>
                  </a:lnTo>
                  <a:lnTo>
                    <a:pt x="83019" y="291535"/>
                  </a:lnTo>
                  <a:lnTo>
                    <a:pt x="72183" y="295401"/>
                  </a:lnTo>
                  <a:lnTo>
                    <a:pt x="60644" y="298335"/>
                  </a:lnTo>
                  <a:lnTo>
                    <a:pt x="48888" y="300282"/>
                  </a:lnTo>
                  <a:lnTo>
                    <a:pt x="36604" y="301139"/>
                  </a:lnTo>
                  <a:lnTo>
                    <a:pt x="21595" y="29986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326590" y="4064000"/>
            <a:ext cx="937037" cy="791553"/>
            <a:chOff x="1326590" y="4064000"/>
            <a:chExt cx="937037" cy="791553"/>
          </a:xfrm>
        </p:grpSpPr>
        <p:sp>
          <p:nvSpPr>
            <p:cNvPr id="90" name="Freeform 89"/>
            <p:cNvSpPr/>
            <p:nvPr/>
          </p:nvSpPr>
          <p:spPr>
            <a:xfrm>
              <a:off x="1337119" y="4358798"/>
              <a:ext cx="84229" cy="105285"/>
            </a:xfrm>
            <a:custGeom>
              <a:avLst/>
              <a:gdLst/>
              <a:ahLst/>
              <a:cxnLst/>
              <a:rect l="0" t="0" r="0" b="0"/>
              <a:pathLst>
                <a:path w="84229" h="105285">
                  <a:moveTo>
                    <a:pt x="84228" y="0"/>
                  </a:moveTo>
                  <a:lnTo>
                    <a:pt x="78360" y="8734"/>
                  </a:lnTo>
                  <a:lnTo>
                    <a:pt x="72796" y="16441"/>
                  </a:lnTo>
                  <a:lnTo>
                    <a:pt x="67001" y="23847"/>
                  </a:lnTo>
                  <a:lnTo>
                    <a:pt x="61093" y="31281"/>
                  </a:lnTo>
                  <a:lnTo>
                    <a:pt x="55412" y="39107"/>
                  </a:lnTo>
                  <a:lnTo>
                    <a:pt x="50132" y="47482"/>
                  </a:lnTo>
                  <a:lnTo>
                    <a:pt x="45109" y="56225"/>
                  </a:lnTo>
                  <a:lnTo>
                    <a:pt x="39975" y="64940"/>
                  </a:lnTo>
                  <a:lnTo>
                    <a:pt x="34524" y="73384"/>
                  </a:lnTo>
                  <a:lnTo>
                    <a:pt x="28830" y="81199"/>
                  </a:lnTo>
                  <a:lnTo>
                    <a:pt x="22493" y="88594"/>
                  </a:lnTo>
                  <a:lnTo>
                    <a:pt x="13835" y="96214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26590" y="4348269"/>
              <a:ext cx="73701" cy="168457"/>
            </a:xfrm>
            <a:custGeom>
              <a:avLst/>
              <a:gdLst/>
              <a:ahLst/>
              <a:cxnLst/>
              <a:rect l="0" t="0" r="0" b="0"/>
              <a:pathLst>
                <a:path w="73701" h="168457">
                  <a:moveTo>
                    <a:pt x="0" y="0"/>
                  </a:moveTo>
                  <a:lnTo>
                    <a:pt x="3001" y="11735"/>
                  </a:lnTo>
                  <a:lnTo>
                    <a:pt x="6423" y="22864"/>
                  </a:lnTo>
                  <a:lnTo>
                    <a:pt x="10620" y="34458"/>
                  </a:lnTo>
                  <a:lnTo>
                    <a:pt x="15520" y="46446"/>
                  </a:lnTo>
                  <a:lnTo>
                    <a:pt x="21001" y="58458"/>
                  </a:lnTo>
                  <a:lnTo>
                    <a:pt x="26927" y="70265"/>
                  </a:lnTo>
                  <a:lnTo>
                    <a:pt x="33016" y="81965"/>
                  </a:lnTo>
                  <a:lnTo>
                    <a:pt x="38866" y="93882"/>
                  </a:lnTo>
                  <a:lnTo>
                    <a:pt x="44277" y="106180"/>
                  </a:lnTo>
                  <a:lnTo>
                    <a:pt x="49274" y="118463"/>
                  </a:lnTo>
                  <a:lnTo>
                    <a:pt x="54610" y="131164"/>
                  </a:lnTo>
                  <a:lnTo>
                    <a:pt x="61869" y="146520"/>
                  </a:lnTo>
                  <a:lnTo>
                    <a:pt x="7370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21388" y="4064000"/>
              <a:ext cx="121251" cy="231627"/>
            </a:xfrm>
            <a:custGeom>
              <a:avLst/>
              <a:gdLst/>
              <a:ahLst/>
              <a:cxnLst/>
              <a:rect l="0" t="0" r="0" b="0"/>
              <a:pathLst>
                <a:path w="121251" h="231627">
                  <a:moveTo>
                    <a:pt x="0" y="0"/>
                  </a:moveTo>
                  <a:lnTo>
                    <a:pt x="8802" y="3000"/>
                  </a:lnTo>
                  <a:lnTo>
                    <a:pt x="17148" y="6422"/>
                  </a:lnTo>
                  <a:lnTo>
                    <a:pt x="25851" y="10609"/>
                  </a:lnTo>
                  <a:lnTo>
                    <a:pt x="35145" y="15164"/>
                  </a:lnTo>
                  <a:lnTo>
                    <a:pt x="45288" y="19349"/>
                  </a:lnTo>
                  <a:lnTo>
                    <a:pt x="56329" y="22778"/>
                  </a:lnTo>
                  <a:lnTo>
                    <a:pt x="67996" y="25562"/>
                  </a:lnTo>
                  <a:lnTo>
                    <a:pt x="79818" y="28115"/>
                  </a:lnTo>
                  <a:lnTo>
                    <a:pt x="91489" y="30729"/>
                  </a:lnTo>
                  <a:lnTo>
                    <a:pt x="102255" y="33842"/>
                  </a:lnTo>
                  <a:lnTo>
                    <a:pt x="110887" y="38084"/>
                  </a:lnTo>
                  <a:lnTo>
                    <a:pt x="116901" y="43688"/>
                  </a:lnTo>
                  <a:lnTo>
                    <a:pt x="120310" y="50557"/>
                  </a:lnTo>
                  <a:lnTo>
                    <a:pt x="121250" y="58456"/>
                  </a:lnTo>
                  <a:lnTo>
                    <a:pt x="120070" y="67143"/>
                  </a:lnTo>
                  <a:lnTo>
                    <a:pt x="117214" y="76567"/>
                  </a:lnTo>
                  <a:lnTo>
                    <a:pt x="113106" y="86869"/>
                  </a:lnTo>
                  <a:lnTo>
                    <a:pt x="108099" y="98052"/>
                  </a:lnTo>
                  <a:lnTo>
                    <a:pt x="102624" y="109831"/>
                  </a:lnTo>
                  <a:lnTo>
                    <a:pt x="97184" y="121737"/>
                  </a:lnTo>
                  <a:lnTo>
                    <a:pt x="92046" y="133487"/>
                  </a:lnTo>
                  <a:lnTo>
                    <a:pt x="87276" y="144986"/>
                  </a:lnTo>
                  <a:lnTo>
                    <a:pt x="82837" y="156242"/>
                  </a:lnTo>
                  <a:lnTo>
                    <a:pt x="78664" y="167289"/>
                  </a:lnTo>
                  <a:lnTo>
                    <a:pt x="74649" y="178108"/>
                  </a:lnTo>
                  <a:lnTo>
                    <a:pt x="70151" y="189882"/>
                  </a:lnTo>
                  <a:lnTo>
                    <a:pt x="63657" y="205881"/>
                  </a:lnTo>
                  <a:lnTo>
                    <a:pt x="52643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64429" y="4113048"/>
              <a:ext cx="178900" cy="202034"/>
            </a:xfrm>
            <a:custGeom>
              <a:avLst/>
              <a:gdLst/>
              <a:ahLst/>
              <a:cxnLst/>
              <a:rect l="0" t="0" r="0" b="0"/>
              <a:pathLst>
                <a:path w="178900" h="202034">
                  <a:moveTo>
                    <a:pt x="78058" y="3594"/>
                  </a:moveTo>
                  <a:lnTo>
                    <a:pt x="69256" y="861"/>
                  </a:lnTo>
                  <a:lnTo>
                    <a:pt x="60910" y="0"/>
                  </a:lnTo>
                  <a:lnTo>
                    <a:pt x="52215" y="990"/>
                  </a:lnTo>
                  <a:lnTo>
                    <a:pt x="43268" y="3529"/>
                  </a:lnTo>
                  <a:lnTo>
                    <a:pt x="34421" y="7313"/>
                  </a:lnTo>
                  <a:lnTo>
                    <a:pt x="25891" y="12058"/>
                  </a:lnTo>
                  <a:lnTo>
                    <a:pt x="18048" y="17836"/>
                  </a:lnTo>
                  <a:lnTo>
                    <a:pt x="11468" y="25063"/>
                  </a:lnTo>
                  <a:lnTo>
                    <a:pt x="6348" y="33852"/>
                  </a:lnTo>
                  <a:lnTo>
                    <a:pt x="2726" y="44193"/>
                  </a:lnTo>
                  <a:lnTo>
                    <a:pt x="654" y="56114"/>
                  </a:lnTo>
                  <a:lnTo>
                    <a:pt x="0" y="69467"/>
                  </a:lnTo>
                  <a:lnTo>
                    <a:pt x="507" y="83822"/>
                  </a:lnTo>
                  <a:lnTo>
                    <a:pt x="1901" y="98596"/>
                  </a:lnTo>
                  <a:lnTo>
                    <a:pt x="3949" y="113409"/>
                  </a:lnTo>
                  <a:lnTo>
                    <a:pt x="6627" y="127776"/>
                  </a:lnTo>
                  <a:lnTo>
                    <a:pt x="10101" y="141044"/>
                  </a:lnTo>
                  <a:lnTo>
                    <a:pt x="14401" y="152965"/>
                  </a:lnTo>
                  <a:lnTo>
                    <a:pt x="19424" y="163630"/>
                  </a:lnTo>
                  <a:lnTo>
                    <a:pt x="25021" y="173269"/>
                  </a:lnTo>
                  <a:lnTo>
                    <a:pt x="31055" y="182116"/>
                  </a:lnTo>
                  <a:lnTo>
                    <a:pt x="37735" y="189891"/>
                  </a:lnTo>
                  <a:lnTo>
                    <a:pt x="45582" y="195838"/>
                  </a:lnTo>
                  <a:lnTo>
                    <a:pt x="54786" y="199690"/>
                  </a:lnTo>
                  <a:lnTo>
                    <a:pt x="65069" y="201633"/>
                  </a:lnTo>
                  <a:lnTo>
                    <a:pt x="75888" y="202033"/>
                  </a:lnTo>
                  <a:lnTo>
                    <a:pt x="86865" y="201260"/>
                  </a:lnTo>
                  <a:lnTo>
                    <a:pt x="97657" y="199473"/>
                  </a:lnTo>
                  <a:lnTo>
                    <a:pt x="107897" y="196611"/>
                  </a:lnTo>
                  <a:lnTo>
                    <a:pt x="117446" y="192729"/>
                  </a:lnTo>
                  <a:lnTo>
                    <a:pt x="126348" y="187989"/>
                  </a:lnTo>
                  <a:lnTo>
                    <a:pt x="134721" y="182584"/>
                  </a:lnTo>
                  <a:lnTo>
                    <a:pt x="142687" y="176683"/>
                  </a:lnTo>
                  <a:lnTo>
                    <a:pt x="150192" y="170263"/>
                  </a:lnTo>
                  <a:lnTo>
                    <a:pt x="157014" y="163121"/>
                  </a:lnTo>
                  <a:lnTo>
                    <a:pt x="163081" y="155200"/>
                  </a:lnTo>
                  <a:lnTo>
                    <a:pt x="168309" y="146423"/>
                  </a:lnTo>
                  <a:lnTo>
                    <a:pt x="172523" y="136620"/>
                  </a:lnTo>
                  <a:lnTo>
                    <a:pt x="175722" y="125805"/>
                  </a:lnTo>
                  <a:lnTo>
                    <a:pt x="177887" y="114288"/>
                  </a:lnTo>
                  <a:lnTo>
                    <a:pt x="178899" y="102564"/>
                  </a:lnTo>
                  <a:lnTo>
                    <a:pt x="178794" y="90950"/>
                  </a:lnTo>
                  <a:lnTo>
                    <a:pt x="177418" y="79882"/>
                  </a:lnTo>
                  <a:lnTo>
                    <a:pt x="174369" y="69983"/>
                  </a:lnTo>
                  <a:lnTo>
                    <a:pt x="169569" y="61481"/>
                  </a:lnTo>
                  <a:lnTo>
                    <a:pt x="163076" y="54434"/>
                  </a:lnTo>
                  <a:lnTo>
                    <a:pt x="154897" y="48909"/>
                  </a:lnTo>
                  <a:lnTo>
                    <a:pt x="145219" y="44788"/>
                  </a:lnTo>
                  <a:lnTo>
                    <a:pt x="134553" y="42006"/>
                  </a:lnTo>
                  <a:lnTo>
                    <a:pt x="122394" y="40482"/>
                  </a:lnTo>
                  <a:lnTo>
                    <a:pt x="105440" y="41196"/>
                  </a:lnTo>
                  <a:lnTo>
                    <a:pt x="78058" y="45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589803" y="4464082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0"/>
                  </a:moveTo>
                  <a:lnTo>
                    <a:pt x="356762" y="67"/>
                  </a:lnTo>
                  <a:lnTo>
                    <a:pt x="345633" y="708"/>
                  </a:lnTo>
                  <a:lnTo>
                    <a:pt x="334030" y="2004"/>
                  </a:lnTo>
                  <a:lnTo>
                    <a:pt x="321696" y="3864"/>
                  </a:lnTo>
                  <a:lnTo>
                    <a:pt x="308388" y="6181"/>
                  </a:lnTo>
                  <a:lnTo>
                    <a:pt x="294078" y="8843"/>
                  </a:lnTo>
                  <a:lnTo>
                    <a:pt x="278901" y="11593"/>
                  </a:lnTo>
                  <a:lnTo>
                    <a:pt x="263039" y="14052"/>
                  </a:lnTo>
                  <a:lnTo>
                    <a:pt x="246677" y="16039"/>
                  </a:lnTo>
                  <a:lnTo>
                    <a:pt x="230286" y="17710"/>
                  </a:lnTo>
                  <a:lnTo>
                    <a:pt x="214588" y="19446"/>
                  </a:lnTo>
                  <a:lnTo>
                    <a:pt x="199912" y="21469"/>
                  </a:lnTo>
                  <a:lnTo>
                    <a:pt x="185923" y="23829"/>
                  </a:lnTo>
                  <a:lnTo>
                    <a:pt x="171842" y="26493"/>
                  </a:lnTo>
                  <a:lnTo>
                    <a:pt x="157214" y="29395"/>
                  </a:lnTo>
                  <a:lnTo>
                    <a:pt x="141929" y="32309"/>
                  </a:lnTo>
                  <a:lnTo>
                    <a:pt x="126049" y="34879"/>
                  </a:lnTo>
                  <a:lnTo>
                    <a:pt x="109701" y="36941"/>
                  </a:lnTo>
                  <a:lnTo>
                    <a:pt x="93332" y="38664"/>
                  </a:lnTo>
                  <a:lnTo>
                    <a:pt x="77655" y="40434"/>
                  </a:lnTo>
                  <a:lnTo>
                    <a:pt x="63016" y="42475"/>
                  </a:lnTo>
                  <a:lnTo>
                    <a:pt x="49659" y="44688"/>
                  </a:lnTo>
                  <a:lnTo>
                    <a:pt x="36496" y="46952"/>
                  </a:lnTo>
                  <a:lnTo>
                    <a:pt x="21256" y="4947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31917" y="4622123"/>
              <a:ext cx="130836" cy="220987"/>
            </a:xfrm>
            <a:custGeom>
              <a:avLst/>
              <a:gdLst/>
              <a:ahLst/>
              <a:cxnLst/>
              <a:rect l="0" t="0" r="0" b="0"/>
              <a:pathLst>
                <a:path w="130836" h="220987">
                  <a:moveTo>
                    <a:pt x="0" y="10415"/>
                  </a:moveTo>
                  <a:lnTo>
                    <a:pt x="11735" y="10415"/>
                  </a:lnTo>
                  <a:lnTo>
                    <a:pt x="22864" y="10415"/>
                  </a:lnTo>
                  <a:lnTo>
                    <a:pt x="34458" y="10411"/>
                  </a:lnTo>
                  <a:lnTo>
                    <a:pt x="46446" y="10238"/>
                  </a:lnTo>
                  <a:lnTo>
                    <a:pt x="58457" y="9590"/>
                  </a:lnTo>
                  <a:lnTo>
                    <a:pt x="70260" y="8336"/>
                  </a:lnTo>
                  <a:lnTo>
                    <a:pt x="81787" y="6511"/>
                  </a:lnTo>
                  <a:lnTo>
                    <a:pt x="93055" y="4215"/>
                  </a:lnTo>
                  <a:lnTo>
                    <a:pt x="104107" y="1595"/>
                  </a:lnTo>
                  <a:lnTo>
                    <a:pt x="114707" y="0"/>
                  </a:lnTo>
                  <a:lnTo>
                    <a:pt x="123466" y="1156"/>
                  </a:lnTo>
                  <a:lnTo>
                    <a:pt x="128821" y="4851"/>
                  </a:lnTo>
                  <a:lnTo>
                    <a:pt x="130835" y="10522"/>
                  </a:lnTo>
                  <a:lnTo>
                    <a:pt x="130189" y="17653"/>
                  </a:lnTo>
                  <a:lnTo>
                    <a:pt x="127582" y="25670"/>
                  </a:lnTo>
                  <a:lnTo>
                    <a:pt x="123584" y="33953"/>
                  </a:lnTo>
                  <a:lnTo>
                    <a:pt x="118622" y="42149"/>
                  </a:lnTo>
                  <a:lnTo>
                    <a:pt x="113162" y="50293"/>
                  </a:lnTo>
                  <a:lnTo>
                    <a:pt x="107725" y="58681"/>
                  </a:lnTo>
                  <a:lnTo>
                    <a:pt x="102587" y="67476"/>
                  </a:lnTo>
                  <a:lnTo>
                    <a:pt x="97813" y="76690"/>
                  </a:lnTo>
                  <a:lnTo>
                    <a:pt x="93372" y="86262"/>
                  </a:lnTo>
                  <a:lnTo>
                    <a:pt x="89193" y="96114"/>
                  </a:lnTo>
                  <a:lnTo>
                    <a:pt x="85045" y="106172"/>
                  </a:lnTo>
                  <a:lnTo>
                    <a:pt x="80566" y="116376"/>
                  </a:lnTo>
                  <a:lnTo>
                    <a:pt x="75589" y="126689"/>
                  </a:lnTo>
                  <a:lnTo>
                    <a:pt x="70277" y="137240"/>
                  </a:lnTo>
                  <a:lnTo>
                    <a:pt x="65019" y="148317"/>
                  </a:lnTo>
                  <a:lnTo>
                    <a:pt x="60044" y="160017"/>
                  </a:lnTo>
                  <a:lnTo>
                    <a:pt x="55554" y="171881"/>
                  </a:lnTo>
                  <a:lnTo>
                    <a:pt x="51366" y="184249"/>
                  </a:lnTo>
                  <a:lnTo>
                    <a:pt x="47114" y="199325"/>
                  </a:lnTo>
                  <a:lnTo>
                    <a:pt x="42114" y="220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84509" y="4643067"/>
              <a:ext cx="189321" cy="212486"/>
            </a:xfrm>
            <a:custGeom>
              <a:avLst/>
              <a:gdLst/>
              <a:ahLst/>
              <a:cxnLst/>
              <a:rect l="0" t="0" r="0" b="0"/>
              <a:pathLst>
                <a:path w="189321" h="212486">
                  <a:moveTo>
                    <a:pt x="79035" y="0"/>
                  </a:moveTo>
                  <a:lnTo>
                    <a:pt x="70300" y="3000"/>
                  </a:lnTo>
                  <a:lnTo>
                    <a:pt x="62594" y="6423"/>
                  </a:lnTo>
                  <a:lnTo>
                    <a:pt x="55192" y="10619"/>
                  </a:lnTo>
                  <a:lnTo>
                    <a:pt x="47930" y="15519"/>
                  </a:lnTo>
                  <a:lnTo>
                    <a:pt x="40752" y="21001"/>
                  </a:lnTo>
                  <a:lnTo>
                    <a:pt x="33631" y="26936"/>
                  </a:lnTo>
                  <a:lnTo>
                    <a:pt x="26713" y="33370"/>
                  </a:lnTo>
                  <a:lnTo>
                    <a:pt x="20295" y="40517"/>
                  </a:lnTo>
                  <a:lnTo>
                    <a:pt x="14502" y="48444"/>
                  </a:lnTo>
                  <a:lnTo>
                    <a:pt x="9460" y="57394"/>
                  </a:lnTo>
                  <a:lnTo>
                    <a:pt x="5372" y="67843"/>
                  </a:lnTo>
                  <a:lnTo>
                    <a:pt x="2261" y="79907"/>
                  </a:lnTo>
                  <a:lnTo>
                    <a:pt x="326" y="93076"/>
                  </a:lnTo>
                  <a:lnTo>
                    <a:pt x="0" y="106447"/>
                  </a:lnTo>
                  <a:lnTo>
                    <a:pt x="1375" y="119473"/>
                  </a:lnTo>
                  <a:lnTo>
                    <a:pt x="4246" y="131979"/>
                  </a:lnTo>
                  <a:lnTo>
                    <a:pt x="8308" y="143984"/>
                  </a:lnTo>
                  <a:lnTo>
                    <a:pt x="13264" y="155565"/>
                  </a:lnTo>
                  <a:lnTo>
                    <a:pt x="19030" y="166495"/>
                  </a:lnTo>
                  <a:lnTo>
                    <a:pt x="25723" y="176243"/>
                  </a:lnTo>
                  <a:lnTo>
                    <a:pt x="33335" y="184620"/>
                  </a:lnTo>
                  <a:lnTo>
                    <a:pt x="41733" y="191739"/>
                  </a:lnTo>
                  <a:lnTo>
                    <a:pt x="50749" y="197836"/>
                  </a:lnTo>
                  <a:lnTo>
                    <a:pt x="60223" y="203153"/>
                  </a:lnTo>
                  <a:lnTo>
                    <a:pt x="70025" y="207572"/>
                  </a:lnTo>
                  <a:lnTo>
                    <a:pt x="80058" y="210644"/>
                  </a:lnTo>
                  <a:lnTo>
                    <a:pt x="90251" y="212231"/>
                  </a:lnTo>
                  <a:lnTo>
                    <a:pt x="100553" y="212485"/>
                  </a:lnTo>
                  <a:lnTo>
                    <a:pt x="110929" y="211667"/>
                  </a:lnTo>
                  <a:lnTo>
                    <a:pt x="121346" y="210034"/>
                  </a:lnTo>
                  <a:lnTo>
                    <a:pt x="131460" y="207481"/>
                  </a:lnTo>
                  <a:lnTo>
                    <a:pt x="140646" y="203564"/>
                  </a:lnTo>
                  <a:lnTo>
                    <a:pt x="148642" y="198153"/>
                  </a:lnTo>
                  <a:lnTo>
                    <a:pt x="155672" y="191401"/>
                  </a:lnTo>
                  <a:lnTo>
                    <a:pt x="162242" y="183572"/>
                  </a:lnTo>
                  <a:lnTo>
                    <a:pt x="168694" y="174931"/>
                  </a:lnTo>
                  <a:lnTo>
                    <a:pt x="174859" y="165535"/>
                  </a:lnTo>
                  <a:lnTo>
                    <a:pt x="180175" y="155252"/>
                  </a:lnTo>
                  <a:lnTo>
                    <a:pt x="184377" y="144081"/>
                  </a:lnTo>
                  <a:lnTo>
                    <a:pt x="187352" y="132309"/>
                  </a:lnTo>
                  <a:lnTo>
                    <a:pt x="188974" y="120408"/>
                  </a:lnTo>
                  <a:lnTo>
                    <a:pt x="189320" y="108662"/>
                  </a:lnTo>
                  <a:lnTo>
                    <a:pt x="188603" y="97164"/>
                  </a:lnTo>
                  <a:lnTo>
                    <a:pt x="187067" y="85911"/>
                  </a:lnTo>
                  <a:lnTo>
                    <a:pt x="184923" y="74865"/>
                  </a:lnTo>
                  <a:lnTo>
                    <a:pt x="182182" y="64141"/>
                  </a:lnTo>
                  <a:lnTo>
                    <a:pt x="178664" y="54006"/>
                  </a:lnTo>
                  <a:lnTo>
                    <a:pt x="174330" y="44560"/>
                  </a:lnTo>
                  <a:lnTo>
                    <a:pt x="169115" y="35912"/>
                  </a:lnTo>
                  <a:lnTo>
                    <a:pt x="162857" y="28248"/>
                  </a:lnTo>
                  <a:lnTo>
                    <a:pt x="155570" y="21583"/>
                  </a:lnTo>
                  <a:lnTo>
                    <a:pt x="147405" y="16108"/>
                  </a:lnTo>
                  <a:lnTo>
                    <a:pt x="138554" y="12253"/>
                  </a:lnTo>
                  <a:lnTo>
                    <a:pt x="129203" y="10105"/>
                  </a:lnTo>
                  <a:lnTo>
                    <a:pt x="119759" y="9490"/>
                  </a:lnTo>
                  <a:lnTo>
                    <a:pt x="109820" y="10196"/>
                  </a:lnTo>
                  <a:lnTo>
                    <a:pt x="97396" y="13401"/>
                  </a:lnTo>
                  <a:lnTo>
                    <a:pt x="7903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158342" y="443249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359" y="2867"/>
                  </a:lnTo>
                  <a:lnTo>
                    <a:pt x="66372" y="5009"/>
                  </a:lnTo>
                  <a:lnTo>
                    <a:pt x="56391" y="6616"/>
                  </a:lnTo>
                  <a:lnTo>
                    <a:pt x="45858" y="8002"/>
                  </a:lnTo>
                  <a:lnTo>
                    <a:pt x="34619" y="9881"/>
                  </a:lnTo>
                  <a:lnTo>
                    <a:pt x="20567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68870" y="4548311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2954" y="67"/>
                  </a:lnTo>
                  <a:lnTo>
                    <a:pt x="71185" y="707"/>
                  </a:lnTo>
                  <a:lnTo>
                    <a:pt x="58313" y="1999"/>
                  </a:lnTo>
                  <a:lnTo>
                    <a:pt x="45103" y="3694"/>
                  </a:lnTo>
                  <a:lnTo>
                    <a:pt x="31937" y="5545"/>
                  </a:lnTo>
                  <a:lnTo>
                    <a:pt x="17655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453139" y="4012574"/>
            <a:ext cx="579069" cy="356753"/>
            <a:chOff x="2453139" y="4012574"/>
            <a:chExt cx="579069" cy="356753"/>
          </a:xfrm>
        </p:grpSpPr>
        <p:sp>
          <p:nvSpPr>
            <p:cNvPr id="100" name="Freeform 99"/>
            <p:cNvSpPr/>
            <p:nvPr/>
          </p:nvSpPr>
          <p:spPr>
            <a:xfrm>
              <a:off x="2469740" y="4012574"/>
              <a:ext cx="147351" cy="273938"/>
            </a:xfrm>
            <a:custGeom>
              <a:avLst/>
              <a:gdLst/>
              <a:ahLst/>
              <a:cxnLst/>
              <a:rect l="0" t="0" r="0" b="0"/>
              <a:pathLst>
                <a:path w="147351" h="273938">
                  <a:moveTo>
                    <a:pt x="36042" y="9312"/>
                  </a:moveTo>
                  <a:lnTo>
                    <a:pt x="30241" y="18113"/>
                  </a:lnTo>
                  <a:lnTo>
                    <a:pt x="25317" y="26460"/>
                  </a:lnTo>
                  <a:lnTo>
                    <a:pt x="20810" y="35136"/>
                  </a:lnTo>
                  <a:lnTo>
                    <a:pt x="16392" y="43384"/>
                  </a:lnTo>
                  <a:lnTo>
                    <a:pt x="10890" y="49304"/>
                  </a:lnTo>
                  <a:lnTo>
                    <a:pt x="4702" y="50808"/>
                  </a:lnTo>
                  <a:lnTo>
                    <a:pt x="744" y="47583"/>
                  </a:lnTo>
                  <a:lnTo>
                    <a:pt x="0" y="41866"/>
                  </a:lnTo>
                  <a:lnTo>
                    <a:pt x="2233" y="35107"/>
                  </a:lnTo>
                  <a:lnTo>
                    <a:pt x="6851" y="27968"/>
                  </a:lnTo>
                  <a:lnTo>
                    <a:pt x="13252" y="20894"/>
                  </a:lnTo>
                  <a:lnTo>
                    <a:pt x="20937" y="14301"/>
                  </a:lnTo>
                  <a:lnTo>
                    <a:pt x="29521" y="8365"/>
                  </a:lnTo>
                  <a:lnTo>
                    <a:pt x="38560" y="3550"/>
                  </a:lnTo>
                  <a:lnTo>
                    <a:pt x="47552" y="670"/>
                  </a:lnTo>
                  <a:lnTo>
                    <a:pt x="56226" y="0"/>
                  </a:lnTo>
                  <a:lnTo>
                    <a:pt x="64355" y="1498"/>
                  </a:lnTo>
                  <a:lnTo>
                    <a:pt x="71670" y="5087"/>
                  </a:lnTo>
                  <a:lnTo>
                    <a:pt x="78105" y="10505"/>
                  </a:lnTo>
                  <a:lnTo>
                    <a:pt x="83597" y="17547"/>
                  </a:lnTo>
                  <a:lnTo>
                    <a:pt x="87996" y="26160"/>
                  </a:lnTo>
                  <a:lnTo>
                    <a:pt x="91318" y="36161"/>
                  </a:lnTo>
                  <a:lnTo>
                    <a:pt x="93398" y="46958"/>
                  </a:lnTo>
                  <a:lnTo>
                    <a:pt x="93821" y="57663"/>
                  </a:lnTo>
                  <a:lnTo>
                    <a:pt x="92512" y="67785"/>
                  </a:lnTo>
                  <a:lnTo>
                    <a:pt x="89684" y="77207"/>
                  </a:lnTo>
                  <a:lnTo>
                    <a:pt x="85652" y="85996"/>
                  </a:lnTo>
                  <a:lnTo>
                    <a:pt x="80777" y="94269"/>
                  </a:lnTo>
                  <a:lnTo>
                    <a:pt x="77293" y="101812"/>
                  </a:lnTo>
                  <a:lnTo>
                    <a:pt x="77769" y="107800"/>
                  </a:lnTo>
                  <a:lnTo>
                    <a:pt x="81487" y="111947"/>
                  </a:lnTo>
                  <a:lnTo>
                    <a:pt x="87431" y="115041"/>
                  </a:lnTo>
                  <a:lnTo>
                    <a:pt x="94713" y="117943"/>
                  </a:lnTo>
                  <a:lnTo>
                    <a:pt x="102534" y="121314"/>
                  </a:lnTo>
                  <a:lnTo>
                    <a:pt x="110427" y="125421"/>
                  </a:lnTo>
                  <a:lnTo>
                    <a:pt x="118037" y="130421"/>
                  </a:lnTo>
                  <a:lnTo>
                    <a:pt x="125005" y="136503"/>
                  </a:lnTo>
                  <a:lnTo>
                    <a:pt x="131209" y="143662"/>
                  </a:lnTo>
                  <a:lnTo>
                    <a:pt x="136547" y="151904"/>
                  </a:lnTo>
                  <a:lnTo>
                    <a:pt x="140843" y="161335"/>
                  </a:lnTo>
                  <a:lnTo>
                    <a:pt x="144102" y="171897"/>
                  </a:lnTo>
                  <a:lnTo>
                    <a:pt x="146310" y="183242"/>
                  </a:lnTo>
                  <a:lnTo>
                    <a:pt x="147350" y="194849"/>
                  </a:lnTo>
                  <a:lnTo>
                    <a:pt x="147269" y="206389"/>
                  </a:lnTo>
                  <a:lnTo>
                    <a:pt x="146081" y="217577"/>
                  </a:lnTo>
                  <a:lnTo>
                    <a:pt x="143688" y="228090"/>
                  </a:lnTo>
                  <a:lnTo>
                    <a:pt x="140149" y="237821"/>
                  </a:lnTo>
                  <a:lnTo>
                    <a:pt x="135484" y="246677"/>
                  </a:lnTo>
                  <a:lnTo>
                    <a:pt x="129605" y="254488"/>
                  </a:lnTo>
                  <a:lnTo>
                    <a:pt x="122575" y="261254"/>
                  </a:lnTo>
                  <a:lnTo>
                    <a:pt x="114585" y="266799"/>
                  </a:lnTo>
                  <a:lnTo>
                    <a:pt x="105851" y="270702"/>
                  </a:lnTo>
                  <a:lnTo>
                    <a:pt x="96570" y="272886"/>
                  </a:lnTo>
                  <a:lnTo>
                    <a:pt x="86776" y="273724"/>
                  </a:lnTo>
                  <a:lnTo>
                    <a:pt x="75074" y="273937"/>
                  </a:lnTo>
                  <a:lnTo>
                    <a:pt x="57087" y="273545"/>
                  </a:lnTo>
                  <a:lnTo>
                    <a:pt x="25513" y="272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45301" y="4064000"/>
              <a:ext cx="134249" cy="210571"/>
            </a:xfrm>
            <a:custGeom>
              <a:avLst/>
              <a:gdLst/>
              <a:ahLst/>
              <a:cxnLst/>
              <a:rect l="0" t="0" r="0" b="0"/>
              <a:pathLst>
                <a:path w="134249" h="210571">
                  <a:moveTo>
                    <a:pt x="134222" y="0"/>
                  </a:moveTo>
                  <a:lnTo>
                    <a:pt x="122487" y="0"/>
                  </a:lnTo>
                  <a:lnTo>
                    <a:pt x="111358" y="0"/>
                  </a:lnTo>
                  <a:lnTo>
                    <a:pt x="99759" y="0"/>
                  </a:lnTo>
                  <a:lnTo>
                    <a:pt x="87598" y="0"/>
                  </a:lnTo>
                  <a:lnTo>
                    <a:pt x="74938" y="0"/>
                  </a:lnTo>
                  <a:lnTo>
                    <a:pt x="61892" y="9"/>
                  </a:lnTo>
                  <a:lnTo>
                    <a:pt x="48885" y="354"/>
                  </a:lnTo>
                  <a:lnTo>
                    <a:pt x="36616" y="1651"/>
                  </a:lnTo>
                  <a:lnTo>
                    <a:pt x="25422" y="4162"/>
                  </a:lnTo>
                  <a:lnTo>
                    <a:pt x="15772" y="7986"/>
                  </a:lnTo>
                  <a:lnTo>
                    <a:pt x="8420" y="13227"/>
                  </a:lnTo>
                  <a:lnTo>
                    <a:pt x="3553" y="19793"/>
                  </a:lnTo>
                  <a:lnTo>
                    <a:pt x="895" y="27455"/>
                  </a:lnTo>
                  <a:lnTo>
                    <a:pt x="0" y="35960"/>
                  </a:lnTo>
                  <a:lnTo>
                    <a:pt x="453" y="45064"/>
                  </a:lnTo>
                  <a:lnTo>
                    <a:pt x="2747" y="53829"/>
                  </a:lnTo>
                  <a:lnTo>
                    <a:pt x="8304" y="60097"/>
                  </a:lnTo>
                  <a:lnTo>
                    <a:pt x="16819" y="63028"/>
                  </a:lnTo>
                  <a:lnTo>
                    <a:pt x="26688" y="64060"/>
                  </a:lnTo>
                  <a:lnTo>
                    <a:pt x="37278" y="64428"/>
                  </a:lnTo>
                  <a:lnTo>
                    <a:pt x="48171" y="64958"/>
                  </a:lnTo>
                  <a:lnTo>
                    <a:pt x="59118" y="66015"/>
                  </a:lnTo>
                  <a:lnTo>
                    <a:pt x="69847" y="67819"/>
                  </a:lnTo>
                  <a:lnTo>
                    <a:pt x="80024" y="70604"/>
                  </a:lnTo>
                  <a:lnTo>
                    <a:pt x="89515" y="74397"/>
                  </a:lnTo>
                  <a:lnTo>
                    <a:pt x="98204" y="79225"/>
                  </a:lnTo>
                  <a:lnTo>
                    <a:pt x="105899" y="85212"/>
                  </a:lnTo>
                  <a:lnTo>
                    <a:pt x="112595" y="92312"/>
                  </a:lnTo>
                  <a:lnTo>
                    <a:pt x="118433" y="100350"/>
                  </a:lnTo>
                  <a:lnTo>
                    <a:pt x="123596" y="109114"/>
                  </a:lnTo>
                  <a:lnTo>
                    <a:pt x="128245" y="118416"/>
                  </a:lnTo>
                  <a:lnTo>
                    <a:pt x="132030" y="128102"/>
                  </a:lnTo>
                  <a:lnTo>
                    <a:pt x="134136" y="138055"/>
                  </a:lnTo>
                  <a:lnTo>
                    <a:pt x="134248" y="148190"/>
                  </a:lnTo>
                  <a:lnTo>
                    <a:pt x="132356" y="158284"/>
                  </a:lnTo>
                  <a:lnTo>
                    <a:pt x="128494" y="167987"/>
                  </a:lnTo>
                  <a:lnTo>
                    <a:pt x="122889" y="177135"/>
                  </a:lnTo>
                  <a:lnTo>
                    <a:pt x="115720" y="185413"/>
                  </a:lnTo>
                  <a:lnTo>
                    <a:pt x="107022" y="192295"/>
                  </a:lnTo>
                  <a:lnTo>
                    <a:pt x="96967" y="197625"/>
                  </a:lnTo>
                  <a:lnTo>
                    <a:pt x="86231" y="201569"/>
                  </a:lnTo>
                  <a:lnTo>
                    <a:pt x="74754" y="204817"/>
                  </a:lnTo>
                  <a:lnTo>
                    <a:pt x="60412" y="207654"/>
                  </a:lnTo>
                  <a:lnTo>
                    <a:pt x="3946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36553" y="4064000"/>
              <a:ext cx="148111" cy="158955"/>
            </a:xfrm>
            <a:custGeom>
              <a:avLst/>
              <a:gdLst/>
              <a:ahLst/>
              <a:cxnLst/>
              <a:rect l="0" t="0" r="0" b="0"/>
              <a:pathLst>
                <a:path w="148111" h="158955">
                  <a:moveTo>
                    <a:pt x="58783" y="0"/>
                  </a:moveTo>
                  <a:lnTo>
                    <a:pt x="50049" y="3000"/>
                  </a:lnTo>
                  <a:lnTo>
                    <a:pt x="42342" y="6422"/>
                  </a:lnTo>
                  <a:lnTo>
                    <a:pt x="34945" y="10623"/>
                  </a:lnTo>
                  <a:lnTo>
                    <a:pt x="27857" y="15696"/>
                  </a:lnTo>
                  <a:lnTo>
                    <a:pt x="21327" y="21826"/>
                  </a:lnTo>
                  <a:lnTo>
                    <a:pt x="15459" y="29014"/>
                  </a:lnTo>
                  <a:lnTo>
                    <a:pt x="10367" y="37274"/>
                  </a:lnTo>
                  <a:lnTo>
                    <a:pt x="6244" y="46718"/>
                  </a:lnTo>
                  <a:lnTo>
                    <a:pt x="3107" y="57287"/>
                  </a:lnTo>
                  <a:lnTo>
                    <a:pt x="984" y="68636"/>
                  </a:lnTo>
                  <a:lnTo>
                    <a:pt x="0" y="80246"/>
                  </a:lnTo>
                  <a:lnTo>
                    <a:pt x="119" y="91788"/>
                  </a:lnTo>
                  <a:lnTo>
                    <a:pt x="1334" y="102977"/>
                  </a:lnTo>
                  <a:lnTo>
                    <a:pt x="3744" y="113491"/>
                  </a:lnTo>
                  <a:lnTo>
                    <a:pt x="7295" y="123223"/>
                  </a:lnTo>
                  <a:lnTo>
                    <a:pt x="11967" y="132080"/>
                  </a:lnTo>
                  <a:lnTo>
                    <a:pt x="17852" y="139891"/>
                  </a:lnTo>
                  <a:lnTo>
                    <a:pt x="24885" y="146656"/>
                  </a:lnTo>
                  <a:lnTo>
                    <a:pt x="32878" y="152202"/>
                  </a:lnTo>
                  <a:lnTo>
                    <a:pt x="41614" y="156105"/>
                  </a:lnTo>
                  <a:lnTo>
                    <a:pt x="50896" y="158285"/>
                  </a:lnTo>
                  <a:lnTo>
                    <a:pt x="60569" y="158954"/>
                  </a:lnTo>
                  <a:lnTo>
                    <a:pt x="70514" y="158422"/>
                  </a:lnTo>
                  <a:lnTo>
                    <a:pt x="80643" y="156990"/>
                  </a:lnTo>
                  <a:lnTo>
                    <a:pt x="90733" y="154742"/>
                  </a:lnTo>
                  <a:lnTo>
                    <a:pt x="100434" y="151564"/>
                  </a:lnTo>
                  <a:lnTo>
                    <a:pt x="109585" y="147462"/>
                  </a:lnTo>
                  <a:lnTo>
                    <a:pt x="118035" y="142403"/>
                  </a:lnTo>
                  <a:lnTo>
                    <a:pt x="125564" y="136250"/>
                  </a:lnTo>
                  <a:lnTo>
                    <a:pt x="132143" y="129030"/>
                  </a:lnTo>
                  <a:lnTo>
                    <a:pt x="137731" y="120739"/>
                  </a:lnTo>
                  <a:lnTo>
                    <a:pt x="142194" y="111271"/>
                  </a:lnTo>
                  <a:lnTo>
                    <a:pt x="145559" y="100684"/>
                  </a:lnTo>
                  <a:lnTo>
                    <a:pt x="147668" y="89321"/>
                  </a:lnTo>
                  <a:lnTo>
                    <a:pt x="148110" y="77701"/>
                  </a:lnTo>
                  <a:lnTo>
                    <a:pt x="146813" y="66152"/>
                  </a:lnTo>
                  <a:lnTo>
                    <a:pt x="143994" y="54959"/>
                  </a:lnTo>
                  <a:lnTo>
                    <a:pt x="139968" y="44442"/>
                  </a:lnTo>
                  <a:lnTo>
                    <a:pt x="135035" y="34718"/>
                  </a:lnTo>
                  <a:lnTo>
                    <a:pt x="129285" y="26205"/>
                  </a:lnTo>
                  <a:lnTo>
                    <a:pt x="122602" y="19690"/>
                  </a:lnTo>
                  <a:lnTo>
                    <a:pt x="115002" y="15416"/>
                  </a:lnTo>
                  <a:lnTo>
                    <a:pt x="106691" y="13003"/>
                  </a:lnTo>
                  <a:lnTo>
                    <a:pt x="96964" y="11479"/>
                  </a:lnTo>
                  <a:lnTo>
                    <a:pt x="82732" y="10713"/>
                  </a:lnTo>
                  <a:lnTo>
                    <a:pt x="5878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53139" y="4328256"/>
              <a:ext cx="579069" cy="41071"/>
            </a:xfrm>
            <a:custGeom>
              <a:avLst/>
              <a:gdLst/>
              <a:ahLst/>
              <a:cxnLst/>
              <a:rect l="0" t="0" r="0" b="0"/>
              <a:pathLst>
                <a:path w="579069" h="41071">
                  <a:moveTo>
                    <a:pt x="579068" y="9485"/>
                  </a:moveTo>
                  <a:lnTo>
                    <a:pt x="567333" y="9485"/>
                  </a:lnTo>
                  <a:lnTo>
                    <a:pt x="556204" y="9485"/>
                  </a:lnTo>
                  <a:lnTo>
                    <a:pt x="544601" y="9480"/>
                  </a:lnTo>
                  <a:lnTo>
                    <a:pt x="532267" y="9307"/>
                  </a:lnTo>
                  <a:lnTo>
                    <a:pt x="518959" y="8659"/>
                  </a:lnTo>
                  <a:lnTo>
                    <a:pt x="504654" y="7410"/>
                  </a:lnTo>
                  <a:lnTo>
                    <a:pt x="489649" y="5757"/>
                  </a:lnTo>
                  <a:lnTo>
                    <a:pt x="474436" y="4110"/>
                  </a:lnTo>
                  <a:lnTo>
                    <a:pt x="459318" y="2707"/>
                  </a:lnTo>
                  <a:lnTo>
                    <a:pt x="444406" y="1613"/>
                  </a:lnTo>
                  <a:lnTo>
                    <a:pt x="429708" y="805"/>
                  </a:lnTo>
                  <a:lnTo>
                    <a:pt x="415196" y="232"/>
                  </a:lnTo>
                  <a:lnTo>
                    <a:pt x="400992" y="0"/>
                  </a:lnTo>
                  <a:lnTo>
                    <a:pt x="387368" y="369"/>
                  </a:lnTo>
                  <a:lnTo>
                    <a:pt x="374413" y="1427"/>
                  </a:lnTo>
                  <a:lnTo>
                    <a:pt x="361745" y="2950"/>
                  </a:lnTo>
                  <a:lnTo>
                    <a:pt x="348633" y="4510"/>
                  </a:lnTo>
                  <a:lnTo>
                    <a:pt x="334699" y="5854"/>
                  </a:lnTo>
                  <a:lnTo>
                    <a:pt x="320067" y="6907"/>
                  </a:lnTo>
                  <a:lnTo>
                    <a:pt x="305167" y="7689"/>
                  </a:lnTo>
                  <a:lnTo>
                    <a:pt x="290289" y="8248"/>
                  </a:lnTo>
                  <a:lnTo>
                    <a:pt x="275553" y="8642"/>
                  </a:lnTo>
                  <a:lnTo>
                    <a:pt x="260979" y="8914"/>
                  </a:lnTo>
                  <a:lnTo>
                    <a:pt x="246555" y="9104"/>
                  </a:lnTo>
                  <a:lnTo>
                    <a:pt x="232411" y="9403"/>
                  </a:lnTo>
                  <a:lnTo>
                    <a:pt x="218828" y="10136"/>
                  </a:lnTo>
                  <a:lnTo>
                    <a:pt x="205905" y="11443"/>
                  </a:lnTo>
                  <a:lnTo>
                    <a:pt x="193428" y="13134"/>
                  </a:lnTo>
                  <a:lnTo>
                    <a:pt x="180977" y="14807"/>
                  </a:lnTo>
                  <a:lnTo>
                    <a:pt x="168305" y="16233"/>
                  </a:lnTo>
                  <a:lnTo>
                    <a:pt x="155504" y="17510"/>
                  </a:lnTo>
                  <a:lnTo>
                    <a:pt x="142904" y="18973"/>
                  </a:lnTo>
                  <a:lnTo>
                    <a:pt x="130680" y="20806"/>
                  </a:lnTo>
                  <a:lnTo>
                    <a:pt x="118691" y="22867"/>
                  </a:lnTo>
                  <a:lnTo>
                    <a:pt x="106576" y="24796"/>
                  </a:lnTo>
                  <a:lnTo>
                    <a:pt x="94128" y="26396"/>
                  </a:lnTo>
                  <a:lnTo>
                    <a:pt x="81310" y="27793"/>
                  </a:lnTo>
                  <a:lnTo>
                    <a:pt x="68166" y="29338"/>
                  </a:lnTo>
                  <a:lnTo>
                    <a:pt x="54782" y="31224"/>
                  </a:lnTo>
                  <a:lnTo>
                    <a:pt x="41831" y="33331"/>
                  </a:lnTo>
                  <a:lnTo>
                    <a:pt x="29286" y="35513"/>
                  </a:lnTo>
                  <a:lnTo>
                    <a:pt x="16046" y="37965"/>
                  </a:lnTo>
                  <a:lnTo>
                    <a:pt x="0" y="41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511698" y="4474611"/>
            <a:ext cx="628031" cy="336913"/>
            <a:chOff x="2511698" y="4474611"/>
            <a:chExt cx="628031" cy="336913"/>
          </a:xfrm>
        </p:grpSpPr>
        <p:sp>
          <p:nvSpPr>
            <p:cNvPr id="105" name="Freeform 104"/>
            <p:cNvSpPr/>
            <p:nvPr/>
          </p:nvSpPr>
          <p:spPr>
            <a:xfrm>
              <a:off x="2511698" y="4474611"/>
              <a:ext cx="15142" cy="242157"/>
            </a:xfrm>
            <a:custGeom>
              <a:avLst/>
              <a:gdLst/>
              <a:ahLst/>
              <a:cxnLst/>
              <a:rect l="0" t="0" r="0" b="0"/>
              <a:pathLst>
                <a:path w="15142" h="242157">
                  <a:moveTo>
                    <a:pt x="4612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6" y="65176"/>
                  </a:lnTo>
                  <a:lnTo>
                    <a:pt x="3003" y="79766"/>
                  </a:lnTo>
                  <a:lnTo>
                    <a:pt x="4178" y="94696"/>
                  </a:lnTo>
                  <a:lnTo>
                    <a:pt x="5812" y="109620"/>
                  </a:lnTo>
                  <a:lnTo>
                    <a:pt x="7740" y="124400"/>
                  </a:lnTo>
                  <a:lnTo>
                    <a:pt x="9580" y="139010"/>
                  </a:lnTo>
                  <a:lnTo>
                    <a:pt x="11114" y="153463"/>
                  </a:lnTo>
                  <a:lnTo>
                    <a:pt x="12300" y="167763"/>
                  </a:lnTo>
                  <a:lnTo>
                    <a:pt x="13299" y="183608"/>
                  </a:lnTo>
                  <a:lnTo>
                    <a:pt x="14196" y="205746"/>
                  </a:lnTo>
                  <a:lnTo>
                    <a:pt x="1514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00538" y="4727295"/>
              <a:ext cx="7667" cy="84229"/>
            </a:xfrm>
            <a:custGeom>
              <a:avLst/>
              <a:gdLst/>
              <a:ahLst/>
              <a:cxnLst/>
              <a:rect l="0" t="0" r="0" b="0"/>
              <a:pathLst>
                <a:path w="7667" h="84229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08" y="27837"/>
                  </a:lnTo>
                  <a:lnTo>
                    <a:pt x="7589" y="38370"/>
                  </a:lnTo>
                  <a:lnTo>
                    <a:pt x="7666" y="49608"/>
                  </a:lnTo>
                  <a:lnTo>
                    <a:pt x="5728" y="636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662889" y="4506197"/>
              <a:ext cx="133107" cy="198422"/>
            </a:xfrm>
            <a:custGeom>
              <a:avLst/>
              <a:gdLst/>
              <a:ahLst/>
              <a:cxnLst/>
              <a:rect l="0" t="0" r="0" b="0"/>
              <a:pathLst>
                <a:path w="133107" h="198422">
                  <a:moveTo>
                    <a:pt x="63991" y="21056"/>
                  </a:moveTo>
                  <a:lnTo>
                    <a:pt x="57813" y="15551"/>
                  </a:lnTo>
                  <a:lnTo>
                    <a:pt x="50358" y="13324"/>
                  </a:lnTo>
                  <a:lnTo>
                    <a:pt x="42881" y="14086"/>
                  </a:lnTo>
                  <a:lnTo>
                    <a:pt x="36231" y="17305"/>
                  </a:lnTo>
                  <a:lnTo>
                    <a:pt x="30433" y="22520"/>
                  </a:lnTo>
                  <a:lnTo>
                    <a:pt x="25315" y="29278"/>
                  </a:lnTo>
                  <a:lnTo>
                    <a:pt x="20695" y="37179"/>
                  </a:lnTo>
                  <a:lnTo>
                    <a:pt x="16427" y="45898"/>
                  </a:lnTo>
                  <a:lnTo>
                    <a:pt x="12403" y="55193"/>
                  </a:lnTo>
                  <a:lnTo>
                    <a:pt x="8546" y="64884"/>
                  </a:lnTo>
                  <a:lnTo>
                    <a:pt x="4817" y="74848"/>
                  </a:lnTo>
                  <a:lnTo>
                    <a:pt x="1669" y="84997"/>
                  </a:lnTo>
                  <a:lnTo>
                    <a:pt x="0" y="95270"/>
                  </a:lnTo>
                  <a:lnTo>
                    <a:pt x="175" y="105628"/>
                  </a:lnTo>
                  <a:lnTo>
                    <a:pt x="1922" y="116042"/>
                  </a:lnTo>
                  <a:lnTo>
                    <a:pt x="4623" y="126495"/>
                  </a:lnTo>
                  <a:lnTo>
                    <a:pt x="7812" y="136968"/>
                  </a:lnTo>
                  <a:lnTo>
                    <a:pt x="11390" y="147289"/>
                  </a:lnTo>
                  <a:lnTo>
                    <a:pt x="15537" y="157147"/>
                  </a:lnTo>
                  <a:lnTo>
                    <a:pt x="20325" y="166402"/>
                  </a:lnTo>
                  <a:lnTo>
                    <a:pt x="25861" y="174922"/>
                  </a:lnTo>
                  <a:lnTo>
                    <a:pt x="32342" y="182500"/>
                  </a:lnTo>
                  <a:lnTo>
                    <a:pt x="39781" y="189100"/>
                  </a:lnTo>
                  <a:lnTo>
                    <a:pt x="48050" y="194364"/>
                  </a:lnTo>
                  <a:lnTo>
                    <a:pt x="56971" y="197544"/>
                  </a:lnTo>
                  <a:lnTo>
                    <a:pt x="66374" y="198421"/>
                  </a:lnTo>
                  <a:lnTo>
                    <a:pt x="75958" y="197231"/>
                  </a:lnTo>
                  <a:lnTo>
                    <a:pt x="85311" y="194381"/>
                  </a:lnTo>
                  <a:lnTo>
                    <a:pt x="94225" y="190277"/>
                  </a:lnTo>
                  <a:lnTo>
                    <a:pt x="102514" y="185101"/>
                  </a:lnTo>
                  <a:lnTo>
                    <a:pt x="109936" y="178812"/>
                  </a:lnTo>
                  <a:lnTo>
                    <a:pt x="116442" y="171470"/>
                  </a:lnTo>
                  <a:lnTo>
                    <a:pt x="121980" y="163086"/>
                  </a:lnTo>
                  <a:lnTo>
                    <a:pt x="126411" y="153547"/>
                  </a:lnTo>
                  <a:lnTo>
                    <a:pt x="129759" y="142904"/>
                  </a:lnTo>
                  <a:lnTo>
                    <a:pt x="132026" y="131333"/>
                  </a:lnTo>
                  <a:lnTo>
                    <a:pt x="133106" y="119041"/>
                  </a:lnTo>
                  <a:lnTo>
                    <a:pt x="133057" y="106223"/>
                  </a:lnTo>
                  <a:lnTo>
                    <a:pt x="132059" y="93192"/>
                  </a:lnTo>
                  <a:lnTo>
                    <a:pt x="130326" y="80371"/>
                  </a:lnTo>
                  <a:lnTo>
                    <a:pt x="128048" y="67976"/>
                  </a:lnTo>
                  <a:lnTo>
                    <a:pt x="125214" y="56196"/>
                  </a:lnTo>
                  <a:lnTo>
                    <a:pt x="121635" y="45277"/>
                  </a:lnTo>
                  <a:lnTo>
                    <a:pt x="117259" y="35275"/>
                  </a:lnTo>
                  <a:lnTo>
                    <a:pt x="111908" y="26376"/>
                  </a:lnTo>
                  <a:lnTo>
                    <a:pt x="104358" y="18119"/>
                  </a:lnTo>
                  <a:lnTo>
                    <a:pt x="90593" y="9778"/>
                  </a:lnTo>
                  <a:lnTo>
                    <a:pt x="639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47308" y="4485140"/>
              <a:ext cx="106811" cy="217883"/>
            </a:xfrm>
            <a:custGeom>
              <a:avLst/>
              <a:gdLst/>
              <a:ahLst/>
              <a:cxnLst/>
              <a:rect l="0" t="0" r="0" b="0"/>
              <a:pathLst>
                <a:path w="106811" h="217883">
                  <a:moveTo>
                    <a:pt x="58557" y="0"/>
                  </a:moveTo>
                  <a:lnTo>
                    <a:pt x="49689" y="2867"/>
                  </a:lnTo>
                  <a:lnTo>
                    <a:pt x="40702" y="5009"/>
                  </a:lnTo>
                  <a:lnTo>
                    <a:pt x="30729" y="6630"/>
                  </a:lnTo>
                  <a:lnTo>
                    <a:pt x="20613" y="8501"/>
                  </a:lnTo>
                  <a:lnTo>
                    <a:pt x="12043" y="11944"/>
                  </a:lnTo>
                  <a:lnTo>
                    <a:pt x="5851" y="17550"/>
                  </a:lnTo>
                  <a:lnTo>
                    <a:pt x="2040" y="25093"/>
                  </a:lnTo>
                  <a:lnTo>
                    <a:pt x="242" y="33915"/>
                  </a:lnTo>
                  <a:lnTo>
                    <a:pt x="0" y="43479"/>
                  </a:lnTo>
                  <a:lnTo>
                    <a:pt x="904" y="53458"/>
                  </a:lnTo>
                  <a:lnTo>
                    <a:pt x="2625" y="63667"/>
                  </a:lnTo>
                  <a:lnTo>
                    <a:pt x="4928" y="73975"/>
                  </a:lnTo>
                  <a:lnTo>
                    <a:pt x="8106" y="83157"/>
                  </a:lnTo>
                  <a:lnTo>
                    <a:pt x="12933" y="88349"/>
                  </a:lnTo>
                  <a:lnTo>
                    <a:pt x="19278" y="88873"/>
                  </a:lnTo>
                  <a:lnTo>
                    <a:pt x="26406" y="87027"/>
                  </a:lnTo>
                  <a:lnTo>
                    <a:pt x="34019" y="84677"/>
                  </a:lnTo>
                  <a:lnTo>
                    <a:pt x="41790" y="83331"/>
                  </a:lnTo>
                  <a:lnTo>
                    <a:pt x="49510" y="83629"/>
                  </a:lnTo>
                  <a:lnTo>
                    <a:pt x="57101" y="85580"/>
                  </a:lnTo>
                  <a:lnTo>
                    <a:pt x="64554" y="88926"/>
                  </a:lnTo>
                  <a:lnTo>
                    <a:pt x="71883" y="93356"/>
                  </a:lnTo>
                  <a:lnTo>
                    <a:pt x="78952" y="98746"/>
                  </a:lnTo>
                  <a:lnTo>
                    <a:pt x="85478" y="105177"/>
                  </a:lnTo>
                  <a:lnTo>
                    <a:pt x="91346" y="112612"/>
                  </a:lnTo>
                  <a:lnTo>
                    <a:pt x="96440" y="121059"/>
                  </a:lnTo>
                  <a:lnTo>
                    <a:pt x="100563" y="130639"/>
                  </a:lnTo>
                  <a:lnTo>
                    <a:pt x="103701" y="141305"/>
                  </a:lnTo>
                  <a:lnTo>
                    <a:pt x="105826" y="152722"/>
                  </a:lnTo>
                  <a:lnTo>
                    <a:pt x="106810" y="164377"/>
                  </a:lnTo>
                  <a:lnTo>
                    <a:pt x="106687" y="175947"/>
                  </a:lnTo>
                  <a:lnTo>
                    <a:pt x="105300" y="186985"/>
                  </a:lnTo>
                  <a:lnTo>
                    <a:pt x="102242" y="196865"/>
                  </a:lnTo>
                  <a:lnTo>
                    <a:pt x="97442" y="205344"/>
                  </a:lnTo>
                  <a:lnTo>
                    <a:pt x="91117" y="212035"/>
                  </a:lnTo>
                  <a:lnTo>
                    <a:pt x="83584" y="216257"/>
                  </a:lnTo>
                  <a:lnTo>
                    <a:pt x="75158" y="217882"/>
                  </a:lnTo>
                  <a:lnTo>
                    <a:pt x="66354" y="217540"/>
                  </a:lnTo>
                  <a:lnTo>
                    <a:pt x="56922" y="216309"/>
                  </a:lnTo>
                  <a:lnTo>
                    <a:pt x="44920" y="214085"/>
                  </a:lnTo>
                  <a:lnTo>
                    <a:pt x="26971" y="2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984017" y="4479280"/>
              <a:ext cx="155712" cy="217606"/>
            </a:xfrm>
            <a:custGeom>
              <a:avLst/>
              <a:gdLst/>
              <a:ahLst/>
              <a:cxnLst/>
              <a:rect l="0" t="0" r="0" b="0"/>
              <a:pathLst>
                <a:path w="155712" h="217606">
                  <a:moveTo>
                    <a:pt x="37661" y="16388"/>
                  </a:moveTo>
                  <a:lnTo>
                    <a:pt x="28994" y="22323"/>
                  </a:lnTo>
                  <a:lnTo>
                    <a:pt x="21928" y="28527"/>
                  </a:lnTo>
                  <a:lnTo>
                    <a:pt x="15827" y="35627"/>
                  </a:lnTo>
                  <a:lnTo>
                    <a:pt x="10598" y="43741"/>
                  </a:lnTo>
                  <a:lnTo>
                    <a:pt x="6384" y="53035"/>
                  </a:lnTo>
                  <a:lnTo>
                    <a:pt x="3183" y="63478"/>
                  </a:lnTo>
                  <a:lnTo>
                    <a:pt x="1015" y="74731"/>
                  </a:lnTo>
                  <a:lnTo>
                    <a:pt x="0" y="86269"/>
                  </a:lnTo>
                  <a:lnTo>
                    <a:pt x="94" y="97765"/>
                  </a:lnTo>
                  <a:lnTo>
                    <a:pt x="1121" y="109091"/>
                  </a:lnTo>
                  <a:lnTo>
                    <a:pt x="2873" y="120229"/>
                  </a:lnTo>
                  <a:lnTo>
                    <a:pt x="5165" y="131197"/>
                  </a:lnTo>
                  <a:lnTo>
                    <a:pt x="8007" y="141867"/>
                  </a:lnTo>
                  <a:lnTo>
                    <a:pt x="11593" y="151967"/>
                  </a:lnTo>
                  <a:lnTo>
                    <a:pt x="15967" y="161393"/>
                  </a:lnTo>
                  <a:lnTo>
                    <a:pt x="21041" y="170199"/>
                  </a:lnTo>
                  <a:lnTo>
                    <a:pt x="26671" y="178500"/>
                  </a:lnTo>
                  <a:lnTo>
                    <a:pt x="32723" y="186415"/>
                  </a:lnTo>
                  <a:lnTo>
                    <a:pt x="39244" y="193885"/>
                  </a:lnTo>
                  <a:lnTo>
                    <a:pt x="46454" y="200681"/>
                  </a:lnTo>
                  <a:lnTo>
                    <a:pt x="54416" y="206728"/>
                  </a:lnTo>
                  <a:lnTo>
                    <a:pt x="63051" y="211771"/>
                  </a:lnTo>
                  <a:lnTo>
                    <a:pt x="72225" y="215329"/>
                  </a:lnTo>
                  <a:lnTo>
                    <a:pt x="81800" y="217269"/>
                  </a:lnTo>
                  <a:lnTo>
                    <a:pt x="91501" y="217605"/>
                  </a:lnTo>
                  <a:lnTo>
                    <a:pt x="100934" y="216318"/>
                  </a:lnTo>
                  <a:lnTo>
                    <a:pt x="109901" y="213559"/>
                  </a:lnTo>
                  <a:lnTo>
                    <a:pt x="118226" y="209438"/>
                  </a:lnTo>
                  <a:lnTo>
                    <a:pt x="125671" y="203931"/>
                  </a:lnTo>
                  <a:lnTo>
                    <a:pt x="132198" y="197156"/>
                  </a:lnTo>
                  <a:lnTo>
                    <a:pt x="137920" y="189336"/>
                  </a:lnTo>
                  <a:lnTo>
                    <a:pt x="143006" y="180718"/>
                  </a:lnTo>
                  <a:lnTo>
                    <a:pt x="147608" y="171515"/>
                  </a:lnTo>
                  <a:lnTo>
                    <a:pt x="151530" y="161895"/>
                  </a:lnTo>
                  <a:lnTo>
                    <a:pt x="154261" y="151985"/>
                  </a:lnTo>
                  <a:lnTo>
                    <a:pt x="155616" y="141871"/>
                  </a:lnTo>
                  <a:lnTo>
                    <a:pt x="155711" y="131452"/>
                  </a:lnTo>
                  <a:lnTo>
                    <a:pt x="154787" y="120464"/>
                  </a:lnTo>
                  <a:lnTo>
                    <a:pt x="153092" y="108814"/>
                  </a:lnTo>
                  <a:lnTo>
                    <a:pt x="150837" y="96718"/>
                  </a:lnTo>
                  <a:lnTo>
                    <a:pt x="148185" y="84598"/>
                  </a:lnTo>
                  <a:lnTo>
                    <a:pt x="145254" y="72709"/>
                  </a:lnTo>
                  <a:lnTo>
                    <a:pt x="141966" y="61286"/>
                  </a:lnTo>
                  <a:lnTo>
                    <a:pt x="138073" y="50615"/>
                  </a:lnTo>
                  <a:lnTo>
                    <a:pt x="133484" y="40777"/>
                  </a:lnTo>
                  <a:lnTo>
                    <a:pt x="128095" y="31850"/>
                  </a:lnTo>
                  <a:lnTo>
                    <a:pt x="121721" y="23992"/>
                  </a:lnTo>
                  <a:lnTo>
                    <a:pt x="114351" y="17190"/>
                  </a:lnTo>
                  <a:lnTo>
                    <a:pt x="105961" y="11450"/>
                  </a:lnTo>
                  <a:lnTo>
                    <a:pt x="96425" y="6885"/>
                  </a:lnTo>
                  <a:lnTo>
                    <a:pt x="85798" y="3446"/>
                  </a:lnTo>
                  <a:lnTo>
                    <a:pt x="74476" y="1143"/>
                  </a:lnTo>
                  <a:lnTo>
                    <a:pt x="61796" y="0"/>
                  </a:lnTo>
                  <a:lnTo>
                    <a:pt x="44409" y="1032"/>
                  </a:lnTo>
                  <a:lnTo>
                    <a:pt x="16604" y="5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811523" y="905205"/>
            <a:ext cx="553333" cy="737066"/>
            <a:chOff x="4811523" y="905205"/>
            <a:chExt cx="553333" cy="737066"/>
          </a:xfrm>
        </p:grpSpPr>
        <p:sp>
          <p:nvSpPr>
            <p:cNvPr id="111" name="Freeform 110"/>
            <p:cNvSpPr/>
            <p:nvPr/>
          </p:nvSpPr>
          <p:spPr>
            <a:xfrm>
              <a:off x="4874291" y="905205"/>
              <a:ext cx="232031" cy="307370"/>
            </a:xfrm>
            <a:custGeom>
              <a:avLst/>
              <a:gdLst/>
              <a:ahLst/>
              <a:cxnLst/>
              <a:rect l="0" t="0" r="0" b="0"/>
              <a:pathLst>
                <a:path w="232031" h="307370">
                  <a:moveTo>
                    <a:pt x="10932" y="31831"/>
                  </a:moveTo>
                  <a:lnTo>
                    <a:pt x="7997" y="40632"/>
                  </a:lnTo>
                  <a:lnTo>
                    <a:pt x="5215" y="48979"/>
                  </a:lnTo>
                  <a:lnTo>
                    <a:pt x="2341" y="57601"/>
                  </a:lnTo>
                  <a:lnTo>
                    <a:pt x="253" y="63867"/>
                  </a:lnTo>
                  <a:lnTo>
                    <a:pt x="0" y="64623"/>
                  </a:lnTo>
                  <a:lnTo>
                    <a:pt x="1142" y="61212"/>
                  </a:lnTo>
                  <a:lnTo>
                    <a:pt x="3325" y="55183"/>
                  </a:lnTo>
                  <a:lnTo>
                    <a:pt x="6526" y="47526"/>
                  </a:lnTo>
                  <a:lnTo>
                    <a:pt x="10676" y="38857"/>
                  </a:lnTo>
                  <a:lnTo>
                    <a:pt x="15783" y="29876"/>
                  </a:lnTo>
                  <a:lnTo>
                    <a:pt x="21976" y="21429"/>
                  </a:lnTo>
                  <a:lnTo>
                    <a:pt x="29223" y="13932"/>
                  </a:lnTo>
                  <a:lnTo>
                    <a:pt x="37363" y="7740"/>
                  </a:lnTo>
                  <a:lnTo>
                    <a:pt x="46198" y="3326"/>
                  </a:lnTo>
                  <a:lnTo>
                    <a:pt x="55544" y="770"/>
                  </a:lnTo>
                  <a:lnTo>
                    <a:pt x="65089" y="0"/>
                  </a:lnTo>
                  <a:lnTo>
                    <a:pt x="74417" y="988"/>
                  </a:lnTo>
                  <a:lnTo>
                    <a:pt x="83318" y="3537"/>
                  </a:lnTo>
                  <a:lnTo>
                    <a:pt x="91768" y="7346"/>
                  </a:lnTo>
                  <a:lnTo>
                    <a:pt x="99830" y="12110"/>
                  </a:lnTo>
                  <a:lnTo>
                    <a:pt x="107585" y="17574"/>
                  </a:lnTo>
                  <a:lnTo>
                    <a:pt x="114945" y="23698"/>
                  </a:lnTo>
                  <a:lnTo>
                    <a:pt x="121670" y="30639"/>
                  </a:lnTo>
                  <a:lnTo>
                    <a:pt x="127678" y="38425"/>
                  </a:lnTo>
                  <a:lnTo>
                    <a:pt x="133034" y="47112"/>
                  </a:lnTo>
                  <a:lnTo>
                    <a:pt x="137867" y="56854"/>
                  </a:lnTo>
                  <a:lnTo>
                    <a:pt x="142300" y="67638"/>
                  </a:lnTo>
                  <a:lnTo>
                    <a:pt x="146277" y="79474"/>
                  </a:lnTo>
                  <a:lnTo>
                    <a:pt x="149577" y="92476"/>
                  </a:lnTo>
                  <a:lnTo>
                    <a:pt x="152131" y="106589"/>
                  </a:lnTo>
                  <a:lnTo>
                    <a:pt x="154016" y="121472"/>
                  </a:lnTo>
                  <a:lnTo>
                    <a:pt x="155365" y="136608"/>
                  </a:lnTo>
                  <a:lnTo>
                    <a:pt x="156304" y="151676"/>
                  </a:lnTo>
                  <a:lnTo>
                    <a:pt x="156784" y="166555"/>
                  </a:lnTo>
                  <a:lnTo>
                    <a:pt x="156581" y="181232"/>
                  </a:lnTo>
                  <a:lnTo>
                    <a:pt x="155626" y="195735"/>
                  </a:lnTo>
                  <a:lnTo>
                    <a:pt x="153833" y="210102"/>
                  </a:lnTo>
                  <a:lnTo>
                    <a:pt x="151025" y="224368"/>
                  </a:lnTo>
                  <a:lnTo>
                    <a:pt x="147204" y="238554"/>
                  </a:lnTo>
                  <a:lnTo>
                    <a:pt x="142348" y="252354"/>
                  </a:lnTo>
                  <a:lnTo>
                    <a:pt x="136340" y="265168"/>
                  </a:lnTo>
                  <a:lnTo>
                    <a:pt x="129220" y="276739"/>
                  </a:lnTo>
                  <a:lnTo>
                    <a:pt x="120999" y="286813"/>
                  </a:lnTo>
                  <a:lnTo>
                    <a:pt x="111578" y="294983"/>
                  </a:lnTo>
                  <a:lnTo>
                    <a:pt x="101027" y="301208"/>
                  </a:lnTo>
                  <a:lnTo>
                    <a:pt x="89858" y="305423"/>
                  </a:lnTo>
                  <a:lnTo>
                    <a:pt x="78902" y="307369"/>
                  </a:lnTo>
                  <a:lnTo>
                    <a:pt x="68616" y="307120"/>
                  </a:lnTo>
                  <a:lnTo>
                    <a:pt x="59254" y="304854"/>
                  </a:lnTo>
                  <a:lnTo>
                    <a:pt x="51038" y="300676"/>
                  </a:lnTo>
                  <a:lnTo>
                    <a:pt x="43963" y="294826"/>
                  </a:lnTo>
                  <a:lnTo>
                    <a:pt x="38025" y="287478"/>
                  </a:lnTo>
                  <a:lnTo>
                    <a:pt x="33319" y="278651"/>
                  </a:lnTo>
                  <a:lnTo>
                    <a:pt x="29787" y="268502"/>
                  </a:lnTo>
                  <a:lnTo>
                    <a:pt x="27565" y="257605"/>
                  </a:lnTo>
                  <a:lnTo>
                    <a:pt x="27047" y="246831"/>
                  </a:lnTo>
                  <a:lnTo>
                    <a:pt x="28305" y="236672"/>
                  </a:lnTo>
                  <a:lnTo>
                    <a:pt x="31608" y="227565"/>
                  </a:lnTo>
                  <a:lnTo>
                    <a:pt x="37556" y="220052"/>
                  </a:lnTo>
                  <a:lnTo>
                    <a:pt x="46228" y="214267"/>
                  </a:lnTo>
                  <a:lnTo>
                    <a:pt x="57271" y="210179"/>
                  </a:lnTo>
                  <a:lnTo>
                    <a:pt x="70189" y="207786"/>
                  </a:lnTo>
                  <a:lnTo>
                    <a:pt x="84495" y="206911"/>
                  </a:lnTo>
                  <a:lnTo>
                    <a:pt x="99469" y="207270"/>
                  </a:lnTo>
                  <a:lnTo>
                    <a:pt x="114200" y="208564"/>
                  </a:lnTo>
                  <a:lnTo>
                    <a:pt x="128210" y="210539"/>
                  </a:lnTo>
                  <a:lnTo>
                    <a:pt x="141410" y="212998"/>
                  </a:lnTo>
                  <a:lnTo>
                    <a:pt x="153896" y="215793"/>
                  </a:lnTo>
                  <a:lnTo>
                    <a:pt x="165813" y="218815"/>
                  </a:lnTo>
                  <a:lnTo>
                    <a:pt x="177237" y="221838"/>
                  </a:lnTo>
                  <a:lnTo>
                    <a:pt x="189490" y="224809"/>
                  </a:lnTo>
                  <a:lnTo>
                    <a:pt x="205890" y="227986"/>
                  </a:lnTo>
                  <a:lnTo>
                    <a:pt x="232030" y="231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26069" y="932439"/>
              <a:ext cx="216471" cy="250839"/>
            </a:xfrm>
            <a:custGeom>
              <a:avLst/>
              <a:gdLst/>
              <a:ahLst/>
              <a:cxnLst/>
              <a:rect l="0" t="0" r="0" b="0"/>
              <a:pathLst>
                <a:path w="216471" h="250839">
                  <a:moveTo>
                    <a:pt x="117122" y="25654"/>
                  </a:moveTo>
                  <a:lnTo>
                    <a:pt x="108254" y="28655"/>
                  </a:lnTo>
                  <a:lnTo>
                    <a:pt x="99267" y="32077"/>
                  </a:lnTo>
                  <a:lnTo>
                    <a:pt x="89282" y="36282"/>
                  </a:lnTo>
                  <a:lnTo>
                    <a:pt x="78646" y="41528"/>
                  </a:lnTo>
                  <a:lnTo>
                    <a:pt x="68131" y="48306"/>
                  </a:lnTo>
                  <a:lnTo>
                    <a:pt x="58179" y="56738"/>
                  </a:lnTo>
                  <a:lnTo>
                    <a:pt x="48893" y="66478"/>
                  </a:lnTo>
                  <a:lnTo>
                    <a:pt x="40205" y="76922"/>
                  </a:lnTo>
                  <a:lnTo>
                    <a:pt x="31999" y="87644"/>
                  </a:lnTo>
                  <a:lnTo>
                    <a:pt x="24321" y="98434"/>
                  </a:lnTo>
                  <a:lnTo>
                    <a:pt x="17376" y="109204"/>
                  </a:lnTo>
                  <a:lnTo>
                    <a:pt x="11227" y="119930"/>
                  </a:lnTo>
                  <a:lnTo>
                    <a:pt x="6113" y="130777"/>
                  </a:lnTo>
                  <a:lnTo>
                    <a:pt x="2508" y="142059"/>
                  </a:lnTo>
                  <a:lnTo>
                    <a:pt x="531" y="153911"/>
                  </a:lnTo>
                  <a:lnTo>
                    <a:pt x="0" y="166143"/>
                  </a:lnTo>
                  <a:lnTo>
                    <a:pt x="624" y="178355"/>
                  </a:lnTo>
                  <a:lnTo>
                    <a:pt x="2119" y="190306"/>
                  </a:lnTo>
                  <a:lnTo>
                    <a:pt x="4409" y="201770"/>
                  </a:lnTo>
                  <a:lnTo>
                    <a:pt x="7615" y="212469"/>
                  </a:lnTo>
                  <a:lnTo>
                    <a:pt x="11741" y="222321"/>
                  </a:lnTo>
                  <a:lnTo>
                    <a:pt x="16985" y="231088"/>
                  </a:lnTo>
                  <a:lnTo>
                    <a:pt x="23794" y="238306"/>
                  </a:lnTo>
                  <a:lnTo>
                    <a:pt x="32269" y="243861"/>
                  </a:lnTo>
                  <a:lnTo>
                    <a:pt x="42216" y="247778"/>
                  </a:lnTo>
                  <a:lnTo>
                    <a:pt x="53334" y="250050"/>
                  </a:lnTo>
                  <a:lnTo>
                    <a:pt x="65326" y="250838"/>
                  </a:lnTo>
                  <a:lnTo>
                    <a:pt x="77784" y="250421"/>
                  </a:lnTo>
                  <a:lnTo>
                    <a:pt x="90211" y="249087"/>
                  </a:lnTo>
                  <a:lnTo>
                    <a:pt x="102344" y="247080"/>
                  </a:lnTo>
                  <a:lnTo>
                    <a:pt x="114116" y="244430"/>
                  </a:lnTo>
                  <a:lnTo>
                    <a:pt x="125560" y="240974"/>
                  </a:lnTo>
                  <a:lnTo>
                    <a:pt x="136739" y="236676"/>
                  </a:lnTo>
                  <a:lnTo>
                    <a:pt x="147552" y="231315"/>
                  </a:lnTo>
                  <a:lnTo>
                    <a:pt x="157749" y="224427"/>
                  </a:lnTo>
                  <a:lnTo>
                    <a:pt x="167239" y="215904"/>
                  </a:lnTo>
                  <a:lnTo>
                    <a:pt x="176089" y="206094"/>
                  </a:lnTo>
                  <a:lnTo>
                    <a:pt x="184420" y="195600"/>
                  </a:lnTo>
                  <a:lnTo>
                    <a:pt x="192349" y="184836"/>
                  </a:lnTo>
                  <a:lnTo>
                    <a:pt x="199659" y="173848"/>
                  </a:lnTo>
                  <a:lnTo>
                    <a:pt x="205816" y="162413"/>
                  </a:lnTo>
                  <a:lnTo>
                    <a:pt x="210619" y="150430"/>
                  </a:lnTo>
                  <a:lnTo>
                    <a:pt x="214014" y="138096"/>
                  </a:lnTo>
                  <a:lnTo>
                    <a:pt x="215927" y="125808"/>
                  </a:lnTo>
                  <a:lnTo>
                    <a:pt x="216470" y="113800"/>
                  </a:lnTo>
                  <a:lnTo>
                    <a:pt x="215887" y="102124"/>
                  </a:lnTo>
                  <a:lnTo>
                    <a:pt x="214441" y="90751"/>
                  </a:lnTo>
                  <a:lnTo>
                    <a:pt x="212359" y="79624"/>
                  </a:lnTo>
                  <a:lnTo>
                    <a:pt x="209658" y="68846"/>
                  </a:lnTo>
                  <a:lnTo>
                    <a:pt x="206168" y="58675"/>
                  </a:lnTo>
                  <a:lnTo>
                    <a:pt x="201853" y="49201"/>
                  </a:lnTo>
                  <a:lnTo>
                    <a:pt x="196649" y="40363"/>
                  </a:lnTo>
                  <a:lnTo>
                    <a:pt x="190400" y="32040"/>
                  </a:lnTo>
                  <a:lnTo>
                    <a:pt x="183110" y="24116"/>
                  </a:lnTo>
                  <a:lnTo>
                    <a:pt x="174602" y="16810"/>
                  </a:lnTo>
                  <a:lnTo>
                    <a:pt x="164456" y="10655"/>
                  </a:lnTo>
                  <a:lnTo>
                    <a:pt x="152601" y="5853"/>
                  </a:lnTo>
                  <a:lnTo>
                    <a:pt x="139572" y="2460"/>
                  </a:lnTo>
                  <a:lnTo>
                    <a:pt x="126296" y="548"/>
                  </a:lnTo>
                  <a:lnTo>
                    <a:pt x="113348" y="0"/>
                  </a:lnTo>
                  <a:lnTo>
                    <a:pt x="101361" y="417"/>
                  </a:lnTo>
                  <a:lnTo>
                    <a:pt x="90026" y="1256"/>
                  </a:lnTo>
                  <a:lnTo>
                    <a:pt x="78357" y="2589"/>
                  </a:lnTo>
                  <a:lnTo>
                    <a:pt x="64480" y="4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811523" y="1242362"/>
              <a:ext cx="536955" cy="31587"/>
            </a:xfrm>
            <a:custGeom>
              <a:avLst/>
              <a:gdLst/>
              <a:ahLst/>
              <a:cxnLst/>
              <a:rect l="0" t="0" r="0" b="0"/>
              <a:pathLst>
                <a:path w="536955" h="31587">
                  <a:moveTo>
                    <a:pt x="536954" y="0"/>
                  </a:moveTo>
                  <a:lnTo>
                    <a:pt x="522351" y="2867"/>
                  </a:lnTo>
                  <a:lnTo>
                    <a:pt x="509081" y="5009"/>
                  </a:lnTo>
                  <a:lnTo>
                    <a:pt x="495875" y="6612"/>
                  </a:lnTo>
                  <a:lnTo>
                    <a:pt x="482360" y="7793"/>
                  </a:lnTo>
                  <a:lnTo>
                    <a:pt x="468203" y="8641"/>
                  </a:lnTo>
                  <a:lnTo>
                    <a:pt x="453296" y="9239"/>
                  </a:lnTo>
                  <a:lnTo>
                    <a:pt x="437705" y="9653"/>
                  </a:lnTo>
                  <a:lnTo>
                    <a:pt x="421559" y="9937"/>
                  </a:lnTo>
                  <a:lnTo>
                    <a:pt x="404994" y="10131"/>
                  </a:lnTo>
                  <a:lnTo>
                    <a:pt x="388126" y="10261"/>
                  </a:lnTo>
                  <a:lnTo>
                    <a:pt x="371043" y="10350"/>
                  </a:lnTo>
                  <a:lnTo>
                    <a:pt x="353807" y="10409"/>
                  </a:lnTo>
                  <a:lnTo>
                    <a:pt x="336300" y="10449"/>
                  </a:lnTo>
                  <a:lnTo>
                    <a:pt x="318247" y="10475"/>
                  </a:lnTo>
                  <a:lnTo>
                    <a:pt x="299547" y="10498"/>
                  </a:lnTo>
                  <a:lnTo>
                    <a:pt x="280412" y="10682"/>
                  </a:lnTo>
                  <a:lnTo>
                    <a:pt x="261259" y="11339"/>
                  </a:lnTo>
                  <a:lnTo>
                    <a:pt x="242334" y="12597"/>
                  </a:lnTo>
                  <a:lnTo>
                    <a:pt x="223539" y="14426"/>
                  </a:lnTo>
                  <a:lnTo>
                    <a:pt x="204549" y="16725"/>
                  </a:lnTo>
                  <a:lnTo>
                    <a:pt x="185183" y="19378"/>
                  </a:lnTo>
                  <a:lnTo>
                    <a:pt x="165584" y="22125"/>
                  </a:lnTo>
                  <a:lnTo>
                    <a:pt x="146112" y="24581"/>
                  </a:lnTo>
                  <a:lnTo>
                    <a:pt x="126979" y="26563"/>
                  </a:lnTo>
                  <a:lnTo>
                    <a:pt x="108382" y="28061"/>
                  </a:lnTo>
                  <a:lnTo>
                    <a:pt x="90589" y="29149"/>
                  </a:lnTo>
                  <a:lnTo>
                    <a:pt x="73672" y="29918"/>
                  </a:lnTo>
                  <a:lnTo>
                    <a:pt x="57942" y="30454"/>
                  </a:lnTo>
                  <a:lnTo>
                    <a:pt x="42389" y="30880"/>
                  </a:lnTo>
                  <a:lnTo>
                    <a:pt x="24526" y="3123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39889" y="1337119"/>
              <a:ext cx="140170" cy="285492"/>
            </a:xfrm>
            <a:custGeom>
              <a:avLst/>
              <a:gdLst/>
              <a:ahLst/>
              <a:cxnLst/>
              <a:rect l="0" t="0" r="0" b="0"/>
              <a:pathLst>
                <a:path w="140170" h="285492">
                  <a:moveTo>
                    <a:pt x="103261" y="0"/>
                  </a:moveTo>
                  <a:lnTo>
                    <a:pt x="97393" y="6001"/>
                  </a:lnTo>
                  <a:lnTo>
                    <a:pt x="91829" y="12846"/>
                  </a:lnTo>
                  <a:lnTo>
                    <a:pt x="86030" y="21229"/>
                  </a:lnTo>
                  <a:lnTo>
                    <a:pt x="79949" y="30684"/>
                  </a:lnTo>
                  <a:lnTo>
                    <a:pt x="73619" y="40350"/>
                  </a:lnTo>
                  <a:lnTo>
                    <a:pt x="67091" y="49714"/>
                  </a:lnTo>
                  <a:lnTo>
                    <a:pt x="60415" y="58932"/>
                  </a:lnTo>
                  <a:lnTo>
                    <a:pt x="53632" y="68632"/>
                  </a:lnTo>
                  <a:lnTo>
                    <a:pt x="46779" y="79150"/>
                  </a:lnTo>
                  <a:lnTo>
                    <a:pt x="40043" y="90349"/>
                  </a:lnTo>
                  <a:lnTo>
                    <a:pt x="33746" y="101799"/>
                  </a:lnTo>
                  <a:lnTo>
                    <a:pt x="28030" y="113214"/>
                  </a:lnTo>
                  <a:lnTo>
                    <a:pt x="22870" y="124643"/>
                  </a:lnTo>
                  <a:lnTo>
                    <a:pt x="18170" y="136376"/>
                  </a:lnTo>
                  <a:lnTo>
                    <a:pt x="13827" y="148568"/>
                  </a:lnTo>
                  <a:lnTo>
                    <a:pt x="9909" y="161383"/>
                  </a:lnTo>
                  <a:lnTo>
                    <a:pt x="6650" y="175057"/>
                  </a:lnTo>
                  <a:lnTo>
                    <a:pt x="4123" y="189628"/>
                  </a:lnTo>
                  <a:lnTo>
                    <a:pt x="2255" y="204821"/>
                  </a:lnTo>
                  <a:lnTo>
                    <a:pt x="919" y="220166"/>
                  </a:lnTo>
                  <a:lnTo>
                    <a:pt x="0" y="235356"/>
                  </a:lnTo>
                  <a:lnTo>
                    <a:pt x="45" y="249638"/>
                  </a:lnTo>
                  <a:lnTo>
                    <a:pt x="2196" y="261785"/>
                  </a:lnTo>
                  <a:lnTo>
                    <a:pt x="6904" y="271312"/>
                  </a:lnTo>
                  <a:lnTo>
                    <a:pt x="13831" y="278232"/>
                  </a:lnTo>
                  <a:lnTo>
                    <a:pt x="22232" y="282683"/>
                  </a:lnTo>
                  <a:lnTo>
                    <a:pt x="31506" y="285009"/>
                  </a:lnTo>
                  <a:lnTo>
                    <a:pt x="41119" y="285491"/>
                  </a:lnTo>
                  <a:lnTo>
                    <a:pt x="50551" y="284244"/>
                  </a:lnTo>
                  <a:lnTo>
                    <a:pt x="59551" y="281489"/>
                  </a:lnTo>
                  <a:lnTo>
                    <a:pt x="68082" y="277526"/>
                  </a:lnTo>
                  <a:lnTo>
                    <a:pt x="76204" y="272650"/>
                  </a:lnTo>
                  <a:lnTo>
                    <a:pt x="84007" y="267113"/>
                  </a:lnTo>
                  <a:lnTo>
                    <a:pt x="91572" y="261108"/>
                  </a:lnTo>
                  <a:lnTo>
                    <a:pt x="98967" y="254778"/>
                  </a:lnTo>
                  <a:lnTo>
                    <a:pt x="106237" y="248220"/>
                  </a:lnTo>
                  <a:lnTo>
                    <a:pt x="113257" y="241342"/>
                  </a:lnTo>
                  <a:lnTo>
                    <a:pt x="119745" y="233885"/>
                  </a:lnTo>
                  <a:lnTo>
                    <a:pt x="125584" y="225749"/>
                  </a:lnTo>
                  <a:lnTo>
                    <a:pt x="130658" y="216826"/>
                  </a:lnTo>
                  <a:lnTo>
                    <a:pt x="134768" y="206926"/>
                  </a:lnTo>
                  <a:lnTo>
                    <a:pt x="137892" y="196049"/>
                  </a:lnTo>
                  <a:lnTo>
                    <a:pt x="139837" y="184660"/>
                  </a:lnTo>
                  <a:lnTo>
                    <a:pt x="140169" y="173555"/>
                  </a:lnTo>
                  <a:lnTo>
                    <a:pt x="138790" y="163179"/>
                  </a:lnTo>
                  <a:lnTo>
                    <a:pt x="135575" y="154096"/>
                  </a:lnTo>
                  <a:lnTo>
                    <a:pt x="130219" y="147132"/>
                  </a:lnTo>
                  <a:lnTo>
                    <a:pt x="122771" y="142534"/>
                  </a:lnTo>
                  <a:lnTo>
                    <a:pt x="113873" y="140227"/>
                  </a:lnTo>
                  <a:lnTo>
                    <a:pt x="104532" y="140101"/>
                  </a:lnTo>
                  <a:lnTo>
                    <a:pt x="95364" y="141863"/>
                  </a:lnTo>
                  <a:lnTo>
                    <a:pt x="86433" y="145126"/>
                  </a:lnTo>
                  <a:lnTo>
                    <a:pt x="77450" y="149516"/>
                  </a:lnTo>
                  <a:lnTo>
                    <a:pt x="68228" y="154720"/>
                  </a:lnTo>
                  <a:lnTo>
                    <a:pt x="58881" y="160498"/>
                  </a:lnTo>
                  <a:lnTo>
                    <a:pt x="49745" y="166675"/>
                  </a:lnTo>
                  <a:lnTo>
                    <a:pt x="41010" y="173116"/>
                  </a:lnTo>
                  <a:lnTo>
                    <a:pt x="32998" y="179430"/>
                  </a:lnTo>
                  <a:lnTo>
                    <a:pt x="25448" y="185580"/>
                  </a:lnTo>
                  <a:lnTo>
                    <a:pt x="17699" y="192105"/>
                  </a:lnTo>
                  <a:lnTo>
                    <a:pt x="8505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31167" y="1389670"/>
              <a:ext cx="233689" cy="252601"/>
            </a:xfrm>
            <a:custGeom>
              <a:avLst/>
              <a:gdLst/>
              <a:ahLst/>
              <a:cxnLst/>
              <a:rect l="0" t="0" r="0" b="0"/>
              <a:pathLst>
                <a:path w="233689" h="252601">
                  <a:moveTo>
                    <a:pt x="122553" y="10620"/>
                  </a:moveTo>
                  <a:lnTo>
                    <a:pt x="113752" y="13553"/>
                  </a:lnTo>
                  <a:lnTo>
                    <a:pt x="105405" y="16336"/>
                  </a:lnTo>
                  <a:lnTo>
                    <a:pt x="96711" y="19240"/>
                  </a:lnTo>
                  <a:lnTo>
                    <a:pt x="87763" y="22453"/>
                  </a:lnTo>
                  <a:lnTo>
                    <a:pt x="78916" y="26266"/>
                  </a:lnTo>
                  <a:lnTo>
                    <a:pt x="70377" y="30784"/>
                  </a:lnTo>
                  <a:lnTo>
                    <a:pt x="62188" y="35947"/>
                  </a:lnTo>
                  <a:lnTo>
                    <a:pt x="54311" y="41635"/>
                  </a:lnTo>
                  <a:lnTo>
                    <a:pt x="46685" y="47724"/>
                  </a:lnTo>
                  <a:lnTo>
                    <a:pt x="39412" y="54270"/>
                  </a:lnTo>
                  <a:lnTo>
                    <a:pt x="32748" y="61496"/>
                  </a:lnTo>
                  <a:lnTo>
                    <a:pt x="26781" y="69468"/>
                  </a:lnTo>
                  <a:lnTo>
                    <a:pt x="21452" y="78109"/>
                  </a:lnTo>
                  <a:lnTo>
                    <a:pt x="16637" y="87288"/>
                  </a:lnTo>
                  <a:lnTo>
                    <a:pt x="12217" y="96880"/>
                  </a:lnTo>
                  <a:lnTo>
                    <a:pt x="8247" y="107102"/>
                  </a:lnTo>
                  <a:lnTo>
                    <a:pt x="4953" y="118481"/>
                  </a:lnTo>
                  <a:lnTo>
                    <a:pt x="2408" y="131204"/>
                  </a:lnTo>
                  <a:lnTo>
                    <a:pt x="698" y="144833"/>
                  </a:lnTo>
                  <a:lnTo>
                    <a:pt x="0" y="158520"/>
                  </a:lnTo>
                  <a:lnTo>
                    <a:pt x="314" y="171757"/>
                  </a:lnTo>
                  <a:lnTo>
                    <a:pt x="1661" y="184236"/>
                  </a:lnTo>
                  <a:lnTo>
                    <a:pt x="4161" y="195691"/>
                  </a:lnTo>
                  <a:lnTo>
                    <a:pt x="7772" y="206095"/>
                  </a:lnTo>
                  <a:lnTo>
                    <a:pt x="12484" y="215589"/>
                  </a:lnTo>
                  <a:lnTo>
                    <a:pt x="18396" y="224368"/>
                  </a:lnTo>
                  <a:lnTo>
                    <a:pt x="25447" y="232601"/>
                  </a:lnTo>
                  <a:lnTo>
                    <a:pt x="33453" y="239946"/>
                  </a:lnTo>
                  <a:lnTo>
                    <a:pt x="42196" y="245597"/>
                  </a:lnTo>
                  <a:lnTo>
                    <a:pt x="51488" y="249252"/>
                  </a:lnTo>
                  <a:lnTo>
                    <a:pt x="61338" y="251231"/>
                  </a:lnTo>
                  <a:lnTo>
                    <a:pt x="71934" y="252186"/>
                  </a:lnTo>
                  <a:lnTo>
                    <a:pt x="83317" y="252600"/>
                  </a:lnTo>
                  <a:lnTo>
                    <a:pt x="95234" y="252424"/>
                  </a:lnTo>
                  <a:lnTo>
                    <a:pt x="107231" y="251182"/>
                  </a:lnTo>
                  <a:lnTo>
                    <a:pt x="119044" y="248684"/>
                  </a:lnTo>
                  <a:lnTo>
                    <a:pt x="130585" y="245025"/>
                  </a:lnTo>
                  <a:lnTo>
                    <a:pt x="141868" y="240419"/>
                  </a:lnTo>
                  <a:lnTo>
                    <a:pt x="152934" y="235090"/>
                  </a:lnTo>
                  <a:lnTo>
                    <a:pt x="163671" y="229071"/>
                  </a:lnTo>
                  <a:lnTo>
                    <a:pt x="173815" y="222207"/>
                  </a:lnTo>
                  <a:lnTo>
                    <a:pt x="183266" y="214480"/>
                  </a:lnTo>
                  <a:lnTo>
                    <a:pt x="191919" y="206004"/>
                  </a:lnTo>
                  <a:lnTo>
                    <a:pt x="199585" y="196937"/>
                  </a:lnTo>
                  <a:lnTo>
                    <a:pt x="206260" y="187424"/>
                  </a:lnTo>
                  <a:lnTo>
                    <a:pt x="212083" y="177426"/>
                  </a:lnTo>
                  <a:lnTo>
                    <a:pt x="217235" y="166729"/>
                  </a:lnTo>
                  <a:lnTo>
                    <a:pt x="221886" y="155273"/>
                  </a:lnTo>
                  <a:lnTo>
                    <a:pt x="226011" y="143139"/>
                  </a:lnTo>
                  <a:lnTo>
                    <a:pt x="229410" y="130461"/>
                  </a:lnTo>
                  <a:lnTo>
                    <a:pt x="232022" y="117381"/>
                  </a:lnTo>
                  <a:lnTo>
                    <a:pt x="233607" y="104173"/>
                  </a:lnTo>
                  <a:lnTo>
                    <a:pt x="233688" y="91233"/>
                  </a:lnTo>
                  <a:lnTo>
                    <a:pt x="232142" y="78753"/>
                  </a:lnTo>
                  <a:lnTo>
                    <a:pt x="228984" y="66747"/>
                  </a:lnTo>
                  <a:lnTo>
                    <a:pt x="224197" y="55144"/>
                  </a:lnTo>
                  <a:lnTo>
                    <a:pt x="217936" y="43864"/>
                  </a:lnTo>
                  <a:lnTo>
                    <a:pt x="210309" y="33153"/>
                  </a:lnTo>
                  <a:lnTo>
                    <a:pt x="201296" y="23557"/>
                  </a:lnTo>
                  <a:lnTo>
                    <a:pt x="191017" y="15297"/>
                  </a:lnTo>
                  <a:lnTo>
                    <a:pt x="179863" y="8598"/>
                  </a:lnTo>
                  <a:lnTo>
                    <a:pt x="168384" y="3846"/>
                  </a:lnTo>
                  <a:lnTo>
                    <a:pt x="156934" y="1060"/>
                  </a:lnTo>
                  <a:lnTo>
                    <a:pt x="145909" y="0"/>
                  </a:lnTo>
                  <a:lnTo>
                    <a:pt x="134654" y="350"/>
                  </a:lnTo>
                  <a:lnTo>
                    <a:pt x="121066" y="3257"/>
                  </a:lnTo>
                  <a:lnTo>
                    <a:pt x="101496" y="10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577950" y="831751"/>
            <a:ext cx="549843" cy="831752"/>
            <a:chOff x="6577950" y="831751"/>
            <a:chExt cx="549843" cy="831752"/>
          </a:xfrm>
        </p:grpSpPr>
        <p:sp>
          <p:nvSpPr>
            <p:cNvPr id="117" name="Freeform 116"/>
            <p:cNvSpPr/>
            <p:nvPr/>
          </p:nvSpPr>
          <p:spPr>
            <a:xfrm>
              <a:off x="6577950" y="844304"/>
              <a:ext cx="276103" cy="316995"/>
            </a:xfrm>
            <a:custGeom>
              <a:avLst/>
              <a:gdLst/>
              <a:ahLst/>
              <a:cxnLst/>
              <a:rect l="0" t="0" r="0" b="0"/>
              <a:pathLst>
                <a:path w="276103" h="316995">
                  <a:moveTo>
                    <a:pt x="12889" y="40089"/>
                  </a:moveTo>
                  <a:lnTo>
                    <a:pt x="9647" y="48077"/>
                  </a:lnTo>
                  <a:lnTo>
                    <a:pt x="5276" y="49586"/>
                  </a:lnTo>
                  <a:lnTo>
                    <a:pt x="1799" y="46505"/>
                  </a:lnTo>
                  <a:lnTo>
                    <a:pt x="51" y="40832"/>
                  </a:lnTo>
                  <a:lnTo>
                    <a:pt x="0" y="33708"/>
                  </a:lnTo>
                  <a:lnTo>
                    <a:pt x="1575" y="25994"/>
                  </a:lnTo>
                  <a:lnTo>
                    <a:pt x="4583" y="18186"/>
                  </a:lnTo>
                  <a:lnTo>
                    <a:pt x="9068" y="10976"/>
                  </a:lnTo>
                  <a:lnTo>
                    <a:pt x="15364" y="5341"/>
                  </a:lnTo>
                  <a:lnTo>
                    <a:pt x="23489" y="1669"/>
                  </a:lnTo>
                  <a:lnTo>
                    <a:pt x="33031" y="0"/>
                  </a:lnTo>
                  <a:lnTo>
                    <a:pt x="43345" y="308"/>
                  </a:lnTo>
                  <a:lnTo>
                    <a:pt x="53980" y="2365"/>
                  </a:lnTo>
                  <a:lnTo>
                    <a:pt x="64542" y="5827"/>
                  </a:lnTo>
                  <a:lnTo>
                    <a:pt x="74627" y="10350"/>
                  </a:lnTo>
                  <a:lnTo>
                    <a:pt x="84072" y="15653"/>
                  </a:lnTo>
                  <a:lnTo>
                    <a:pt x="92904" y="21837"/>
                  </a:lnTo>
                  <a:lnTo>
                    <a:pt x="101231" y="29351"/>
                  </a:lnTo>
                  <a:lnTo>
                    <a:pt x="109167" y="38334"/>
                  </a:lnTo>
                  <a:lnTo>
                    <a:pt x="116650" y="48639"/>
                  </a:lnTo>
                  <a:lnTo>
                    <a:pt x="123458" y="60006"/>
                  </a:lnTo>
                  <a:lnTo>
                    <a:pt x="129521" y="72173"/>
                  </a:lnTo>
                  <a:lnTo>
                    <a:pt x="134916" y="84918"/>
                  </a:lnTo>
                  <a:lnTo>
                    <a:pt x="139774" y="98073"/>
                  </a:lnTo>
                  <a:lnTo>
                    <a:pt x="144224" y="111511"/>
                  </a:lnTo>
                  <a:lnTo>
                    <a:pt x="148212" y="125143"/>
                  </a:lnTo>
                  <a:lnTo>
                    <a:pt x="151519" y="138908"/>
                  </a:lnTo>
                  <a:lnTo>
                    <a:pt x="154073" y="152763"/>
                  </a:lnTo>
                  <a:lnTo>
                    <a:pt x="155790" y="166679"/>
                  </a:lnTo>
                  <a:lnTo>
                    <a:pt x="156492" y="180634"/>
                  </a:lnTo>
                  <a:lnTo>
                    <a:pt x="156184" y="194613"/>
                  </a:lnTo>
                  <a:lnTo>
                    <a:pt x="155011" y="208441"/>
                  </a:lnTo>
                  <a:lnTo>
                    <a:pt x="153163" y="221807"/>
                  </a:lnTo>
                  <a:lnTo>
                    <a:pt x="150805" y="234570"/>
                  </a:lnTo>
                  <a:lnTo>
                    <a:pt x="147919" y="246599"/>
                  </a:lnTo>
                  <a:lnTo>
                    <a:pt x="144304" y="257685"/>
                  </a:lnTo>
                  <a:lnTo>
                    <a:pt x="139909" y="267809"/>
                  </a:lnTo>
                  <a:lnTo>
                    <a:pt x="134822" y="277100"/>
                  </a:lnTo>
                  <a:lnTo>
                    <a:pt x="129183" y="285735"/>
                  </a:lnTo>
                  <a:lnTo>
                    <a:pt x="123120" y="293872"/>
                  </a:lnTo>
                  <a:lnTo>
                    <a:pt x="116421" y="301322"/>
                  </a:lnTo>
                  <a:lnTo>
                    <a:pt x="108560" y="307574"/>
                  </a:lnTo>
                  <a:lnTo>
                    <a:pt x="99353" y="312437"/>
                  </a:lnTo>
                  <a:lnTo>
                    <a:pt x="89238" y="315702"/>
                  </a:lnTo>
                  <a:lnTo>
                    <a:pt x="79063" y="316994"/>
                  </a:lnTo>
                  <a:lnTo>
                    <a:pt x="69341" y="316295"/>
                  </a:lnTo>
                  <a:lnTo>
                    <a:pt x="60546" y="313554"/>
                  </a:lnTo>
                  <a:lnTo>
                    <a:pt x="53249" y="308523"/>
                  </a:lnTo>
                  <a:lnTo>
                    <a:pt x="47614" y="301293"/>
                  </a:lnTo>
                  <a:lnTo>
                    <a:pt x="43627" y="292372"/>
                  </a:lnTo>
                  <a:lnTo>
                    <a:pt x="41304" y="282484"/>
                  </a:lnTo>
                  <a:lnTo>
                    <a:pt x="40485" y="272145"/>
                  </a:lnTo>
                  <a:lnTo>
                    <a:pt x="41220" y="261952"/>
                  </a:lnTo>
                  <a:lnTo>
                    <a:pt x="43832" y="252648"/>
                  </a:lnTo>
                  <a:lnTo>
                    <a:pt x="48333" y="244550"/>
                  </a:lnTo>
                  <a:lnTo>
                    <a:pt x="54625" y="237776"/>
                  </a:lnTo>
                  <a:lnTo>
                    <a:pt x="62668" y="232434"/>
                  </a:lnTo>
                  <a:lnTo>
                    <a:pt x="72264" y="228430"/>
                  </a:lnTo>
                  <a:lnTo>
                    <a:pt x="83113" y="225535"/>
                  </a:lnTo>
                  <a:lnTo>
                    <a:pt x="94911" y="223492"/>
                  </a:lnTo>
                  <a:lnTo>
                    <a:pt x="107400" y="222074"/>
                  </a:lnTo>
                  <a:lnTo>
                    <a:pt x="120377" y="221101"/>
                  </a:lnTo>
                  <a:lnTo>
                    <a:pt x="133694" y="220438"/>
                  </a:lnTo>
                  <a:lnTo>
                    <a:pt x="147240" y="219994"/>
                  </a:lnTo>
                  <a:lnTo>
                    <a:pt x="160777" y="219865"/>
                  </a:lnTo>
                  <a:lnTo>
                    <a:pt x="173946" y="220310"/>
                  </a:lnTo>
                  <a:lnTo>
                    <a:pt x="186583" y="221418"/>
                  </a:lnTo>
                  <a:lnTo>
                    <a:pt x="198696" y="222807"/>
                  </a:lnTo>
                  <a:lnTo>
                    <a:pt x="210372" y="223746"/>
                  </a:lnTo>
                  <a:lnTo>
                    <a:pt x="221700" y="223859"/>
                  </a:lnTo>
                  <a:lnTo>
                    <a:pt x="232511" y="223266"/>
                  </a:lnTo>
                  <a:lnTo>
                    <a:pt x="243535" y="222346"/>
                  </a:lnTo>
                  <a:lnTo>
                    <a:pt x="256859" y="221013"/>
                  </a:lnTo>
                  <a:lnTo>
                    <a:pt x="276102" y="219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42717" y="831751"/>
              <a:ext cx="188297" cy="326384"/>
            </a:xfrm>
            <a:custGeom>
              <a:avLst/>
              <a:gdLst/>
              <a:ahLst/>
              <a:cxnLst/>
              <a:rect l="0" t="0" r="0" b="0"/>
              <a:pathLst>
                <a:path w="188297" h="326384">
                  <a:moveTo>
                    <a:pt x="158733" y="0"/>
                  </a:moveTo>
                  <a:lnTo>
                    <a:pt x="146998" y="2934"/>
                  </a:lnTo>
                  <a:lnTo>
                    <a:pt x="135870" y="5716"/>
                  </a:lnTo>
                  <a:lnTo>
                    <a:pt x="124276" y="8620"/>
                  </a:lnTo>
                  <a:lnTo>
                    <a:pt x="112288" y="11833"/>
                  </a:lnTo>
                  <a:lnTo>
                    <a:pt x="100276" y="15646"/>
                  </a:lnTo>
                  <a:lnTo>
                    <a:pt x="88477" y="20164"/>
                  </a:lnTo>
                  <a:lnTo>
                    <a:pt x="77124" y="25327"/>
                  </a:lnTo>
                  <a:lnTo>
                    <a:pt x="66503" y="31015"/>
                  </a:lnTo>
                  <a:lnTo>
                    <a:pt x="56698" y="37100"/>
                  </a:lnTo>
                  <a:lnTo>
                    <a:pt x="47622" y="43473"/>
                  </a:lnTo>
                  <a:lnTo>
                    <a:pt x="39132" y="50050"/>
                  </a:lnTo>
                  <a:lnTo>
                    <a:pt x="31089" y="56773"/>
                  </a:lnTo>
                  <a:lnTo>
                    <a:pt x="23532" y="63762"/>
                  </a:lnTo>
                  <a:lnTo>
                    <a:pt x="16676" y="71293"/>
                  </a:lnTo>
                  <a:lnTo>
                    <a:pt x="10590" y="79473"/>
                  </a:lnTo>
                  <a:lnTo>
                    <a:pt x="5520" y="88256"/>
                  </a:lnTo>
                  <a:lnTo>
                    <a:pt x="1943" y="97531"/>
                  </a:lnTo>
                  <a:lnTo>
                    <a:pt x="0" y="107164"/>
                  </a:lnTo>
                  <a:lnTo>
                    <a:pt x="1" y="116565"/>
                  </a:lnTo>
                  <a:lnTo>
                    <a:pt x="2579" y="124731"/>
                  </a:lnTo>
                  <a:lnTo>
                    <a:pt x="7836" y="131216"/>
                  </a:lnTo>
                  <a:lnTo>
                    <a:pt x="15434" y="136076"/>
                  </a:lnTo>
                  <a:lnTo>
                    <a:pt x="24884" y="139586"/>
                  </a:lnTo>
                  <a:lnTo>
                    <a:pt x="35717" y="142069"/>
                  </a:lnTo>
                  <a:lnTo>
                    <a:pt x="47547" y="144130"/>
                  </a:lnTo>
                  <a:lnTo>
                    <a:pt x="60077" y="146603"/>
                  </a:lnTo>
                  <a:lnTo>
                    <a:pt x="73087" y="149910"/>
                  </a:lnTo>
                  <a:lnTo>
                    <a:pt x="86263" y="154102"/>
                  </a:lnTo>
                  <a:lnTo>
                    <a:pt x="99187" y="159060"/>
                  </a:lnTo>
                  <a:lnTo>
                    <a:pt x="111656" y="164617"/>
                  </a:lnTo>
                  <a:lnTo>
                    <a:pt x="123487" y="170618"/>
                  </a:lnTo>
                  <a:lnTo>
                    <a:pt x="134440" y="176937"/>
                  </a:lnTo>
                  <a:lnTo>
                    <a:pt x="144475" y="183483"/>
                  </a:lnTo>
                  <a:lnTo>
                    <a:pt x="153707" y="190352"/>
                  </a:lnTo>
                  <a:lnTo>
                    <a:pt x="162302" y="197801"/>
                  </a:lnTo>
                  <a:lnTo>
                    <a:pt x="170408" y="205927"/>
                  </a:lnTo>
                  <a:lnTo>
                    <a:pt x="177668" y="214673"/>
                  </a:lnTo>
                  <a:lnTo>
                    <a:pt x="183261" y="223922"/>
                  </a:lnTo>
                  <a:lnTo>
                    <a:pt x="186862" y="233553"/>
                  </a:lnTo>
                  <a:lnTo>
                    <a:pt x="188296" y="243461"/>
                  </a:lnTo>
                  <a:lnTo>
                    <a:pt x="187288" y="253565"/>
                  </a:lnTo>
                  <a:lnTo>
                    <a:pt x="183944" y="263800"/>
                  </a:lnTo>
                  <a:lnTo>
                    <a:pt x="178802" y="273961"/>
                  </a:lnTo>
                  <a:lnTo>
                    <a:pt x="172611" y="283710"/>
                  </a:lnTo>
                  <a:lnTo>
                    <a:pt x="165892" y="292888"/>
                  </a:lnTo>
                  <a:lnTo>
                    <a:pt x="158606" y="301186"/>
                  </a:lnTo>
                  <a:lnTo>
                    <a:pt x="150279" y="308082"/>
                  </a:lnTo>
                  <a:lnTo>
                    <a:pt x="140708" y="313421"/>
                  </a:lnTo>
                  <a:lnTo>
                    <a:pt x="129823" y="317363"/>
                  </a:lnTo>
                  <a:lnTo>
                    <a:pt x="117527" y="320182"/>
                  </a:lnTo>
                  <a:lnTo>
                    <a:pt x="103918" y="322157"/>
                  </a:lnTo>
                  <a:lnTo>
                    <a:pt x="89390" y="323520"/>
                  </a:lnTo>
                  <a:lnTo>
                    <a:pt x="74499" y="324452"/>
                  </a:lnTo>
                  <a:lnTo>
                    <a:pt x="59616" y="325085"/>
                  </a:lnTo>
                  <a:lnTo>
                    <a:pt x="45492" y="325513"/>
                  </a:lnTo>
                  <a:lnTo>
                    <a:pt x="31950" y="325848"/>
                  </a:lnTo>
                  <a:lnTo>
                    <a:pt x="17808" y="326121"/>
                  </a:lnTo>
                  <a:lnTo>
                    <a:pt x="80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80311" y="1221305"/>
              <a:ext cx="547482" cy="42115"/>
            </a:xfrm>
            <a:custGeom>
              <a:avLst/>
              <a:gdLst/>
              <a:ahLst/>
              <a:cxnLst/>
              <a:rect l="0" t="0" r="0" b="0"/>
              <a:pathLst>
                <a:path w="547482" h="42115">
                  <a:moveTo>
                    <a:pt x="547481" y="0"/>
                  </a:moveTo>
                  <a:lnTo>
                    <a:pt x="535679" y="0"/>
                  </a:lnTo>
                  <a:lnTo>
                    <a:pt x="523910" y="0"/>
                  </a:lnTo>
                  <a:lnTo>
                    <a:pt x="511015" y="0"/>
                  </a:lnTo>
                  <a:lnTo>
                    <a:pt x="496994" y="0"/>
                  </a:lnTo>
                  <a:lnTo>
                    <a:pt x="482018" y="0"/>
                  </a:lnTo>
                  <a:lnTo>
                    <a:pt x="466304" y="5"/>
                  </a:lnTo>
                  <a:lnTo>
                    <a:pt x="450374" y="178"/>
                  </a:lnTo>
                  <a:lnTo>
                    <a:pt x="434999" y="826"/>
                  </a:lnTo>
                  <a:lnTo>
                    <a:pt x="420542" y="2075"/>
                  </a:lnTo>
                  <a:lnTo>
                    <a:pt x="406531" y="3727"/>
                  </a:lnTo>
                  <a:lnTo>
                    <a:pt x="391905" y="5375"/>
                  </a:lnTo>
                  <a:lnTo>
                    <a:pt x="376093" y="6778"/>
                  </a:lnTo>
                  <a:lnTo>
                    <a:pt x="359029" y="7871"/>
                  </a:lnTo>
                  <a:lnTo>
                    <a:pt x="340884" y="8679"/>
                  </a:lnTo>
                  <a:lnTo>
                    <a:pt x="321905" y="9262"/>
                  </a:lnTo>
                  <a:lnTo>
                    <a:pt x="302805" y="9839"/>
                  </a:lnTo>
                  <a:lnTo>
                    <a:pt x="284681" y="10767"/>
                  </a:lnTo>
                  <a:lnTo>
                    <a:pt x="268044" y="12207"/>
                  </a:lnTo>
                  <a:lnTo>
                    <a:pt x="252402" y="13990"/>
                  </a:lnTo>
                  <a:lnTo>
                    <a:pt x="236598" y="15725"/>
                  </a:lnTo>
                  <a:lnTo>
                    <a:pt x="219970" y="17192"/>
                  </a:lnTo>
                  <a:lnTo>
                    <a:pt x="202848" y="18497"/>
                  </a:lnTo>
                  <a:lnTo>
                    <a:pt x="186253" y="19980"/>
                  </a:lnTo>
                  <a:lnTo>
                    <a:pt x="170739" y="21824"/>
                  </a:lnTo>
                  <a:lnTo>
                    <a:pt x="155897" y="23894"/>
                  </a:lnTo>
                  <a:lnTo>
                    <a:pt x="140650" y="25830"/>
                  </a:lnTo>
                  <a:lnTo>
                    <a:pt x="124407" y="27433"/>
                  </a:lnTo>
                  <a:lnTo>
                    <a:pt x="107548" y="28832"/>
                  </a:lnTo>
                  <a:lnTo>
                    <a:pt x="91132" y="30378"/>
                  </a:lnTo>
                  <a:lnTo>
                    <a:pt x="75756" y="32266"/>
                  </a:lnTo>
                  <a:lnTo>
                    <a:pt x="61583" y="34373"/>
                  </a:lnTo>
                  <a:lnTo>
                    <a:pt x="46979" y="36556"/>
                  </a:lnTo>
                  <a:lnTo>
                    <a:pt x="28434" y="390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622425" y="1347647"/>
              <a:ext cx="144451" cy="273742"/>
            </a:xfrm>
            <a:custGeom>
              <a:avLst/>
              <a:gdLst/>
              <a:ahLst/>
              <a:cxnLst/>
              <a:rect l="0" t="0" r="0" b="0"/>
              <a:pathLst>
                <a:path w="144451" h="273742">
                  <a:moveTo>
                    <a:pt x="0" y="0"/>
                  </a:moveTo>
                  <a:lnTo>
                    <a:pt x="8935" y="2867"/>
                  </a:lnTo>
                  <a:lnTo>
                    <a:pt x="18562" y="5009"/>
                  </a:lnTo>
                  <a:lnTo>
                    <a:pt x="29850" y="6612"/>
                  </a:lnTo>
                  <a:lnTo>
                    <a:pt x="42517" y="7793"/>
                  </a:lnTo>
                  <a:lnTo>
                    <a:pt x="55998" y="8641"/>
                  </a:lnTo>
                  <a:lnTo>
                    <a:pt x="69869" y="9239"/>
                  </a:lnTo>
                  <a:lnTo>
                    <a:pt x="83905" y="9653"/>
                  </a:lnTo>
                  <a:lnTo>
                    <a:pt x="97996" y="9937"/>
                  </a:lnTo>
                  <a:lnTo>
                    <a:pt x="112069" y="10144"/>
                  </a:lnTo>
                  <a:lnTo>
                    <a:pt x="125122" y="10823"/>
                  </a:lnTo>
                  <a:lnTo>
                    <a:pt x="135203" y="13909"/>
                  </a:lnTo>
                  <a:lnTo>
                    <a:pt x="141389" y="20183"/>
                  </a:lnTo>
                  <a:lnTo>
                    <a:pt x="144110" y="27948"/>
                  </a:lnTo>
                  <a:lnTo>
                    <a:pt x="144450" y="36476"/>
                  </a:lnTo>
                  <a:lnTo>
                    <a:pt x="143310" y="45709"/>
                  </a:lnTo>
                  <a:lnTo>
                    <a:pt x="141273" y="55829"/>
                  </a:lnTo>
                  <a:lnTo>
                    <a:pt x="138687" y="66860"/>
                  </a:lnTo>
                  <a:lnTo>
                    <a:pt x="135595" y="78524"/>
                  </a:lnTo>
                  <a:lnTo>
                    <a:pt x="131816" y="90345"/>
                  </a:lnTo>
                  <a:lnTo>
                    <a:pt x="127304" y="102039"/>
                  </a:lnTo>
                  <a:lnTo>
                    <a:pt x="122303" y="113669"/>
                  </a:lnTo>
                  <a:lnTo>
                    <a:pt x="117251" y="125543"/>
                  </a:lnTo>
                  <a:lnTo>
                    <a:pt x="112404" y="137824"/>
                  </a:lnTo>
                  <a:lnTo>
                    <a:pt x="107675" y="150360"/>
                  </a:lnTo>
                  <a:lnTo>
                    <a:pt x="102739" y="162783"/>
                  </a:lnTo>
                  <a:lnTo>
                    <a:pt x="97423" y="174883"/>
                  </a:lnTo>
                  <a:lnTo>
                    <a:pt x="91869" y="186619"/>
                  </a:lnTo>
                  <a:lnTo>
                    <a:pt x="86441" y="198034"/>
                  </a:lnTo>
                  <a:lnTo>
                    <a:pt x="81343" y="209188"/>
                  </a:lnTo>
                  <a:lnTo>
                    <a:pt x="76571" y="220079"/>
                  </a:lnTo>
                  <a:lnTo>
                    <a:pt x="71418" y="231908"/>
                  </a:lnTo>
                  <a:lnTo>
                    <a:pt x="64316" y="247952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90880" y="1326590"/>
              <a:ext cx="269099" cy="336913"/>
            </a:xfrm>
            <a:custGeom>
              <a:avLst/>
              <a:gdLst/>
              <a:ahLst/>
              <a:cxnLst/>
              <a:rect l="0" t="0" r="0" b="0"/>
              <a:pathLst>
                <a:path w="269099" h="336913">
                  <a:moveTo>
                    <a:pt x="200042" y="0"/>
                  </a:moveTo>
                  <a:lnTo>
                    <a:pt x="194040" y="5734"/>
                  </a:lnTo>
                  <a:lnTo>
                    <a:pt x="187196" y="10018"/>
                  </a:lnTo>
                  <a:lnTo>
                    <a:pt x="178803" y="13224"/>
                  </a:lnTo>
                  <a:lnTo>
                    <a:pt x="169003" y="15585"/>
                  </a:lnTo>
                  <a:lnTo>
                    <a:pt x="158040" y="17282"/>
                  </a:lnTo>
                  <a:lnTo>
                    <a:pt x="146184" y="18482"/>
                  </a:lnTo>
                  <a:lnTo>
                    <a:pt x="133833" y="19483"/>
                  </a:lnTo>
                  <a:lnTo>
                    <a:pt x="121484" y="20700"/>
                  </a:lnTo>
                  <a:lnTo>
                    <a:pt x="109411" y="22340"/>
                  </a:lnTo>
                  <a:lnTo>
                    <a:pt x="97679" y="24427"/>
                  </a:lnTo>
                  <a:lnTo>
                    <a:pt x="86260" y="26900"/>
                  </a:lnTo>
                  <a:lnTo>
                    <a:pt x="75110" y="29688"/>
                  </a:lnTo>
                  <a:lnTo>
                    <a:pt x="64655" y="33205"/>
                  </a:lnTo>
                  <a:lnTo>
                    <a:pt x="55764" y="38307"/>
                  </a:lnTo>
                  <a:lnTo>
                    <a:pt x="48790" y="45337"/>
                  </a:lnTo>
                  <a:lnTo>
                    <a:pt x="43769" y="54160"/>
                  </a:lnTo>
                  <a:lnTo>
                    <a:pt x="40682" y="64449"/>
                  </a:lnTo>
                  <a:lnTo>
                    <a:pt x="39306" y="75853"/>
                  </a:lnTo>
                  <a:lnTo>
                    <a:pt x="39142" y="88069"/>
                  </a:lnTo>
                  <a:lnTo>
                    <a:pt x="39545" y="100858"/>
                  </a:lnTo>
                  <a:lnTo>
                    <a:pt x="40107" y="114048"/>
                  </a:lnTo>
                  <a:lnTo>
                    <a:pt x="40802" y="127513"/>
                  </a:lnTo>
                  <a:lnTo>
                    <a:pt x="41873" y="141164"/>
                  </a:lnTo>
                  <a:lnTo>
                    <a:pt x="43450" y="154915"/>
                  </a:lnTo>
                  <a:lnTo>
                    <a:pt x="45703" y="167739"/>
                  </a:lnTo>
                  <a:lnTo>
                    <a:pt x="49619" y="177645"/>
                  </a:lnTo>
                  <a:lnTo>
                    <a:pt x="55478" y="183365"/>
                  </a:lnTo>
                  <a:lnTo>
                    <a:pt x="61882" y="184709"/>
                  </a:lnTo>
                  <a:lnTo>
                    <a:pt x="68390" y="182502"/>
                  </a:lnTo>
                  <a:lnTo>
                    <a:pt x="75140" y="178026"/>
                  </a:lnTo>
                  <a:lnTo>
                    <a:pt x="82452" y="172673"/>
                  </a:lnTo>
                  <a:lnTo>
                    <a:pt x="90464" y="167277"/>
                  </a:lnTo>
                  <a:lnTo>
                    <a:pt x="99457" y="162337"/>
                  </a:lnTo>
                  <a:lnTo>
                    <a:pt x="109930" y="158234"/>
                  </a:lnTo>
                  <a:lnTo>
                    <a:pt x="122005" y="155069"/>
                  </a:lnTo>
                  <a:lnTo>
                    <a:pt x="135181" y="152907"/>
                  </a:lnTo>
                  <a:lnTo>
                    <a:pt x="148556" y="151887"/>
                  </a:lnTo>
                  <a:lnTo>
                    <a:pt x="161585" y="151973"/>
                  </a:lnTo>
                  <a:lnTo>
                    <a:pt x="174092" y="152993"/>
                  </a:lnTo>
                  <a:lnTo>
                    <a:pt x="186098" y="154740"/>
                  </a:lnTo>
                  <a:lnTo>
                    <a:pt x="197684" y="157027"/>
                  </a:lnTo>
                  <a:lnTo>
                    <a:pt x="208787" y="159866"/>
                  </a:lnTo>
                  <a:lnTo>
                    <a:pt x="219185" y="163449"/>
                  </a:lnTo>
                  <a:lnTo>
                    <a:pt x="228809" y="167831"/>
                  </a:lnTo>
                  <a:lnTo>
                    <a:pt x="237580" y="173249"/>
                  </a:lnTo>
                  <a:lnTo>
                    <a:pt x="245326" y="180175"/>
                  </a:lnTo>
                  <a:lnTo>
                    <a:pt x="252049" y="188729"/>
                  </a:lnTo>
                  <a:lnTo>
                    <a:pt x="257735" y="198729"/>
                  </a:lnTo>
                  <a:lnTo>
                    <a:pt x="262264" y="209883"/>
                  </a:lnTo>
                  <a:lnTo>
                    <a:pt x="265679" y="221898"/>
                  </a:lnTo>
                  <a:lnTo>
                    <a:pt x="267989" y="234371"/>
                  </a:lnTo>
                  <a:lnTo>
                    <a:pt x="269098" y="246809"/>
                  </a:lnTo>
                  <a:lnTo>
                    <a:pt x="269063" y="258944"/>
                  </a:lnTo>
                  <a:lnTo>
                    <a:pt x="267906" y="270548"/>
                  </a:lnTo>
                  <a:lnTo>
                    <a:pt x="265534" y="281347"/>
                  </a:lnTo>
                  <a:lnTo>
                    <a:pt x="262008" y="291275"/>
                  </a:lnTo>
                  <a:lnTo>
                    <a:pt x="257353" y="300264"/>
                  </a:lnTo>
                  <a:lnTo>
                    <a:pt x="251480" y="308164"/>
                  </a:lnTo>
                  <a:lnTo>
                    <a:pt x="244449" y="314995"/>
                  </a:lnTo>
                  <a:lnTo>
                    <a:pt x="236289" y="320754"/>
                  </a:lnTo>
                  <a:lnTo>
                    <a:pt x="226907" y="325332"/>
                  </a:lnTo>
                  <a:lnTo>
                    <a:pt x="216373" y="328784"/>
                  </a:lnTo>
                  <a:lnTo>
                    <a:pt x="204878" y="331290"/>
                  </a:lnTo>
                  <a:lnTo>
                    <a:pt x="192637" y="333064"/>
                  </a:lnTo>
                  <a:lnTo>
                    <a:pt x="179843" y="334297"/>
                  </a:lnTo>
                  <a:lnTo>
                    <a:pt x="166490" y="335144"/>
                  </a:lnTo>
                  <a:lnTo>
                    <a:pt x="152387" y="335722"/>
                  </a:lnTo>
                  <a:lnTo>
                    <a:pt x="137493" y="336113"/>
                  </a:lnTo>
                  <a:lnTo>
                    <a:pt x="121896" y="336376"/>
                  </a:lnTo>
                  <a:lnTo>
                    <a:pt x="105740" y="336553"/>
                  </a:lnTo>
                  <a:lnTo>
                    <a:pt x="89181" y="336672"/>
                  </a:lnTo>
                  <a:lnTo>
                    <a:pt x="72706" y="336752"/>
                  </a:lnTo>
                  <a:lnTo>
                    <a:pt x="55311" y="336814"/>
                  </a:lnTo>
                  <a:lnTo>
                    <a:pt x="33236" y="33686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359626" y="786886"/>
            <a:ext cx="1054034" cy="887146"/>
            <a:chOff x="8359626" y="786886"/>
            <a:chExt cx="1054034" cy="887146"/>
          </a:xfrm>
        </p:grpSpPr>
        <p:sp>
          <p:nvSpPr>
            <p:cNvPr id="123" name="Freeform 122"/>
            <p:cNvSpPr/>
            <p:nvPr/>
          </p:nvSpPr>
          <p:spPr>
            <a:xfrm>
              <a:off x="8437437" y="786886"/>
              <a:ext cx="180782" cy="308078"/>
            </a:xfrm>
            <a:custGeom>
              <a:avLst/>
              <a:gdLst/>
              <a:ahLst/>
              <a:cxnLst/>
              <a:rect l="0" t="0" r="0" b="0"/>
              <a:pathLst>
                <a:path w="180782" h="308078">
                  <a:moveTo>
                    <a:pt x="19020" y="0"/>
                  </a:moveTo>
                  <a:lnTo>
                    <a:pt x="17632" y="779"/>
                  </a:lnTo>
                  <a:lnTo>
                    <a:pt x="11096" y="8003"/>
                  </a:lnTo>
                  <a:lnTo>
                    <a:pt x="6380" y="17136"/>
                  </a:lnTo>
                  <a:lnTo>
                    <a:pt x="3062" y="27724"/>
                  </a:lnTo>
                  <a:lnTo>
                    <a:pt x="932" y="39373"/>
                  </a:lnTo>
                  <a:lnTo>
                    <a:pt x="0" y="51774"/>
                  </a:lnTo>
                  <a:lnTo>
                    <a:pt x="179" y="64695"/>
                  </a:lnTo>
                  <a:lnTo>
                    <a:pt x="1278" y="77808"/>
                  </a:lnTo>
                  <a:lnTo>
                    <a:pt x="3085" y="90691"/>
                  </a:lnTo>
                  <a:lnTo>
                    <a:pt x="5425" y="103105"/>
                  </a:lnTo>
                  <a:lnTo>
                    <a:pt x="8611" y="113914"/>
                  </a:lnTo>
                  <a:lnTo>
                    <a:pt x="13266" y="120203"/>
                  </a:lnTo>
                  <a:lnTo>
                    <a:pt x="18962" y="120972"/>
                  </a:lnTo>
                  <a:lnTo>
                    <a:pt x="24848" y="118433"/>
                  </a:lnTo>
                  <a:lnTo>
                    <a:pt x="31153" y="114592"/>
                  </a:lnTo>
                  <a:lnTo>
                    <a:pt x="38571" y="111149"/>
                  </a:lnTo>
                  <a:lnTo>
                    <a:pt x="47390" y="108910"/>
                  </a:lnTo>
                  <a:lnTo>
                    <a:pt x="57366" y="108016"/>
                  </a:lnTo>
                  <a:lnTo>
                    <a:pt x="67955" y="108303"/>
                  </a:lnTo>
                  <a:lnTo>
                    <a:pt x="78770" y="109527"/>
                  </a:lnTo>
                  <a:lnTo>
                    <a:pt x="89618" y="111612"/>
                  </a:lnTo>
                  <a:lnTo>
                    <a:pt x="100424" y="114670"/>
                  </a:lnTo>
                  <a:lnTo>
                    <a:pt x="111167" y="118683"/>
                  </a:lnTo>
                  <a:lnTo>
                    <a:pt x="121683" y="123510"/>
                  </a:lnTo>
                  <a:lnTo>
                    <a:pt x="131679" y="128973"/>
                  </a:lnTo>
                  <a:lnTo>
                    <a:pt x="141031" y="134917"/>
                  </a:lnTo>
                  <a:lnTo>
                    <a:pt x="149617" y="141535"/>
                  </a:lnTo>
                  <a:lnTo>
                    <a:pt x="157239" y="149342"/>
                  </a:lnTo>
                  <a:lnTo>
                    <a:pt x="163880" y="158523"/>
                  </a:lnTo>
                  <a:lnTo>
                    <a:pt x="169510" y="168960"/>
                  </a:lnTo>
                  <a:lnTo>
                    <a:pt x="174000" y="180416"/>
                  </a:lnTo>
                  <a:lnTo>
                    <a:pt x="177389" y="192638"/>
                  </a:lnTo>
                  <a:lnTo>
                    <a:pt x="179683" y="205250"/>
                  </a:lnTo>
                  <a:lnTo>
                    <a:pt x="180781" y="217783"/>
                  </a:lnTo>
                  <a:lnTo>
                    <a:pt x="180739" y="229981"/>
                  </a:lnTo>
                  <a:lnTo>
                    <a:pt x="179576" y="241627"/>
                  </a:lnTo>
                  <a:lnTo>
                    <a:pt x="177200" y="252455"/>
                  </a:lnTo>
                  <a:lnTo>
                    <a:pt x="173673" y="262401"/>
                  </a:lnTo>
                  <a:lnTo>
                    <a:pt x="169015" y="271403"/>
                  </a:lnTo>
                  <a:lnTo>
                    <a:pt x="163141" y="279312"/>
                  </a:lnTo>
                  <a:lnTo>
                    <a:pt x="156106" y="286149"/>
                  </a:lnTo>
                  <a:lnTo>
                    <a:pt x="147772" y="291912"/>
                  </a:lnTo>
                  <a:lnTo>
                    <a:pt x="137743" y="296492"/>
                  </a:lnTo>
                  <a:lnTo>
                    <a:pt x="125962" y="299946"/>
                  </a:lnTo>
                  <a:lnTo>
                    <a:pt x="112813" y="302453"/>
                  </a:lnTo>
                  <a:lnTo>
                    <a:pt x="98923" y="304227"/>
                  </a:lnTo>
                  <a:lnTo>
                    <a:pt x="84745" y="305461"/>
                  </a:lnTo>
                  <a:lnTo>
                    <a:pt x="70911" y="306310"/>
                  </a:lnTo>
                  <a:lnTo>
                    <a:pt x="56861" y="306981"/>
                  </a:lnTo>
                  <a:lnTo>
                    <a:pt x="40248" y="307536"/>
                  </a:lnTo>
                  <a:lnTo>
                    <a:pt x="16946" y="308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691807" y="842279"/>
              <a:ext cx="210867" cy="254635"/>
            </a:xfrm>
            <a:custGeom>
              <a:avLst/>
              <a:gdLst/>
              <a:ahLst/>
              <a:cxnLst/>
              <a:rect l="0" t="0" r="0" b="0"/>
              <a:pathLst>
                <a:path w="210867" h="254635">
                  <a:moveTo>
                    <a:pt x="99488" y="0"/>
                  </a:moveTo>
                  <a:lnTo>
                    <a:pt x="87887" y="134"/>
                  </a:lnTo>
                  <a:lnTo>
                    <a:pt x="78039" y="1415"/>
                  </a:lnTo>
                  <a:lnTo>
                    <a:pt x="69033" y="4017"/>
                  </a:lnTo>
                  <a:lnTo>
                    <a:pt x="60592" y="8082"/>
                  </a:lnTo>
                  <a:lnTo>
                    <a:pt x="52564" y="14012"/>
                  </a:lnTo>
                  <a:lnTo>
                    <a:pt x="44841" y="21851"/>
                  </a:lnTo>
                  <a:lnTo>
                    <a:pt x="37336" y="31349"/>
                  </a:lnTo>
                  <a:lnTo>
                    <a:pt x="29986" y="42157"/>
                  </a:lnTo>
                  <a:lnTo>
                    <a:pt x="22751" y="53940"/>
                  </a:lnTo>
                  <a:lnTo>
                    <a:pt x="15925" y="66424"/>
                  </a:lnTo>
                  <a:lnTo>
                    <a:pt x="10101" y="79402"/>
                  </a:lnTo>
                  <a:lnTo>
                    <a:pt x="5523" y="92716"/>
                  </a:lnTo>
                  <a:lnTo>
                    <a:pt x="2282" y="106096"/>
                  </a:lnTo>
                  <a:lnTo>
                    <a:pt x="474" y="119159"/>
                  </a:lnTo>
                  <a:lnTo>
                    <a:pt x="0" y="131725"/>
                  </a:lnTo>
                  <a:lnTo>
                    <a:pt x="629" y="143790"/>
                  </a:lnTo>
                  <a:lnTo>
                    <a:pt x="2106" y="155434"/>
                  </a:lnTo>
                  <a:lnTo>
                    <a:pt x="4211" y="166750"/>
                  </a:lnTo>
                  <a:lnTo>
                    <a:pt x="6925" y="177826"/>
                  </a:lnTo>
                  <a:lnTo>
                    <a:pt x="10423" y="188730"/>
                  </a:lnTo>
                  <a:lnTo>
                    <a:pt x="14745" y="199505"/>
                  </a:lnTo>
                  <a:lnTo>
                    <a:pt x="19952" y="209861"/>
                  </a:lnTo>
                  <a:lnTo>
                    <a:pt x="26204" y="219210"/>
                  </a:lnTo>
                  <a:lnTo>
                    <a:pt x="33488" y="227311"/>
                  </a:lnTo>
                  <a:lnTo>
                    <a:pt x="41651" y="234241"/>
                  </a:lnTo>
                  <a:lnTo>
                    <a:pt x="50501" y="240211"/>
                  </a:lnTo>
                  <a:lnTo>
                    <a:pt x="59860" y="245442"/>
                  </a:lnTo>
                  <a:lnTo>
                    <a:pt x="69584" y="249804"/>
                  </a:lnTo>
                  <a:lnTo>
                    <a:pt x="79564" y="252838"/>
                  </a:lnTo>
                  <a:lnTo>
                    <a:pt x="89722" y="254399"/>
                  </a:lnTo>
                  <a:lnTo>
                    <a:pt x="99998" y="254634"/>
                  </a:lnTo>
                  <a:lnTo>
                    <a:pt x="110358" y="253805"/>
                  </a:lnTo>
                  <a:lnTo>
                    <a:pt x="120769" y="252168"/>
                  </a:lnTo>
                  <a:lnTo>
                    <a:pt x="131049" y="249783"/>
                  </a:lnTo>
                  <a:lnTo>
                    <a:pt x="140878" y="246511"/>
                  </a:lnTo>
                  <a:lnTo>
                    <a:pt x="150119" y="242346"/>
                  </a:lnTo>
                  <a:lnTo>
                    <a:pt x="158800" y="237245"/>
                  </a:lnTo>
                  <a:lnTo>
                    <a:pt x="167016" y="231064"/>
                  </a:lnTo>
                  <a:lnTo>
                    <a:pt x="174875" y="223829"/>
                  </a:lnTo>
                  <a:lnTo>
                    <a:pt x="182306" y="215699"/>
                  </a:lnTo>
                  <a:lnTo>
                    <a:pt x="189077" y="206871"/>
                  </a:lnTo>
                  <a:lnTo>
                    <a:pt x="195110" y="197522"/>
                  </a:lnTo>
                  <a:lnTo>
                    <a:pt x="200315" y="187635"/>
                  </a:lnTo>
                  <a:lnTo>
                    <a:pt x="204513" y="177013"/>
                  </a:lnTo>
                  <a:lnTo>
                    <a:pt x="207701" y="165608"/>
                  </a:lnTo>
                  <a:lnTo>
                    <a:pt x="209859" y="153507"/>
                  </a:lnTo>
                  <a:lnTo>
                    <a:pt x="210866" y="140853"/>
                  </a:lnTo>
                  <a:lnTo>
                    <a:pt x="210762" y="127787"/>
                  </a:lnTo>
                  <a:lnTo>
                    <a:pt x="209559" y="114590"/>
                  </a:lnTo>
                  <a:lnTo>
                    <a:pt x="207156" y="101657"/>
                  </a:lnTo>
                  <a:lnTo>
                    <a:pt x="203614" y="89186"/>
                  </a:lnTo>
                  <a:lnTo>
                    <a:pt x="199118" y="77356"/>
                  </a:lnTo>
                  <a:lnTo>
                    <a:pt x="193883" y="66403"/>
                  </a:lnTo>
                  <a:lnTo>
                    <a:pt x="188104" y="56369"/>
                  </a:lnTo>
                  <a:lnTo>
                    <a:pt x="181938" y="47138"/>
                  </a:lnTo>
                  <a:lnTo>
                    <a:pt x="175499" y="38543"/>
                  </a:lnTo>
                  <a:lnTo>
                    <a:pt x="168865" y="30433"/>
                  </a:lnTo>
                  <a:lnTo>
                    <a:pt x="161765" y="23001"/>
                  </a:lnTo>
                  <a:lnTo>
                    <a:pt x="153629" y="16761"/>
                  </a:lnTo>
                  <a:lnTo>
                    <a:pt x="144227" y="11902"/>
                  </a:lnTo>
                  <a:lnTo>
                    <a:pt x="133810" y="8469"/>
                  </a:lnTo>
                  <a:lnTo>
                    <a:pt x="122899" y="6532"/>
                  </a:lnTo>
                  <a:lnTo>
                    <a:pt x="111871" y="5967"/>
                  </a:lnTo>
                  <a:lnTo>
                    <a:pt x="101345" y="6372"/>
                  </a:lnTo>
                  <a:lnTo>
                    <a:pt x="91232" y="7203"/>
                  </a:lnTo>
                  <a:lnTo>
                    <a:pt x="80647" y="8528"/>
                  </a:lnTo>
                  <a:lnTo>
                    <a:pt x="6790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967636" y="850208"/>
              <a:ext cx="271891" cy="250236"/>
            </a:xfrm>
            <a:custGeom>
              <a:avLst/>
              <a:gdLst/>
              <a:ahLst/>
              <a:cxnLst/>
              <a:rect l="0" t="0" r="0" b="0"/>
              <a:pathLst>
                <a:path w="271891" h="250236">
                  <a:moveTo>
                    <a:pt x="139514" y="13128"/>
                  </a:moveTo>
                  <a:lnTo>
                    <a:pt x="130712" y="10329"/>
                  </a:lnTo>
                  <a:lnTo>
                    <a:pt x="122366" y="8827"/>
                  </a:lnTo>
                  <a:lnTo>
                    <a:pt x="113667" y="8525"/>
                  </a:lnTo>
                  <a:lnTo>
                    <a:pt x="104546" y="9377"/>
                  </a:lnTo>
                  <a:lnTo>
                    <a:pt x="95051" y="11493"/>
                  </a:lnTo>
                  <a:lnTo>
                    <a:pt x="85264" y="14815"/>
                  </a:lnTo>
                  <a:lnTo>
                    <a:pt x="75422" y="19150"/>
                  </a:lnTo>
                  <a:lnTo>
                    <a:pt x="65897" y="24270"/>
                  </a:lnTo>
                  <a:lnTo>
                    <a:pt x="56868" y="29972"/>
                  </a:lnTo>
                  <a:lnTo>
                    <a:pt x="48504" y="36256"/>
                  </a:lnTo>
                  <a:lnTo>
                    <a:pt x="41030" y="43305"/>
                  </a:lnTo>
                  <a:lnTo>
                    <a:pt x="34485" y="51159"/>
                  </a:lnTo>
                  <a:lnTo>
                    <a:pt x="28751" y="59721"/>
                  </a:lnTo>
                  <a:lnTo>
                    <a:pt x="23657" y="68847"/>
                  </a:lnTo>
                  <a:lnTo>
                    <a:pt x="19041" y="78394"/>
                  </a:lnTo>
                  <a:lnTo>
                    <a:pt x="14769" y="88246"/>
                  </a:lnTo>
                  <a:lnTo>
                    <a:pt x="10740" y="98313"/>
                  </a:lnTo>
                  <a:lnTo>
                    <a:pt x="6886" y="108528"/>
                  </a:lnTo>
                  <a:lnTo>
                    <a:pt x="3483" y="118845"/>
                  </a:lnTo>
                  <a:lnTo>
                    <a:pt x="1111" y="129230"/>
                  </a:lnTo>
                  <a:lnTo>
                    <a:pt x="0" y="139663"/>
                  </a:lnTo>
                  <a:lnTo>
                    <a:pt x="69" y="150128"/>
                  </a:lnTo>
                  <a:lnTo>
                    <a:pt x="1104" y="160614"/>
                  </a:lnTo>
                  <a:lnTo>
                    <a:pt x="2880" y="171113"/>
                  </a:lnTo>
                  <a:lnTo>
                    <a:pt x="5357" y="181623"/>
                  </a:lnTo>
                  <a:lnTo>
                    <a:pt x="8691" y="192138"/>
                  </a:lnTo>
                  <a:lnTo>
                    <a:pt x="12897" y="202649"/>
                  </a:lnTo>
                  <a:lnTo>
                    <a:pt x="18027" y="212827"/>
                  </a:lnTo>
                  <a:lnTo>
                    <a:pt x="24225" y="222055"/>
                  </a:lnTo>
                  <a:lnTo>
                    <a:pt x="31478" y="230069"/>
                  </a:lnTo>
                  <a:lnTo>
                    <a:pt x="39789" y="236772"/>
                  </a:lnTo>
                  <a:lnTo>
                    <a:pt x="49270" y="242058"/>
                  </a:lnTo>
                  <a:lnTo>
                    <a:pt x="59872" y="246016"/>
                  </a:lnTo>
                  <a:lnTo>
                    <a:pt x="71416" y="248709"/>
                  </a:lnTo>
                  <a:lnTo>
                    <a:pt x="83687" y="250084"/>
                  </a:lnTo>
                  <a:lnTo>
                    <a:pt x="96493" y="250235"/>
                  </a:lnTo>
                  <a:lnTo>
                    <a:pt x="109513" y="249373"/>
                  </a:lnTo>
                  <a:lnTo>
                    <a:pt x="122328" y="247732"/>
                  </a:lnTo>
                  <a:lnTo>
                    <a:pt x="134728" y="245515"/>
                  </a:lnTo>
                  <a:lnTo>
                    <a:pt x="146851" y="242723"/>
                  </a:lnTo>
                  <a:lnTo>
                    <a:pt x="159064" y="239171"/>
                  </a:lnTo>
                  <a:lnTo>
                    <a:pt x="171571" y="234814"/>
                  </a:lnTo>
                  <a:lnTo>
                    <a:pt x="184092" y="229583"/>
                  </a:lnTo>
                  <a:lnTo>
                    <a:pt x="195970" y="223315"/>
                  </a:lnTo>
                  <a:lnTo>
                    <a:pt x="206889" y="216021"/>
                  </a:lnTo>
                  <a:lnTo>
                    <a:pt x="216848" y="207851"/>
                  </a:lnTo>
                  <a:lnTo>
                    <a:pt x="225998" y="198996"/>
                  </a:lnTo>
                  <a:lnTo>
                    <a:pt x="234517" y="189634"/>
                  </a:lnTo>
                  <a:lnTo>
                    <a:pt x="242408" y="179907"/>
                  </a:lnTo>
                  <a:lnTo>
                    <a:pt x="249497" y="169926"/>
                  </a:lnTo>
                  <a:lnTo>
                    <a:pt x="255746" y="159764"/>
                  </a:lnTo>
                  <a:lnTo>
                    <a:pt x="261099" y="149312"/>
                  </a:lnTo>
                  <a:lnTo>
                    <a:pt x="265394" y="138304"/>
                  </a:lnTo>
                  <a:lnTo>
                    <a:pt x="268651" y="126640"/>
                  </a:lnTo>
                  <a:lnTo>
                    <a:pt x="270853" y="114534"/>
                  </a:lnTo>
                  <a:lnTo>
                    <a:pt x="271890" y="102408"/>
                  </a:lnTo>
                  <a:lnTo>
                    <a:pt x="271806" y="90510"/>
                  </a:lnTo>
                  <a:lnTo>
                    <a:pt x="270615" y="78912"/>
                  </a:lnTo>
                  <a:lnTo>
                    <a:pt x="268221" y="67590"/>
                  </a:lnTo>
                  <a:lnTo>
                    <a:pt x="264677" y="56498"/>
                  </a:lnTo>
                  <a:lnTo>
                    <a:pt x="259838" y="45744"/>
                  </a:lnTo>
                  <a:lnTo>
                    <a:pt x="253310" y="35589"/>
                  </a:lnTo>
                  <a:lnTo>
                    <a:pt x="245026" y="26135"/>
                  </a:lnTo>
                  <a:lnTo>
                    <a:pt x="235210" y="17650"/>
                  </a:lnTo>
                  <a:lnTo>
                    <a:pt x="224178" y="10628"/>
                  </a:lnTo>
                  <a:lnTo>
                    <a:pt x="212247" y="5213"/>
                  </a:lnTo>
                  <a:lnTo>
                    <a:pt x="199830" y="1561"/>
                  </a:lnTo>
                  <a:lnTo>
                    <a:pt x="187429" y="0"/>
                  </a:lnTo>
                  <a:lnTo>
                    <a:pt x="175323" y="498"/>
                  </a:lnTo>
                  <a:lnTo>
                    <a:pt x="163841" y="2438"/>
                  </a:lnTo>
                  <a:lnTo>
                    <a:pt x="152221" y="4996"/>
                  </a:lnTo>
                  <a:lnTo>
                    <a:pt x="138329" y="8394"/>
                  </a:lnTo>
                  <a:lnTo>
                    <a:pt x="118457" y="13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359626" y="1168787"/>
              <a:ext cx="958095" cy="31462"/>
            </a:xfrm>
            <a:custGeom>
              <a:avLst/>
              <a:gdLst/>
              <a:ahLst/>
              <a:cxnLst/>
              <a:rect l="0" t="0" r="0" b="0"/>
              <a:pathLst>
                <a:path w="958095" h="31462">
                  <a:moveTo>
                    <a:pt x="958094" y="10404"/>
                  </a:moveTo>
                  <a:lnTo>
                    <a:pt x="946359" y="10404"/>
                  </a:lnTo>
                  <a:lnTo>
                    <a:pt x="935230" y="10404"/>
                  </a:lnTo>
                  <a:lnTo>
                    <a:pt x="923628" y="10404"/>
                  </a:lnTo>
                  <a:lnTo>
                    <a:pt x="911294" y="10404"/>
                  </a:lnTo>
                  <a:lnTo>
                    <a:pt x="897984" y="10404"/>
                  </a:lnTo>
                  <a:lnTo>
                    <a:pt x="883676" y="10404"/>
                  </a:lnTo>
                  <a:lnTo>
                    <a:pt x="868498" y="10404"/>
                  </a:lnTo>
                  <a:lnTo>
                    <a:pt x="852637" y="10404"/>
                  </a:lnTo>
                  <a:lnTo>
                    <a:pt x="836275" y="10400"/>
                  </a:lnTo>
                  <a:lnTo>
                    <a:pt x="819882" y="10227"/>
                  </a:lnTo>
                  <a:lnTo>
                    <a:pt x="804185" y="9579"/>
                  </a:lnTo>
                  <a:lnTo>
                    <a:pt x="789506" y="8330"/>
                  </a:lnTo>
                  <a:lnTo>
                    <a:pt x="775343" y="6677"/>
                  </a:lnTo>
                  <a:lnTo>
                    <a:pt x="760614" y="5029"/>
                  </a:lnTo>
                  <a:lnTo>
                    <a:pt x="744733" y="3626"/>
                  </a:lnTo>
                  <a:lnTo>
                    <a:pt x="727622" y="2533"/>
                  </a:lnTo>
                  <a:lnTo>
                    <a:pt x="709445" y="1725"/>
                  </a:lnTo>
                  <a:lnTo>
                    <a:pt x="690432" y="1147"/>
                  </a:lnTo>
                  <a:lnTo>
                    <a:pt x="670798" y="742"/>
                  </a:lnTo>
                  <a:lnTo>
                    <a:pt x="650720" y="463"/>
                  </a:lnTo>
                  <a:lnTo>
                    <a:pt x="630340" y="272"/>
                  </a:lnTo>
                  <a:lnTo>
                    <a:pt x="610083" y="142"/>
                  </a:lnTo>
                  <a:lnTo>
                    <a:pt x="590628" y="54"/>
                  </a:lnTo>
                  <a:lnTo>
                    <a:pt x="572272" y="0"/>
                  </a:lnTo>
                  <a:lnTo>
                    <a:pt x="554660" y="133"/>
                  </a:lnTo>
                  <a:lnTo>
                    <a:pt x="536992" y="755"/>
                  </a:lnTo>
                  <a:lnTo>
                    <a:pt x="518811" y="1986"/>
                  </a:lnTo>
                  <a:lnTo>
                    <a:pt x="500326" y="3627"/>
                  </a:lnTo>
                  <a:lnTo>
                    <a:pt x="482208" y="5267"/>
                  </a:lnTo>
                  <a:lnTo>
                    <a:pt x="464822" y="6664"/>
                  </a:lnTo>
                  <a:lnTo>
                    <a:pt x="447893" y="7754"/>
                  </a:lnTo>
                  <a:lnTo>
                    <a:pt x="430701" y="8559"/>
                  </a:lnTo>
                  <a:lnTo>
                    <a:pt x="412846" y="9136"/>
                  </a:lnTo>
                  <a:lnTo>
                    <a:pt x="394583" y="9540"/>
                  </a:lnTo>
                  <a:lnTo>
                    <a:pt x="376617" y="9819"/>
                  </a:lnTo>
                  <a:lnTo>
                    <a:pt x="359333" y="10009"/>
                  </a:lnTo>
                  <a:lnTo>
                    <a:pt x="342471" y="10139"/>
                  </a:lnTo>
                  <a:lnTo>
                    <a:pt x="325323" y="10226"/>
                  </a:lnTo>
                  <a:lnTo>
                    <a:pt x="307486" y="10289"/>
                  </a:lnTo>
                  <a:lnTo>
                    <a:pt x="288725" y="10502"/>
                  </a:lnTo>
                  <a:lnTo>
                    <a:pt x="268826" y="11177"/>
                  </a:lnTo>
                  <a:lnTo>
                    <a:pt x="247806" y="12443"/>
                  </a:lnTo>
                  <a:lnTo>
                    <a:pt x="225992" y="14108"/>
                  </a:lnTo>
                  <a:lnTo>
                    <a:pt x="203905" y="15764"/>
                  </a:lnTo>
                  <a:lnTo>
                    <a:pt x="181866" y="17176"/>
                  </a:lnTo>
                  <a:lnTo>
                    <a:pt x="160001" y="18445"/>
                  </a:lnTo>
                  <a:lnTo>
                    <a:pt x="138329" y="19904"/>
                  </a:lnTo>
                  <a:lnTo>
                    <a:pt x="116838" y="21732"/>
                  </a:lnTo>
                  <a:lnTo>
                    <a:pt x="95820" y="23800"/>
                  </a:lnTo>
                  <a:lnTo>
                    <a:pt x="73510" y="25952"/>
                  </a:lnTo>
                  <a:lnTo>
                    <a:pt x="44592" y="28379"/>
                  </a:lnTo>
                  <a:lnTo>
                    <a:pt x="0" y="31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64911" y="1326590"/>
              <a:ext cx="7856" cy="210571"/>
            </a:xfrm>
            <a:custGeom>
              <a:avLst/>
              <a:gdLst/>
              <a:ahLst/>
              <a:cxnLst/>
              <a:rect l="0" t="0" r="0" b="0"/>
              <a:pathLst>
                <a:path w="7856" h="210571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6" y="43069"/>
                  </a:lnTo>
                  <a:lnTo>
                    <a:pt x="179" y="57925"/>
                  </a:lnTo>
                  <a:lnTo>
                    <a:pt x="827" y="72453"/>
                  </a:lnTo>
                  <a:lnTo>
                    <a:pt x="2076" y="86271"/>
                  </a:lnTo>
                  <a:lnTo>
                    <a:pt x="3727" y="99483"/>
                  </a:lnTo>
                  <a:lnTo>
                    <a:pt x="5376" y="112495"/>
                  </a:lnTo>
                  <a:lnTo>
                    <a:pt x="6774" y="125575"/>
                  </a:lnTo>
                  <a:lnTo>
                    <a:pt x="7695" y="138665"/>
                  </a:lnTo>
                  <a:lnTo>
                    <a:pt x="7855" y="151467"/>
                  </a:lnTo>
                  <a:lnTo>
                    <a:pt x="7183" y="163811"/>
                  </a:lnTo>
                  <a:lnTo>
                    <a:pt x="5927" y="175243"/>
                  </a:lnTo>
                  <a:lnTo>
                    <a:pt x="4424" y="186072"/>
                  </a:lnTo>
                  <a:lnTo>
                    <a:pt x="2543" y="19724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633368" y="1537160"/>
              <a:ext cx="33517" cy="136872"/>
            </a:xfrm>
            <a:custGeom>
              <a:avLst/>
              <a:gdLst/>
              <a:ahLst/>
              <a:cxnLst/>
              <a:rect l="0" t="0" r="0" b="0"/>
              <a:pathLst>
                <a:path w="33517" h="136872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5" y="23848"/>
                  </a:lnTo>
                  <a:lnTo>
                    <a:pt x="15342" y="31282"/>
                  </a:lnTo>
                  <a:lnTo>
                    <a:pt x="20175" y="39109"/>
                  </a:lnTo>
                  <a:lnTo>
                    <a:pt x="24843" y="47492"/>
                  </a:lnTo>
                  <a:lnTo>
                    <a:pt x="28933" y="56581"/>
                  </a:lnTo>
                  <a:lnTo>
                    <a:pt x="31838" y="66592"/>
                  </a:lnTo>
                  <a:lnTo>
                    <a:pt x="33340" y="77539"/>
                  </a:lnTo>
                  <a:lnTo>
                    <a:pt x="33516" y="88877"/>
                  </a:lnTo>
                  <a:lnTo>
                    <a:pt x="32468" y="100827"/>
                  </a:lnTo>
                  <a:lnTo>
                    <a:pt x="28983" y="115554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749638" y="1284476"/>
              <a:ext cx="151994" cy="258454"/>
            </a:xfrm>
            <a:custGeom>
              <a:avLst/>
              <a:gdLst/>
              <a:ahLst/>
              <a:cxnLst/>
              <a:rect l="0" t="0" r="0" b="0"/>
              <a:pathLst>
                <a:path w="151994" h="258454">
                  <a:moveTo>
                    <a:pt x="136414" y="0"/>
                  </a:moveTo>
                  <a:lnTo>
                    <a:pt x="130479" y="5801"/>
                  </a:lnTo>
                  <a:lnTo>
                    <a:pt x="124273" y="10725"/>
                  </a:lnTo>
                  <a:lnTo>
                    <a:pt x="117174" y="15223"/>
                  </a:lnTo>
                  <a:lnTo>
                    <a:pt x="109061" y="19271"/>
                  </a:lnTo>
                  <a:lnTo>
                    <a:pt x="99766" y="22636"/>
                  </a:lnTo>
                  <a:lnTo>
                    <a:pt x="89324" y="25240"/>
                  </a:lnTo>
                  <a:lnTo>
                    <a:pt x="78070" y="26994"/>
                  </a:lnTo>
                  <a:lnTo>
                    <a:pt x="66532" y="27725"/>
                  </a:lnTo>
                  <a:lnTo>
                    <a:pt x="55040" y="27451"/>
                  </a:lnTo>
                  <a:lnTo>
                    <a:pt x="43888" y="26811"/>
                  </a:lnTo>
                  <a:lnTo>
                    <a:pt x="33399" y="26916"/>
                  </a:lnTo>
                  <a:lnTo>
                    <a:pt x="23693" y="28339"/>
                  </a:lnTo>
                  <a:lnTo>
                    <a:pt x="15194" y="31452"/>
                  </a:lnTo>
                  <a:lnTo>
                    <a:pt x="8687" y="36675"/>
                  </a:lnTo>
                  <a:lnTo>
                    <a:pt x="4419" y="44010"/>
                  </a:lnTo>
                  <a:lnTo>
                    <a:pt x="2010" y="53156"/>
                  </a:lnTo>
                  <a:lnTo>
                    <a:pt x="758" y="63721"/>
                  </a:lnTo>
                  <a:lnTo>
                    <a:pt x="135" y="75334"/>
                  </a:lnTo>
                  <a:lnTo>
                    <a:pt x="0" y="87533"/>
                  </a:lnTo>
                  <a:lnTo>
                    <a:pt x="501" y="99787"/>
                  </a:lnTo>
                  <a:lnTo>
                    <a:pt x="1695" y="111771"/>
                  </a:lnTo>
                  <a:lnTo>
                    <a:pt x="3940" y="122284"/>
                  </a:lnTo>
                  <a:lnTo>
                    <a:pt x="8001" y="128528"/>
                  </a:lnTo>
                  <a:lnTo>
                    <a:pt x="13796" y="129799"/>
                  </a:lnTo>
                  <a:lnTo>
                    <a:pt x="20584" y="128414"/>
                  </a:lnTo>
                  <a:lnTo>
                    <a:pt x="28332" y="126000"/>
                  </a:lnTo>
                  <a:lnTo>
                    <a:pt x="37273" y="123525"/>
                  </a:lnTo>
                  <a:lnTo>
                    <a:pt x="47421" y="121426"/>
                  </a:lnTo>
                  <a:lnTo>
                    <a:pt x="58443" y="120134"/>
                  </a:lnTo>
                  <a:lnTo>
                    <a:pt x="69810" y="120222"/>
                  </a:lnTo>
                  <a:lnTo>
                    <a:pt x="81181" y="121866"/>
                  </a:lnTo>
                  <a:lnTo>
                    <a:pt x="92250" y="124913"/>
                  </a:lnTo>
                  <a:lnTo>
                    <a:pt x="102680" y="129090"/>
                  </a:lnTo>
                  <a:lnTo>
                    <a:pt x="112355" y="134122"/>
                  </a:lnTo>
                  <a:lnTo>
                    <a:pt x="121174" y="139938"/>
                  </a:lnTo>
                  <a:lnTo>
                    <a:pt x="128958" y="146665"/>
                  </a:lnTo>
                  <a:lnTo>
                    <a:pt x="135711" y="154303"/>
                  </a:lnTo>
                  <a:lnTo>
                    <a:pt x="141417" y="162889"/>
                  </a:lnTo>
                  <a:lnTo>
                    <a:pt x="145961" y="172562"/>
                  </a:lnTo>
                  <a:lnTo>
                    <a:pt x="149381" y="183286"/>
                  </a:lnTo>
                  <a:lnTo>
                    <a:pt x="151526" y="194573"/>
                  </a:lnTo>
                  <a:lnTo>
                    <a:pt x="151993" y="205609"/>
                  </a:lnTo>
                  <a:lnTo>
                    <a:pt x="150708" y="215949"/>
                  </a:lnTo>
                  <a:lnTo>
                    <a:pt x="147727" y="225346"/>
                  </a:lnTo>
                  <a:lnTo>
                    <a:pt x="143058" y="233586"/>
                  </a:lnTo>
                  <a:lnTo>
                    <a:pt x="136878" y="240677"/>
                  </a:lnTo>
                  <a:lnTo>
                    <a:pt x="129305" y="246626"/>
                  </a:lnTo>
                  <a:lnTo>
                    <a:pt x="120327" y="251339"/>
                  </a:lnTo>
                  <a:lnTo>
                    <a:pt x="110086" y="254880"/>
                  </a:lnTo>
                  <a:lnTo>
                    <a:pt x="99424" y="257255"/>
                  </a:lnTo>
                  <a:lnTo>
                    <a:pt x="88745" y="258453"/>
                  </a:lnTo>
                  <a:lnTo>
                    <a:pt x="77119" y="257467"/>
                  </a:lnTo>
                  <a:lnTo>
                    <a:pt x="6271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997918" y="1301861"/>
              <a:ext cx="157266" cy="201181"/>
            </a:xfrm>
            <a:custGeom>
              <a:avLst/>
              <a:gdLst/>
              <a:ahLst/>
              <a:cxnLst/>
              <a:rect l="0" t="0" r="0" b="0"/>
              <a:pathLst>
                <a:path w="157266" h="201181">
                  <a:moveTo>
                    <a:pt x="67118" y="3672"/>
                  </a:moveTo>
                  <a:lnTo>
                    <a:pt x="58384" y="6740"/>
                  </a:lnTo>
                  <a:lnTo>
                    <a:pt x="50678" y="10803"/>
                  </a:lnTo>
                  <a:lnTo>
                    <a:pt x="43279" y="16295"/>
                  </a:lnTo>
                  <a:lnTo>
                    <a:pt x="36191" y="23055"/>
                  </a:lnTo>
                  <a:lnTo>
                    <a:pt x="29661" y="30853"/>
                  </a:lnTo>
                  <a:lnTo>
                    <a:pt x="23793" y="39454"/>
                  </a:lnTo>
                  <a:lnTo>
                    <a:pt x="18700" y="48813"/>
                  </a:lnTo>
                  <a:lnTo>
                    <a:pt x="14579" y="59067"/>
                  </a:lnTo>
                  <a:lnTo>
                    <a:pt x="11432" y="70215"/>
                  </a:lnTo>
                  <a:lnTo>
                    <a:pt x="8964" y="81970"/>
                  </a:lnTo>
                  <a:lnTo>
                    <a:pt x="6684" y="93860"/>
                  </a:lnTo>
                  <a:lnTo>
                    <a:pt x="4300" y="105602"/>
                  </a:lnTo>
                  <a:lnTo>
                    <a:pt x="2036" y="117267"/>
                  </a:lnTo>
                  <a:lnTo>
                    <a:pt x="501" y="129165"/>
                  </a:lnTo>
                  <a:lnTo>
                    <a:pt x="0" y="141458"/>
                  </a:lnTo>
                  <a:lnTo>
                    <a:pt x="833" y="153832"/>
                  </a:lnTo>
                  <a:lnTo>
                    <a:pt x="3453" y="165614"/>
                  </a:lnTo>
                  <a:lnTo>
                    <a:pt x="7928" y="176452"/>
                  </a:lnTo>
                  <a:lnTo>
                    <a:pt x="14017" y="185848"/>
                  </a:lnTo>
                  <a:lnTo>
                    <a:pt x="21387" y="193023"/>
                  </a:lnTo>
                  <a:lnTo>
                    <a:pt x="29709" y="197767"/>
                  </a:lnTo>
                  <a:lnTo>
                    <a:pt x="38717" y="200342"/>
                  </a:lnTo>
                  <a:lnTo>
                    <a:pt x="48208" y="201180"/>
                  </a:lnTo>
                  <a:lnTo>
                    <a:pt x="58033" y="200710"/>
                  </a:lnTo>
                  <a:lnTo>
                    <a:pt x="68085" y="199128"/>
                  </a:lnTo>
                  <a:lnTo>
                    <a:pt x="78294" y="196405"/>
                  </a:lnTo>
                  <a:lnTo>
                    <a:pt x="88604" y="192617"/>
                  </a:lnTo>
                  <a:lnTo>
                    <a:pt x="98816" y="187940"/>
                  </a:lnTo>
                  <a:lnTo>
                    <a:pt x="108600" y="182577"/>
                  </a:lnTo>
                  <a:lnTo>
                    <a:pt x="117806" y="176704"/>
                  </a:lnTo>
                  <a:lnTo>
                    <a:pt x="126294" y="170303"/>
                  </a:lnTo>
                  <a:lnTo>
                    <a:pt x="133849" y="163173"/>
                  </a:lnTo>
                  <a:lnTo>
                    <a:pt x="140444" y="155261"/>
                  </a:lnTo>
                  <a:lnTo>
                    <a:pt x="146043" y="146490"/>
                  </a:lnTo>
                  <a:lnTo>
                    <a:pt x="150513" y="136691"/>
                  </a:lnTo>
                  <a:lnTo>
                    <a:pt x="153888" y="125878"/>
                  </a:lnTo>
                  <a:lnTo>
                    <a:pt x="156172" y="114363"/>
                  </a:lnTo>
                  <a:lnTo>
                    <a:pt x="157265" y="102640"/>
                  </a:lnTo>
                  <a:lnTo>
                    <a:pt x="157219" y="91018"/>
                  </a:lnTo>
                  <a:lnTo>
                    <a:pt x="156055" y="79605"/>
                  </a:lnTo>
                  <a:lnTo>
                    <a:pt x="153676" y="68409"/>
                  </a:lnTo>
                  <a:lnTo>
                    <a:pt x="150153" y="57401"/>
                  </a:lnTo>
                  <a:lnTo>
                    <a:pt x="145668" y="46703"/>
                  </a:lnTo>
                  <a:lnTo>
                    <a:pt x="140442" y="36586"/>
                  </a:lnTo>
                  <a:lnTo>
                    <a:pt x="134659" y="27157"/>
                  </a:lnTo>
                  <a:lnTo>
                    <a:pt x="128149" y="18689"/>
                  </a:lnTo>
                  <a:lnTo>
                    <a:pt x="120416" y="11678"/>
                  </a:lnTo>
                  <a:lnTo>
                    <a:pt x="111301" y="6266"/>
                  </a:lnTo>
                  <a:lnTo>
                    <a:pt x="101344" y="2466"/>
                  </a:lnTo>
                  <a:lnTo>
                    <a:pt x="90547" y="75"/>
                  </a:lnTo>
                  <a:lnTo>
                    <a:pt x="76842" y="0"/>
                  </a:lnTo>
                  <a:lnTo>
                    <a:pt x="56589" y="3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220679" y="1316062"/>
              <a:ext cx="192981" cy="208627"/>
            </a:xfrm>
            <a:custGeom>
              <a:avLst/>
              <a:gdLst/>
              <a:ahLst/>
              <a:cxnLst/>
              <a:rect l="0" t="0" r="0" b="0"/>
              <a:pathLst>
                <a:path w="192981" h="208627">
                  <a:moveTo>
                    <a:pt x="86513" y="10528"/>
                  </a:moveTo>
                  <a:lnTo>
                    <a:pt x="77778" y="13529"/>
                  </a:lnTo>
                  <a:lnTo>
                    <a:pt x="70072" y="16951"/>
                  </a:lnTo>
                  <a:lnTo>
                    <a:pt x="62669" y="21148"/>
                  </a:lnTo>
                  <a:lnTo>
                    <a:pt x="55409" y="26048"/>
                  </a:lnTo>
                  <a:lnTo>
                    <a:pt x="48230" y="31529"/>
                  </a:lnTo>
                  <a:lnTo>
                    <a:pt x="41109" y="37464"/>
                  </a:lnTo>
                  <a:lnTo>
                    <a:pt x="34192" y="43899"/>
                  </a:lnTo>
                  <a:lnTo>
                    <a:pt x="27773" y="51045"/>
                  </a:lnTo>
                  <a:lnTo>
                    <a:pt x="21976" y="58967"/>
                  </a:lnTo>
                  <a:lnTo>
                    <a:pt x="16761" y="67744"/>
                  </a:lnTo>
                  <a:lnTo>
                    <a:pt x="12024" y="77546"/>
                  </a:lnTo>
                  <a:lnTo>
                    <a:pt x="7660" y="88361"/>
                  </a:lnTo>
                  <a:lnTo>
                    <a:pt x="3899" y="99878"/>
                  </a:lnTo>
                  <a:lnTo>
                    <a:pt x="1276" y="111601"/>
                  </a:lnTo>
                  <a:lnTo>
                    <a:pt x="0" y="123223"/>
                  </a:lnTo>
                  <a:lnTo>
                    <a:pt x="127" y="134637"/>
                  </a:lnTo>
                  <a:lnTo>
                    <a:pt x="1732" y="145833"/>
                  </a:lnTo>
                  <a:lnTo>
                    <a:pt x="4707" y="156841"/>
                  </a:lnTo>
                  <a:lnTo>
                    <a:pt x="8975" y="167539"/>
                  </a:lnTo>
                  <a:lnTo>
                    <a:pt x="14582" y="177656"/>
                  </a:lnTo>
                  <a:lnTo>
                    <a:pt x="21422" y="187081"/>
                  </a:lnTo>
                  <a:lnTo>
                    <a:pt x="29287" y="195376"/>
                  </a:lnTo>
                  <a:lnTo>
                    <a:pt x="37935" y="201738"/>
                  </a:lnTo>
                  <a:lnTo>
                    <a:pt x="47159" y="205901"/>
                  </a:lnTo>
                  <a:lnTo>
                    <a:pt x="56792" y="208069"/>
                  </a:lnTo>
                  <a:lnTo>
                    <a:pt x="66712" y="208626"/>
                  </a:lnTo>
                  <a:lnTo>
                    <a:pt x="76827" y="207963"/>
                  </a:lnTo>
                  <a:lnTo>
                    <a:pt x="87078" y="206251"/>
                  </a:lnTo>
                  <a:lnTo>
                    <a:pt x="97420" y="203441"/>
                  </a:lnTo>
                  <a:lnTo>
                    <a:pt x="107818" y="199593"/>
                  </a:lnTo>
                  <a:lnTo>
                    <a:pt x="118089" y="194876"/>
                  </a:lnTo>
                  <a:lnTo>
                    <a:pt x="127913" y="189486"/>
                  </a:lnTo>
                  <a:lnTo>
                    <a:pt x="137152" y="183600"/>
                  </a:lnTo>
                  <a:lnTo>
                    <a:pt x="145829" y="177360"/>
                  </a:lnTo>
                  <a:lnTo>
                    <a:pt x="154044" y="170871"/>
                  </a:lnTo>
                  <a:lnTo>
                    <a:pt x="161901" y="164207"/>
                  </a:lnTo>
                  <a:lnTo>
                    <a:pt x="169332" y="157257"/>
                  </a:lnTo>
                  <a:lnTo>
                    <a:pt x="176102" y="149753"/>
                  </a:lnTo>
                  <a:lnTo>
                    <a:pt x="182130" y="141585"/>
                  </a:lnTo>
                  <a:lnTo>
                    <a:pt x="187163" y="132641"/>
                  </a:lnTo>
                  <a:lnTo>
                    <a:pt x="190713" y="122726"/>
                  </a:lnTo>
                  <a:lnTo>
                    <a:pt x="192648" y="111835"/>
                  </a:lnTo>
                  <a:lnTo>
                    <a:pt x="192980" y="100267"/>
                  </a:lnTo>
                  <a:lnTo>
                    <a:pt x="191692" y="88510"/>
                  </a:lnTo>
                  <a:lnTo>
                    <a:pt x="188931" y="76868"/>
                  </a:lnTo>
                  <a:lnTo>
                    <a:pt x="184808" y="65613"/>
                  </a:lnTo>
                  <a:lnTo>
                    <a:pt x="179301" y="55054"/>
                  </a:lnTo>
                  <a:lnTo>
                    <a:pt x="172520" y="45293"/>
                  </a:lnTo>
                  <a:lnTo>
                    <a:pt x="164527" y="36416"/>
                  </a:lnTo>
                  <a:lnTo>
                    <a:pt x="155262" y="28592"/>
                  </a:lnTo>
                  <a:lnTo>
                    <a:pt x="144805" y="21812"/>
                  </a:lnTo>
                  <a:lnTo>
                    <a:pt x="133360" y="16088"/>
                  </a:lnTo>
                  <a:lnTo>
                    <a:pt x="121153" y="11533"/>
                  </a:lnTo>
                  <a:lnTo>
                    <a:pt x="108401" y="8097"/>
                  </a:lnTo>
                  <a:lnTo>
                    <a:pt x="95678" y="5596"/>
                  </a:lnTo>
                  <a:lnTo>
                    <a:pt x="82567" y="3555"/>
                  </a:lnTo>
                  <a:lnTo>
                    <a:pt x="66802" y="1792"/>
                  </a:lnTo>
                  <a:lnTo>
                    <a:pt x="44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4706238" y="2221513"/>
            <a:ext cx="568540" cy="684353"/>
            <a:chOff x="4706238" y="2221513"/>
            <a:chExt cx="568540" cy="684353"/>
          </a:xfrm>
        </p:grpSpPr>
        <p:sp>
          <p:nvSpPr>
            <p:cNvPr id="133" name="Freeform 132"/>
            <p:cNvSpPr/>
            <p:nvPr/>
          </p:nvSpPr>
          <p:spPr>
            <a:xfrm>
              <a:off x="4815039" y="2221513"/>
              <a:ext cx="142588" cy="254112"/>
            </a:xfrm>
            <a:custGeom>
              <a:avLst/>
              <a:gdLst/>
              <a:ahLst/>
              <a:cxnLst/>
              <a:rect l="0" t="0" r="0" b="0"/>
              <a:pathLst>
                <a:path w="142588" h="254112">
                  <a:moveTo>
                    <a:pt x="112297" y="0"/>
                  </a:moveTo>
                  <a:lnTo>
                    <a:pt x="100562" y="0"/>
                  </a:lnTo>
                  <a:lnTo>
                    <a:pt x="89434" y="0"/>
                  </a:lnTo>
                  <a:lnTo>
                    <a:pt x="77840" y="9"/>
                  </a:lnTo>
                  <a:lnTo>
                    <a:pt x="65852" y="354"/>
                  </a:lnTo>
                  <a:lnTo>
                    <a:pt x="53840" y="1651"/>
                  </a:lnTo>
                  <a:lnTo>
                    <a:pt x="42051" y="4166"/>
                  </a:lnTo>
                  <a:lnTo>
                    <a:pt x="31043" y="8163"/>
                  </a:lnTo>
                  <a:lnTo>
                    <a:pt x="21719" y="14053"/>
                  </a:lnTo>
                  <a:lnTo>
                    <a:pt x="14420" y="21871"/>
                  </a:lnTo>
                  <a:lnTo>
                    <a:pt x="8995" y="31359"/>
                  </a:lnTo>
                  <a:lnTo>
                    <a:pt x="5099" y="42161"/>
                  </a:lnTo>
                  <a:lnTo>
                    <a:pt x="2367" y="53937"/>
                  </a:lnTo>
                  <a:lnTo>
                    <a:pt x="647" y="66247"/>
                  </a:lnTo>
                  <a:lnTo>
                    <a:pt x="0" y="78576"/>
                  </a:lnTo>
                  <a:lnTo>
                    <a:pt x="384" y="90611"/>
                  </a:lnTo>
                  <a:lnTo>
                    <a:pt x="2049" y="101158"/>
                  </a:lnTo>
                  <a:lnTo>
                    <a:pt x="5684" y="107428"/>
                  </a:lnTo>
                  <a:lnTo>
                    <a:pt x="11186" y="108716"/>
                  </a:lnTo>
                  <a:lnTo>
                    <a:pt x="17789" y="107345"/>
                  </a:lnTo>
                  <a:lnTo>
                    <a:pt x="25257" y="105110"/>
                  </a:lnTo>
                  <a:lnTo>
                    <a:pt x="33488" y="103287"/>
                  </a:lnTo>
                  <a:lnTo>
                    <a:pt x="42348" y="102435"/>
                  </a:lnTo>
                  <a:lnTo>
                    <a:pt x="51695" y="102624"/>
                  </a:lnTo>
                  <a:lnTo>
                    <a:pt x="61401" y="103713"/>
                  </a:lnTo>
                  <a:lnTo>
                    <a:pt x="71360" y="105511"/>
                  </a:lnTo>
                  <a:lnTo>
                    <a:pt x="81330" y="107998"/>
                  </a:lnTo>
                  <a:lnTo>
                    <a:pt x="90949" y="111335"/>
                  </a:lnTo>
                  <a:lnTo>
                    <a:pt x="100048" y="115538"/>
                  </a:lnTo>
                  <a:lnTo>
                    <a:pt x="108633" y="120494"/>
                  </a:lnTo>
                  <a:lnTo>
                    <a:pt x="116785" y="126044"/>
                  </a:lnTo>
                  <a:lnTo>
                    <a:pt x="124591" y="132046"/>
                  </a:lnTo>
                  <a:lnTo>
                    <a:pt x="131647" y="138704"/>
                  </a:lnTo>
                  <a:lnTo>
                    <a:pt x="137102" y="146538"/>
                  </a:lnTo>
                  <a:lnTo>
                    <a:pt x="140621" y="155732"/>
                  </a:lnTo>
                  <a:lnTo>
                    <a:pt x="142339" y="166008"/>
                  </a:lnTo>
                  <a:lnTo>
                    <a:pt x="142587" y="176823"/>
                  </a:lnTo>
                  <a:lnTo>
                    <a:pt x="141709" y="187797"/>
                  </a:lnTo>
                  <a:lnTo>
                    <a:pt x="139681" y="198587"/>
                  </a:lnTo>
                  <a:lnTo>
                    <a:pt x="136125" y="208826"/>
                  </a:lnTo>
                  <a:lnTo>
                    <a:pt x="130959" y="218369"/>
                  </a:lnTo>
                  <a:lnTo>
                    <a:pt x="124373" y="227098"/>
                  </a:lnTo>
                  <a:lnTo>
                    <a:pt x="116658" y="234823"/>
                  </a:lnTo>
                  <a:lnTo>
                    <a:pt x="108096" y="241531"/>
                  </a:lnTo>
                  <a:lnTo>
                    <a:pt x="98924" y="247037"/>
                  </a:lnTo>
                  <a:lnTo>
                    <a:pt x="89322" y="250913"/>
                  </a:lnTo>
                  <a:lnTo>
                    <a:pt x="79432" y="253081"/>
                  </a:lnTo>
                  <a:lnTo>
                    <a:pt x="69608" y="253907"/>
                  </a:lnTo>
                  <a:lnTo>
                    <a:pt x="59365" y="254111"/>
                  </a:lnTo>
                  <a:lnTo>
                    <a:pt x="46685" y="253711"/>
                  </a:lnTo>
                  <a:lnTo>
                    <a:pt x="2807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993359" y="2263626"/>
              <a:ext cx="191965" cy="222101"/>
            </a:xfrm>
            <a:custGeom>
              <a:avLst/>
              <a:gdLst/>
              <a:ahLst/>
              <a:cxnLst/>
              <a:rect l="0" t="0" r="0" b="0"/>
              <a:pathLst>
                <a:path w="191965" h="222101">
                  <a:moveTo>
                    <a:pt x="91905" y="0"/>
                  </a:moveTo>
                  <a:lnTo>
                    <a:pt x="83170" y="3001"/>
                  </a:lnTo>
                  <a:lnTo>
                    <a:pt x="75464" y="6424"/>
                  </a:lnTo>
                  <a:lnTo>
                    <a:pt x="68062" y="10620"/>
                  </a:lnTo>
                  <a:lnTo>
                    <a:pt x="60801" y="15520"/>
                  </a:lnTo>
                  <a:lnTo>
                    <a:pt x="53622" y="21001"/>
                  </a:lnTo>
                  <a:lnTo>
                    <a:pt x="46496" y="26936"/>
                  </a:lnTo>
                  <a:lnTo>
                    <a:pt x="39407" y="33371"/>
                  </a:lnTo>
                  <a:lnTo>
                    <a:pt x="32340" y="40518"/>
                  </a:lnTo>
                  <a:lnTo>
                    <a:pt x="25298" y="48440"/>
                  </a:lnTo>
                  <a:lnTo>
                    <a:pt x="18603" y="57217"/>
                  </a:lnTo>
                  <a:lnTo>
                    <a:pt x="12867" y="67019"/>
                  </a:lnTo>
                  <a:lnTo>
                    <a:pt x="8344" y="77842"/>
                  </a:lnTo>
                  <a:lnTo>
                    <a:pt x="4970" y="89705"/>
                  </a:lnTo>
                  <a:lnTo>
                    <a:pt x="2539" y="102724"/>
                  </a:lnTo>
                  <a:lnTo>
                    <a:pt x="839" y="116840"/>
                  </a:lnTo>
                  <a:lnTo>
                    <a:pt x="0" y="131386"/>
                  </a:lnTo>
                  <a:lnTo>
                    <a:pt x="486" y="145230"/>
                  </a:lnTo>
                  <a:lnTo>
                    <a:pt x="2441" y="157795"/>
                  </a:lnTo>
                  <a:lnTo>
                    <a:pt x="5719" y="169026"/>
                  </a:lnTo>
                  <a:lnTo>
                    <a:pt x="10061" y="179111"/>
                  </a:lnTo>
                  <a:lnTo>
                    <a:pt x="15213" y="188298"/>
                  </a:lnTo>
                  <a:lnTo>
                    <a:pt x="21282" y="196656"/>
                  </a:lnTo>
                  <a:lnTo>
                    <a:pt x="28712" y="204066"/>
                  </a:lnTo>
                  <a:lnTo>
                    <a:pt x="37636" y="210531"/>
                  </a:lnTo>
                  <a:lnTo>
                    <a:pt x="47900" y="215858"/>
                  </a:lnTo>
                  <a:lnTo>
                    <a:pt x="59238" y="219607"/>
                  </a:lnTo>
                  <a:lnTo>
                    <a:pt x="71376" y="221677"/>
                  </a:lnTo>
                  <a:lnTo>
                    <a:pt x="83764" y="222100"/>
                  </a:lnTo>
                  <a:lnTo>
                    <a:pt x="95612" y="220871"/>
                  </a:lnTo>
                  <a:lnTo>
                    <a:pt x="106538" y="218156"/>
                  </a:lnTo>
                  <a:lnTo>
                    <a:pt x="116516" y="214233"/>
                  </a:lnTo>
                  <a:lnTo>
                    <a:pt x="125685" y="209392"/>
                  </a:lnTo>
                  <a:lnTo>
                    <a:pt x="134226" y="203876"/>
                  </a:lnTo>
                  <a:lnTo>
                    <a:pt x="142304" y="197718"/>
                  </a:lnTo>
                  <a:lnTo>
                    <a:pt x="150049" y="190753"/>
                  </a:lnTo>
                  <a:lnTo>
                    <a:pt x="157559" y="182956"/>
                  </a:lnTo>
                  <a:lnTo>
                    <a:pt x="164741" y="174431"/>
                  </a:lnTo>
                  <a:lnTo>
                    <a:pt x="171338" y="165331"/>
                  </a:lnTo>
                  <a:lnTo>
                    <a:pt x="177251" y="155790"/>
                  </a:lnTo>
                  <a:lnTo>
                    <a:pt x="182374" y="145604"/>
                  </a:lnTo>
                  <a:lnTo>
                    <a:pt x="186517" y="134248"/>
                  </a:lnTo>
                  <a:lnTo>
                    <a:pt x="189663" y="121541"/>
                  </a:lnTo>
                  <a:lnTo>
                    <a:pt x="191622" y="107922"/>
                  </a:lnTo>
                  <a:lnTo>
                    <a:pt x="191964" y="94242"/>
                  </a:lnTo>
                  <a:lnTo>
                    <a:pt x="190596" y="81009"/>
                  </a:lnTo>
                  <a:lnTo>
                    <a:pt x="187558" y="68533"/>
                  </a:lnTo>
                  <a:lnTo>
                    <a:pt x="182853" y="57080"/>
                  </a:lnTo>
                  <a:lnTo>
                    <a:pt x="176652" y="46683"/>
                  </a:lnTo>
                  <a:lnTo>
                    <a:pt x="169235" y="37362"/>
                  </a:lnTo>
                  <a:lnTo>
                    <a:pt x="160895" y="29232"/>
                  </a:lnTo>
                  <a:lnTo>
                    <a:pt x="151886" y="22249"/>
                  </a:lnTo>
                  <a:lnTo>
                    <a:pt x="142475" y="16568"/>
                  </a:lnTo>
                  <a:lnTo>
                    <a:pt x="131818" y="12177"/>
                  </a:lnTo>
                  <a:lnTo>
                    <a:pt x="116745" y="9806"/>
                  </a:lnTo>
                  <a:lnTo>
                    <a:pt x="9190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706238" y="2495253"/>
              <a:ext cx="568540" cy="52644"/>
            </a:xfrm>
            <a:custGeom>
              <a:avLst/>
              <a:gdLst/>
              <a:ahLst/>
              <a:cxnLst/>
              <a:rect l="0" t="0" r="0" b="0"/>
              <a:pathLst>
                <a:path w="568540" h="52644">
                  <a:moveTo>
                    <a:pt x="568539" y="52643"/>
                  </a:moveTo>
                  <a:lnTo>
                    <a:pt x="556804" y="49709"/>
                  </a:lnTo>
                  <a:lnTo>
                    <a:pt x="545675" y="46927"/>
                  </a:lnTo>
                  <a:lnTo>
                    <a:pt x="534077" y="44032"/>
                  </a:lnTo>
                  <a:lnTo>
                    <a:pt x="521915" y="41164"/>
                  </a:lnTo>
                  <a:lnTo>
                    <a:pt x="509255" y="38648"/>
                  </a:lnTo>
                  <a:lnTo>
                    <a:pt x="496204" y="36633"/>
                  </a:lnTo>
                  <a:lnTo>
                    <a:pt x="483024" y="34947"/>
                  </a:lnTo>
                  <a:lnTo>
                    <a:pt x="470108" y="33204"/>
                  </a:lnTo>
                  <a:lnTo>
                    <a:pt x="457632" y="31183"/>
                  </a:lnTo>
                  <a:lnTo>
                    <a:pt x="445120" y="28994"/>
                  </a:lnTo>
                  <a:lnTo>
                    <a:pt x="431582" y="26977"/>
                  </a:lnTo>
                  <a:lnTo>
                    <a:pt x="416553" y="25319"/>
                  </a:lnTo>
                  <a:lnTo>
                    <a:pt x="400542" y="23884"/>
                  </a:lnTo>
                  <a:lnTo>
                    <a:pt x="384709" y="22314"/>
                  </a:lnTo>
                  <a:lnTo>
                    <a:pt x="369713" y="20410"/>
                  </a:lnTo>
                  <a:lnTo>
                    <a:pt x="355221" y="18301"/>
                  </a:lnTo>
                  <a:lnTo>
                    <a:pt x="340212" y="16339"/>
                  </a:lnTo>
                  <a:lnTo>
                    <a:pt x="324109" y="14717"/>
                  </a:lnTo>
                  <a:lnTo>
                    <a:pt x="306666" y="13307"/>
                  </a:lnTo>
                  <a:lnTo>
                    <a:pt x="287727" y="11752"/>
                  </a:lnTo>
                  <a:lnTo>
                    <a:pt x="267381" y="9859"/>
                  </a:lnTo>
                  <a:lnTo>
                    <a:pt x="245868" y="7758"/>
                  </a:lnTo>
                  <a:lnTo>
                    <a:pt x="223456" y="5800"/>
                  </a:lnTo>
                  <a:lnTo>
                    <a:pt x="200390" y="4187"/>
                  </a:lnTo>
                  <a:lnTo>
                    <a:pt x="177024" y="2951"/>
                  </a:lnTo>
                  <a:lnTo>
                    <a:pt x="153804" y="2047"/>
                  </a:lnTo>
                  <a:lnTo>
                    <a:pt x="130973" y="1403"/>
                  </a:lnTo>
                  <a:lnTo>
                    <a:pt x="108896" y="955"/>
                  </a:lnTo>
                  <a:lnTo>
                    <a:pt x="88137" y="646"/>
                  </a:lnTo>
                  <a:lnTo>
                    <a:pt x="68895" y="436"/>
                  </a:lnTo>
                  <a:lnTo>
                    <a:pt x="51629" y="293"/>
                  </a:lnTo>
                  <a:lnTo>
                    <a:pt x="35538" y="181"/>
                  </a:lnTo>
                  <a:lnTo>
                    <a:pt x="19210" y="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779938" y="2642653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8673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0" y="50462"/>
                  </a:lnTo>
                  <a:lnTo>
                    <a:pt x="0" y="66447"/>
                  </a:lnTo>
                  <a:lnTo>
                    <a:pt x="0" y="82929"/>
                  </a:lnTo>
                  <a:lnTo>
                    <a:pt x="0" y="99748"/>
                  </a:lnTo>
                  <a:lnTo>
                    <a:pt x="0" y="116634"/>
                  </a:lnTo>
                  <a:lnTo>
                    <a:pt x="0" y="133203"/>
                  </a:lnTo>
                  <a:lnTo>
                    <a:pt x="0" y="149276"/>
                  </a:lnTo>
                  <a:lnTo>
                    <a:pt x="0" y="164850"/>
                  </a:lnTo>
                  <a:lnTo>
                    <a:pt x="0" y="180002"/>
                  </a:lnTo>
                  <a:lnTo>
                    <a:pt x="0" y="194813"/>
                  </a:lnTo>
                  <a:lnTo>
                    <a:pt x="0" y="208958"/>
                  </a:lnTo>
                  <a:lnTo>
                    <a:pt x="0" y="223195"/>
                  </a:lnTo>
                  <a:lnTo>
                    <a:pt x="0" y="23989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864165" y="2621595"/>
              <a:ext cx="127025" cy="254515"/>
            </a:xfrm>
            <a:custGeom>
              <a:avLst/>
              <a:gdLst/>
              <a:ahLst/>
              <a:cxnLst/>
              <a:rect l="0" t="0" r="0" b="0"/>
              <a:pathLst>
                <a:path w="127025" h="254515">
                  <a:moveTo>
                    <a:pt x="94757" y="0"/>
                  </a:moveTo>
                  <a:lnTo>
                    <a:pt x="85956" y="2934"/>
                  </a:lnTo>
                  <a:lnTo>
                    <a:pt x="77609" y="5716"/>
                  </a:lnTo>
                  <a:lnTo>
                    <a:pt x="68911" y="8616"/>
                  </a:lnTo>
                  <a:lnTo>
                    <a:pt x="59789" y="11656"/>
                  </a:lnTo>
                  <a:lnTo>
                    <a:pt x="50294" y="14821"/>
                  </a:lnTo>
                  <a:lnTo>
                    <a:pt x="40516" y="18099"/>
                  </a:lnTo>
                  <a:lnTo>
                    <a:pt x="31021" y="21956"/>
                  </a:lnTo>
                  <a:lnTo>
                    <a:pt x="22792" y="27292"/>
                  </a:lnTo>
                  <a:lnTo>
                    <a:pt x="16265" y="34480"/>
                  </a:lnTo>
                  <a:lnTo>
                    <a:pt x="11377" y="43412"/>
                  </a:lnTo>
                  <a:lnTo>
                    <a:pt x="7850" y="53774"/>
                  </a:lnTo>
                  <a:lnTo>
                    <a:pt x="5377" y="65199"/>
                  </a:lnTo>
                  <a:lnTo>
                    <a:pt x="4200" y="76406"/>
                  </a:lnTo>
                  <a:lnTo>
                    <a:pt x="5976" y="85175"/>
                  </a:lnTo>
                  <a:lnTo>
                    <a:pt x="11313" y="90419"/>
                  </a:lnTo>
                  <a:lnTo>
                    <a:pt x="18462" y="92521"/>
                  </a:lnTo>
                  <a:lnTo>
                    <a:pt x="26606" y="92482"/>
                  </a:lnTo>
                  <a:lnTo>
                    <a:pt x="35599" y="91447"/>
                  </a:lnTo>
                  <a:lnTo>
                    <a:pt x="45569" y="90555"/>
                  </a:lnTo>
                  <a:lnTo>
                    <a:pt x="56502" y="90392"/>
                  </a:lnTo>
                  <a:lnTo>
                    <a:pt x="67931" y="91409"/>
                  </a:lnTo>
                  <a:lnTo>
                    <a:pt x="79065" y="94129"/>
                  </a:lnTo>
                  <a:lnTo>
                    <a:pt x="89471" y="98663"/>
                  </a:lnTo>
                  <a:lnTo>
                    <a:pt x="98914" y="104958"/>
                  </a:lnTo>
                  <a:lnTo>
                    <a:pt x="107184" y="112993"/>
                  </a:lnTo>
                  <a:lnTo>
                    <a:pt x="114291" y="122579"/>
                  </a:lnTo>
                  <a:lnTo>
                    <a:pt x="120079" y="133420"/>
                  </a:lnTo>
                  <a:lnTo>
                    <a:pt x="124154" y="145211"/>
                  </a:lnTo>
                  <a:lnTo>
                    <a:pt x="126448" y="157690"/>
                  </a:lnTo>
                  <a:lnTo>
                    <a:pt x="127024" y="170490"/>
                  </a:lnTo>
                  <a:lnTo>
                    <a:pt x="125899" y="183156"/>
                  </a:lnTo>
                  <a:lnTo>
                    <a:pt x="123251" y="195442"/>
                  </a:lnTo>
                  <a:lnTo>
                    <a:pt x="119202" y="206980"/>
                  </a:lnTo>
                  <a:lnTo>
                    <a:pt x="113745" y="217203"/>
                  </a:lnTo>
                  <a:lnTo>
                    <a:pt x="107002" y="225931"/>
                  </a:lnTo>
                  <a:lnTo>
                    <a:pt x="99205" y="233300"/>
                  </a:lnTo>
                  <a:lnTo>
                    <a:pt x="90601" y="239574"/>
                  </a:lnTo>
                  <a:lnTo>
                    <a:pt x="81408" y="245012"/>
                  </a:lnTo>
                  <a:lnTo>
                    <a:pt x="71795" y="249515"/>
                  </a:lnTo>
                  <a:lnTo>
                    <a:pt x="61889" y="252644"/>
                  </a:lnTo>
                  <a:lnTo>
                    <a:pt x="51791" y="254269"/>
                  </a:lnTo>
                  <a:lnTo>
                    <a:pt x="41827" y="254514"/>
                  </a:lnTo>
                  <a:lnTo>
                    <a:pt x="31474" y="253513"/>
                  </a:lnTo>
                  <a:lnTo>
                    <a:pt x="18703" y="25005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048483" y="2663709"/>
              <a:ext cx="188319" cy="237029"/>
            </a:xfrm>
            <a:custGeom>
              <a:avLst/>
              <a:gdLst/>
              <a:ahLst/>
              <a:cxnLst/>
              <a:rect l="0" t="0" r="0" b="0"/>
              <a:pathLst>
                <a:path w="188319" h="237029">
                  <a:moveTo>
                    <a:pt x="68367" y="0"/>
                  </a:moveTo>
                  <a:lnTo>
                    <a:pt x="62499" y="5868"/>
                  </a:lnTo>
                  <a:lnTo>
                    <a:pt x="56935" y="11432"/>
                  </a:lnTo>
                  <a:lnTo>
                    <a:pt x="51140" y="17241"/>
                  </a:lnTo>
                  <a:lnTo>
                    <a:pt x="45232" y="23667"/>
                  </a:lnTo>
                  <a:lnTo>
                    <a:pt x="39551" y="31294"/>
                  </a:lnTo>
                  <a:lnTo>
                    <a:pt x="34271" y="40324"/>
                  </a:lnTo>
                  <a:lnTo>
                    <a:pt x="29248" y="50478"/>
                  </a:lnTo>
                  <a:lnTo>
                    <a:pt x="24113" y="61205"/>
                  </a:lnTo>
                  <a:lnTo>
                    <a:pt x="18668" y="72130"/>
                  </a:lnTo>
                  <a:lnTo>
                    <a:pt x="13197" y="83396"/>
                  </a:lnTo>
                  <a:lnTo>
                    <a:pt x="8356" y="95551"/>
                  </a:lnTo>
                  <a:lnTo>
                    <a:pt x="4476" y="108830"/>
                  </a:lnTo>
                  <a:lnTo>
                    <a:pt x="1719" y="122849"/>
                  </a:lnTo>
                  <a:lnTo>
                    <a:pt x="243" y="136805"/>
                  </a:lnTo>
                  <a:lnTo>
                    <a:pt x="0" y="150232"/>
                  </a:lnTo>
                  <a:lnTo>
                    <a:pt x="956" y="163009"/>
                  </a:lnTo>
                  <a:lnTo>
                    <a:pt x="3185" y="175196"/>
                  </a:lnTo>
                  <a:lnTo>
                    <a:pt x="6611" y="186901"/>
                  </a:lnTo>
                  <a:lnTo>
                    <a:pt x="11198" y="197914"/>
                  </a:lnTo>
                  <a:lnTo>
                    <a:pt x="17026" y="207718"/>
                  </a:lnTo>
                  <a:lnTo>
                    <a:pt x="24029" y="216127"/>
                  </a:lnTo>
                  <a:lnTo>
                    <a:pt x="32341" y="223096"/>
                  </a:lnTo>
                  <a:lnTo>
                    <a:pt x="42355" y="228563"/>
                  </a:lnTo>
                  <a:lnTo>
                    <a:pt x="54123" y="232642"/>
                  </a:lnTo>
                  <a:lnTo>
                    <a:pt x="67093" y="235417"/>
                  </a:lnTo>
                  <a:lnTo>
                    <a:pt x="80329" y="236846"/>
                  </a:lnTo>
                  <a:lnTo>
                    <a:pt x="93265" y="237028"/>
                  </a:lnTo>
                  <a:lnTo>
                    <a:pt x="105711" y="236018"/>
                  </a:lnTo>
                  <a:lnTo>
                    <a:pt x="117675" y="233746"/>
                  </a:lnTo>
                  <a:lnTo>
                    <a:pt x="129234" y="230286"/>
                  </a:lnTo>
                  <a:lnTo>
                    <a:pt x="140318" y="225676"/>
                  </a:lnTo>
                  <a:lnTo>
                    <a:pt x="150703" y="219833"/>
                  </a:lnTo>
                  <a:lnTo>
                    <a:pt x="160316" y="212823"/>
                  </a:lnTo>
                  <a:lnTo>
                    <a:pt x="168909" y="204675"/>
                  </a:lnTo>
                  <a:lnTo>
                    <a:pt x="176003" y="195304"/>
                  </a:lnTo>
                  <a:lnTo>
                    <a:pt x="181471" y="184777"/>
                  </a:lnTo>
                  <a:lnTo>
                    <a:pt x="185330" y="173284"/>
                  </a:lnTo>
                  <a:lnTo>
                    <a:pt x="187561" y="161046"/>
                  </a:lnTo>
                  <a:lnTo>
                    <a:pt x="188318" y="148263"/>
                  </a:lnTo>
                  <a:lnTo>
                    <a:pt x="187709" y="135257"/>
                  </a:lnTo>
                  <a:lnTo>
                    <a:pt x="185715" y="122452"/>
                  </a:lnTo>
                  <a:lnTo>
                    <a:pt x="182445" y="110068"/>
                  </a:lnTo>
                  <a:lnTo>
                    <a:pt x="177964" y="98296"/>
                  </a:lnTo>
                  <a:lnTo>
                    <a:pt x="172208" y="87382"/>
                  </a:lnTo>
                  <a:lnTo>
                    <a:pt x="165252" y="77383"/>
                  </a:lnTo>
                  <a:lnTo>
                    <a:pt x="156971" y="68515"/>
                  </a:lnTo>
                  <a:lnTo>
                    <a:pt x="146978" y="61229"/>
                  </a:lnTo>
                  <a:lnTo>
                    <a:pt x="135229" y="55623"/>
                  </a:lnTo>
                  <a:lnTo>
                    <a:pt x="122331" y="51494"/>
                  </a:lnTo>
                  <a:lnTo>
                    <a:pt x="107891" y="48100"/>
                  </a:lnTo>
                  <a:lnTo>
                    <a:pt x="88403" y="45144"/>
                  </a:lnTo>
                  <a:lnTo>
                    <a:pt x="57838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496083" y="2147813"/>
            <a:ext cx="694882" cy="400084"/>
            <a:chOff x="6496083" y="2147813"/>
            <a:chExt cx="694882" cy="400084"/>
          </a:xfrm>
        </p:grpSpPr>
        <p:sp>
          <p:nvSpPr>
            <p:cNvPr id="140" name="Freeform 139"/>
            <p:cNvSpPr/>
            <p:nvPr/>
          </p:nvSpPr>
          <p:spPr>
            <a:xfrm>
              <a:off x="6559253" y="2147813"/>
              <a:ext cx="152128" cy="343515"/>
            </a:xfrm>
            <a:custGeom>
              <a:avLst/>
              <a:gdLst/>
              <a:ahLst/>
              <a:cxnLst/>
              <a:rect l="0" t="0" r="0" b="0"/>
              <a:pathLst>
                <a:path w="152128" h="343515">
                  <a:moveTo>
                    <a:pt x="73700" y="0"/>
                  </a:moveTo>
                  <a:lnTo>
                    <a:pt x="70699" y="8801"/>
                  </a:lnTo>
                  <a:lnTo>
                    <a:pt x="67277" y="17148"/>
                  </a:lnTo>
                  <a:lnTo>
                    <a:pt x="63086" y="25847"/>
                  </a:lnTo>
                  <a:lnTo>
                    <a:pt x="58358" y="34968"/>
                  </a:lnTo>
                  <a:lnTo>
                    <a:pt x="53526" y="44463"/>
                  </a:lnTo>
                  <a:lnTo>
                    <a:pt x="48844" y="54255"/>
                  </a:lnTo>
                  <a:lnTo>
                    <a:pt x="44235" y="64269"/>
                  </a:lnTo>
                  <a:lnTo>
                    <a:pt x="39385" y="74443"/>
                  </a:lnTo>
                  <a:lnTo>
                    <a:pt x="34122" y="84724"/>
                  </a:lnTo>
                  <a:lnTo>
                    <a:pt x="28437" y="94916"/>
                  </a:lnTo>
                  <a:lnTo>
                    <a:pt x="22388" y="104685"/>
                  </a:lnTo>
                  <a:lnTo>
                    <a:pt x="16068" y="113834"/>
                  </a:lnTo>
                  <a:lnTo>
                    <a:pt x="9976" y="120573"/>
                  </a:lnTo>
                  <a:lnTo>
                    <a:pt x="5584" y="122602"/>
                  </a:lnTo>
                  <a:lnTo>
                    <a:pt x="4081" y="120524"/>
                  </a:lnTo>
                  <a:lnTo>
                    <a:pt x="5165" y="115566"/>
                  </a:lnTo>
                  <a:lnTo>
                    <a:pt x="7987" y="108696"/>
                  </a:lnTo>
                  <a:lnTo>
                    <a:pt x="11652" y="100575"/>
                  </a:lnTo>
                  <a:lnTo>
                    <a:pt x="15614" y="91643"/>
                  </a:lnTo>
                  <a:lnTo>
                    <a:pt x="19941" y="82509"/>
                  </a:lnTo>
                  <a:lnTo>
                    <a:pt x="25151" y="73973"/>
                  </a:lnTo>
                  <a:lnTo>
                    <a:pt x="31485" y="66417"/>
                  </a:lnTo>
                  <a:lnTo>
                    <a:pt x="39048" y="60019"/>
                  </a:lnTo>
                  <a:lnTo>
                    <a:pt x="47963" y="54936"/>
                  </a:lnTo>
                  <a:lnTo>
                    <a:pt x="58143" y="51117"/>
                  </a:lnTo>
                  <a:lnTo>
                    <a:pt x="69049" y="48687"/>
                  </a:lnTo>
                  <a:lnTo>
                    <a:pt x="79821" y="48021"/>
                  </a:lnTo>
                  <a:lnTo>
                    <a:pt x="89976" y="49172"/>
                  </a:lnTo>
                  <a:lnTo>
                    <a:pt x="99079" y="52232"/>
                  </a:lnTo>
                  <a:lnTo>
                    <a:pt x="106586" y="57483"/>
                  </a:lnTo>
                  <a:lnTo>
                    <a:pt x="112369" y="64865"/>
                  </a:lnTo>
                  <a:lnTo>
                    <a:pt x="116455" y="73889"/>
                  </a:lnTo>
                  <a:lnTo>
                    <a:pt x="118846" y="83846"/>
                  </a:lnTo>
                  <a:lnTo>
                    <a:pt x="119715" y="94237"/>
                  </a:lnTo>
                  <a:lnTo>
                    <a:pt x="119183" y="104634"/>
                  </a:lnTo>
                  <a:lnTo>
                    <a:pt x="117241" y="114608"/>
                  </a:lnTo>
                  <a:lnTo>
                    <a:pt x="114011" y="123978"/>
                  </a:lnTo>
                  <a:lnTo>
                    <a:pt x="109727" y="132760"/>
                  </a:lnTo>
                  <a:lnTo>
                    <a:pt x="104635" y="141053"/>
                  </a:lnTo>
                  <a:lnTo>
                    <a:pt x="98999" y="148974"/>
                  </a:lnTo>
                  <a:lnTo>
                    <a:pt x="94635" y="156726"/>
                  </a:lnTo>
                  <a:lnTo>
                    <a:pt x="94078" y="163742"/>
                  </a:lnTo>
                  <a:lnTo>
                    <a:pt x="97096" y="169252"/>
                  </a:lnTo>
                  <a:lnTo>
                    <a:pt x="102301" y="174022"/>
                  </a:lnTo>
                  <a:lnTo>
                    <a:pt x="108612" y="178809"/>
                  </a:lnTo>
                  <a:lnTo>
                    <a:pt x="115425" y="184118"/>
                  </a:lnTo>
                  <a:lnTo>
                    <a:pt x="122441" y="190330"/>
                  </a:lnTo>
                  <a:lnTo>
                    <a:pt x="129516" y="197538"/>
                  </a:lnTo>
                  <a:lnTo>
                    <a:pt x="136266" y="205792"/>
                  </a:lnTo>
                  <a:lnTo>
                    <a:pt x="142055" y="215223"/>
                  </a:lnTo>
                  <a:lnTo>
                    <a:pt x="146616" y="225780"/>
                  </a:lnTo>
                  <a:lnTo>
                    <a:pt x="149851" y="237119"/>
                  </a:lnTo>
                  <a:lnTo>
                    <a:pt x="151658" y="248721"/>
                  </a:lnTo>
                  <a:lnTo>
                    <a:pt x="152127" y="260258"/>
                  </a:lnTo>
                  <a:lnTo>
                    <a:pt x="151324" y="271443"/>
                  </a:lnTo>
                  <a:lnTo>
                    <a:pt x="149198" y="281953"/>
                  </a:lnTo>
                  <a:lnTo>
                    <a:pt x="145842" y="291683"/>
                  </a:lnTo>
                  <a:lnTo>
                    <a:pt x="141303" y="300538"/>
                  </a:lnTo>
                  <a:lnTo>
                    <a:pt x="135507" y="308348"/>
                  </a:lnTo>
                  <a:lnTo>
                    <a:pt x="128529" y="315123"/>
                  </a:lnTo>
                  <a:lnTo>
                    <a:pt x="120403" y="321014"/>
                  </a:lnTo>
                  <a:lnTo>
                    <a:pt x="111046" y="326213"/>
                  </a:lnTo>
                  <a:lnTo>
                    <a:pt x="100530" y="330895"/>
                  </a:lnTo>
                  <a:lnTo>
                    <a:pt x="89044" y="335042"/>
                  </a:lnTo>
                  <a:lnTo>
                    <a:pt x="76810" y="338455"/>
                  </a:lnTo>
                  <a:lnTo>
                    <a:pt x="64039" y="341081"/>
                  </a:lnTo>
                  <a:lnTo>
                    <a:pt x="51304" y="342820"/>
                  </a:lnTo>
                  <a:lnTo>
                    <a:pt x="38184" y="343514"/>
                  </a:lnTo>
                  <a:lnTo>
                    <a:pt x="22412" y="34210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58280" y="2210984"/>
              <a:ext cx="138813" cy="254309"/>
            </a:xfrm>
            <a:custGeom>
              <a:avLst/>
              <a:gdLst/>
              <a:ahLst/>
              <a:cxnLst/>
              <a:rect l="0" t="0" r="0" b="0"/>
              <a:pathLst>
                <a:path w="138813" h="254309">
                  <a:moveTo>
                    <a:pt x="106300" y="0"/>
                  </a:moveTo>
                  <a:lnTo>
                    <a:pt x="97499" y="3001"/>
                  </a:lnTo>
                  <a:lnTo>
                    <a:pt x="89152" y="6423"/>
                  </a:lnTo>
                  <a:lnTo>
                    <a:pt x="80453" y="10615"/>
                  </a:lnTo>
                  <a:lnTo>
                    <a:pt x="71333" y="15342"/>
                  </a:lnTo>
                  <a:lnTo>
                    <a:pt x="61838" y="20175"/>
                  </a:lnTo>
                  <a:lnTo>
                    <a:pt x="52050" y="24857"/>
                  </a:lnTo>
                  <a:lnTo>
                    <a:pt x="42209" y="29466"/>
                  </a:lnTo>
                  <a:lnTo>
                    <a:pt x="32683" y="34316"/>
                  </a:lnTo>
                  <a:lnTo>
                    <a:pt x="23659" y="39587"/>
                  </a:lnTo>
                  <a:lnTo>
                    <a:pt x="15466" y="45618"/>
                  </a:lnTo>
                  <a:lnTo>
                    <a:pt x="8641" y="52964"/>
                  </a:lnTo>
                  <a:lnTo>
                    <a:pt x="3364" y="61779"/>
                  </a:lnTo>
                  <a:lnTo>
                    <a:pt x="0" y="71111"/>
                  </a:lnTo>
                  <a:lnTo>
                    <a:pt x="99" y="79288"/>
                  </a:lnTo>
                  <a:lnTo>
                    <a:pt x="4166" y="85223"/>
                  </a:lnTo>
                  <a:lnTo>
                    <a:pt x="10458" y="88435"/>
                  </a:lnTo>
                  <a:lnTo>
                    <a:pt x="18049" y="89459"/>
                  </a:lnTo>
                  <a:lnTo>
                    <a:pt x="26525" y="89457"/>
                  </a:lnTo>
                  <a:lnTo>
                    <a:pt x="35628" y="89863"/>
                  </a:lnTo>
                  <a:lnTo>
                    <a:pt x="45178" y="91414"/>
                  </a:lnTo>
                  <a:lnTo>
                    <a:pt x="55039" y="94242"/>
                  </a:lnTo>
                  <a:lnTo>
                    <a:pt x="65114" y="98192"/>
                  </a:lnTo>
                  <a:lnTo>
                    <a:pt x="75333" y="103029"/>
                  </a:lnTo>
                  <a:lnTo>
                    <a:pt x="85482" y="108526"/>
                  </a:lnTo>
                  <a:lnTo>
                    <a:pt x="95224" y="114497"/>
                  </a:lnTo>
                  <a:lnTo>
                    <a:pt x="104402" y="120805"/>
                  </a:lnTo>
                  <a:lnTo>
                    <a:pt x="112871" y="127512"/>
                  </a:lnTo>
                  <a:lnTo>
                    <a:pt x="120414" y="134852"/>
                  </a:lnTo>
                  <a:lnTo>
                    <a:pt x="126995" y="142904"/>
                  </a:lnTo>
                  <a:lnTo>
                    <a:pt x="132417" y="151602"/>
                  </a:lnTo>
                  <a:lnTo>
                    <a:pt x="136235" y="160818"/>
                  </a:lnTo>
                  <a:lnTo>
                    <a:pt x="138354" y="170422"/>
                  </a:lnTo>
                  <a:lnTo>
                    <a:pt x="138812" y="180143"/>
                  </a:lnTo>
                  <a:lnTo>
                    <a:pt x="137606" y="189588"/>
                  </a:lnTo>
                  <a:lnTo>
                    <a:pt x="134899" y="198569"/>
                  </a:lnTo>
                  <a:lnTo>
                    <a:pt x="130642" y="207072"/>
                  </a:lnTo>
                  <a:lnTo>
                    <a:pt x="124511" y="215170"/>
                  </a:lnTo>
                  <a:lnTo>
                    <a:pt x="116503" y="222948"/>
                  </a:lnTo>
                  <a:lnTo>
                    <a:pt x="107043" y="230324"/>
                  </a:lnTo>
                  <a:lnTo>
                    <a:pt x="96785" y="237060"/>
                  </a:lnTo>
                  <a:lnTo>
                    <a:pt x="86178" y="243065"/>
                  </a:lnTo>
                  <a:lnTo>
                    <a:pt x="75296" y="248081"/>
                  </a:lnTo>
                  <a:lnTo>
                    <a:pt x="63933" y="251620"/>
                  </a:lnTo>
                  <a:lnTo>
                    <a:pt x="52011" y="253557"/>
                  </a:lnTo>
                  <a:lnTo>
                    <a:pt x="40181" y="254227"/>
                  </a:lnTo>
                  <a:lnTo>
                    <a:pt x="28577" y="254308"/>
                  </a:lnTo>
                  <a:lnTo>
                    <a:pt x="16177" y="253808"/>
                  </a:lnTo>
                  <a:lnTo>
                    <a:pt x="101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969296" y="2210984"/>
              <a:ext cx="110968" cy="266830"/>
            </a:xfrm>
            <a:custGeom>
              <a:avLst/>
              <a:gdLst/>
              <a:ahLst/>
              <a:cxnLst/>
              <a:rect l="0" t="0" r="0" b="0"/>
              <a:pathLst>
                <a:path w="110968" h="266830">
                  <a:moveTo>
                    <a:pt x="74269" y="0"/>
                  </a:moveTo>
                  <a:lnTo>
                    <a:pt x="65468" y="5868"/>
                  </a:lnTo>
                  <a:lnTo>
                    <a:pt x="57121" y="11432"/>
                  </a:lnTo>
                  <a:lnTo>
                    <a:pt x="48427" y="17231"/>
                  </a:lnTo>
                  <a:lnTo>
                    <a:pt x="39478" y="23312"/>
                  </a:lnTo>
                  <a:lnTo>
                    <a:pt x="30631" y="29642"/>
                  </a:lnTo>
                  <a:lnTo>
                    <a:pt x="22102" y="36179"/>
                  </a:lnTo>
                  <a:lnTo>
                    <a:pt x="14259" y="43201"/>
                  </a:lnTo>
                  <a:lnTo>
                    <a:pt x="7679" y="51280"/>
                  </a:lnTo>
                  <a:lnTo>
                    <a:pt x="2587" y="60622"/>
                  </a:lnTo>
                  <a:lnTo>
                    <a:pt x="0" y="70331"/>
                  </a:lnTo>
                  <a:lnTo>
                    <a:pt x="997" y="78022"/>
                  </a:lnTo>
                  <a:lnTo>
                    <a:pt x="4808" y="82505"/>
                  </a:lnTo>
                  <a:lnTo>
                    <a:pt x="10646" y="85071"/>
                  </a:lnTo>
                  <a:lnTo>
                    <a:pt x="17934" y="86996"/>
                  </a:lnTo>
                  <a:lnTo>
                    <a:pt x="26241" y="89107"/>
                  </a:lnTo>
                  <a:lnTo>
                    <a:pt x="35260" y="91956"/>
                  </a:lnTo>
                  <a:lnTo>
                    <a:pt x="44763" y="95720"/>
                  </a:lnTo>
                  <a:lnTo>
                    <a:pt x="54431" y="100495"/>
                  </a:lnTo>
                  <a:lnTo>
                    <a:pt x="63849" y="106428"/>
                  </a:lnTo>
                  <a:lnTo>
                    <a:pt x="72809" y="113483"/>
                  </a:lnTo>
                  <a:lnTo>
                    <a:pt x="81132" y="121487"/>
                  </a:lnTo>
                  <a:lnTo>
                    <a:pt x="88577" y="130227"/>
                  </a:lnTo>
                  <a:lnTo>
                    <a:pt x="95099" y="139516"/>
                  </a:lnTo>
                  <a:lnTo>
                    <a:pt x="100650" y="149362"/>
                  </a:lnTo>
                  <a:lnTo>
                    <a:pt x="105088" y="159956"/>
                  </a:lnTo>
                  <a:lnTo>
                    <a:pt x="108436" y="171338"/>
                  </a:lnTo>
                  <a:lnTo>
                    <a:pt x="110533" y="183253"/>
                  </a:lnTo>
                  <a:lnTo>
                    <a:pt x="110967" y="195251"/>
                  </a:lnTo>
                  <a:lnTo>
                    <a:pt x="109666" y="207057"/>
                  </a:lnTo>
                  <a:lnTo>
                    <a:pt x="106844" y="218425"/>
                  </a:lnTo>
                  <a:lnTo>
                    <a:pt x="102815" y="229060"/>
                  </a:lnTo>
                  <a:lnTo>
                    <a:pt x="97877" y="238868"/>
                  </a:lnTo>
                  <a:lnTo>
                    <a:pt x="91952" y="247606"/>
                  </a:lnTo>
                  <a:lnTo>
                    <a:pt x="84620" y="254805"/>
                  </a:lnTo>
                  <a:lnTo>
                    <a:pt x="75776" y="260347"/>
                  </a:lnTo>
                  <a:lnTo>
                    <a:pt x="66005" y="264236"/>
                  </a:lnTo>
                  <a:lnTo>
                    <a:pt x="55354" y="266696"/>
                  </a:lnTo>
                  <a:lnTo>
                    <a:pt x="41765" y="266829"/>
                  </a:lnTo>
                  <a:lnTo>
                    <a:pt x="2162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496083" y="2537408"/>
              <a:ext cx="694882" cy="10489"/>
            </a:xfrm>
            <a:custGeom>
              <a:avLst/>
              <a:gdLst/>
              <a:ahLst/>
              <a:cxnLst/>
              <a:rect l="0" t="0" r="0" b="0"/>
              <a:pathLst>
                <a:path w="694882" h="10489">
                  <a:moveTo>
                    <a:pt x="694881" y="10488"/>
                  </a:moveTo>
                  <a:lnTo>
                    <a:pt x="680278" y="10488"/>
                  </a:lnTo>
                  <a:lnTo>
                    <a:pt x="667008" y="10488"/>
                  </a:lnTo>
                  <a:lnTo>
                    <a:pt x="653803" y="10488"/>
                  </a:lnTo>
                  <a:lnTo>
                    <a:pt x="640287" y="10488"/>
                  </a:lnTo>
                  <a:lnTo>
                    <a:pt x="626130" y="10488"/>
                  </a:lnTo>
                  <a:lnTo>
                    <a:pt x="611219" y="10488"/>
                  </a:lnTo>
                  <a:lnTo>
                    <a:pt x="595454" y="10488"/>
                  </a:lnTo>
                  <a:lnTo>
                    <a:pt x="578660" y="10488"/>
                  </a:lnTo>
                  <a:lnTo>
                    <a:pt x="560843" y="10488"/>
                  </a:lnTo>
                  <a:lnTo>
                    <a:pt x="542150" y="10488"/>
                  </a:lnTo>
                  <a:lnTo>
                    <a:pt x="522770" y="10488"/>
                  </a:lnTo>
                  <a:lnTo>
                    <a:pt x="502882" y="10483"/>
                  </a:lnTo>
                  <a:lnTo>
                    <a:pt x="482629" y="10310"/>
                  </a:lnTo>
                  <a:lnTo>
                    <a:pt x="462120" y="9662"/>
                  </a:lnTo>
                  <a:lnTo>
                    <a:pt x="441443" y="8413"/>
                  </a:lnTo>
                  <a:lnTo>
                    <a:pt x="420983" y="6761"/>
                  </a:lnTo>
                  <a:lnTo>
                    <a:pt x="401392" y="5113"/>
                  </a:lnTo>
                  <a:lnTo>
                    <a:pt x="382941" y="3710"/>
                  </a:lnTo>
                  <a:lnTo>
                    <a:pt x="365093" y="2617"/>
                  </a:lnTo>
                  <a:lnTo>
                    <a:pt x="346734" y="1809"/>
                  </a:lnTo>
                  <a:lnTo>
                    <a:pt x="327263" y="1231"/>
                  </a:lnTo>
                  <a:lnTo>
                    <a:pt x="306589" y="826"/>
                  </a:lnTo>
                  <a:lnTo>
                    <a:pt x="284866" y="547"/>
                  </a:lnTo>
                  <a:lnTo>
                    <a:pt x="262325" y="356"/>
                  </a:lnTo>
                  <a:lnTo>
                    <a:pt x="239338" y="226"/>
                  </a:lnTo>
                  <a:lnTo>
                    <a:pt x="216388" y="138"/>
                  </a:lnTo>
                  <a:lnTo>
                    <a:pt x="193745" y="79"/>
                  </a:lnTo>
                  <a:lnTo>
                    <a:pt x="171798" y="39"/>
                  </a:lnTo>
                  <a:lnTo>
                    <a:pt x="151127" y="13"/>
                  </a:lnTo>
                  <a:lnTo>
                    <a:pt x="131931" y="0"/>
                  </a:lnTo>
                  <a:lnTo>
                    <a:pt x="114242" y="161"/>
                  </a:lnTo>
                  <a:lnTo>
                    <a:pt x="98113" y="801"/>
                  </a:lnTo>
                  <a:lnTo>
                    <a:pt x="83407" y="2044"/>
                  </a:lnTo>
                  <a:lnTo>
                    <a:pt x="69737" y="3702"/>
                  </a:lnTo>
                  <a:lnTo>
                    <a:pt x="54906" y="5526"/>
                  </a:lnTo>
                  <a:lnTo>
                    <a:pt x="34251" y="7678"/>
                  </a:lnTo>
                  <a:lnTo>
                    <a:pt x="0" y="10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6548725" y="2653181"/>
            <a:ext cx="674749" cy="410612"/>
            <a:chOff x="6548725" y="2653181"/>
            <a:chExt cx="674749" cy="410612"/>
          </a:xfrm>
        </p:grpSpPr>
        <p:sp>
          <p:nvSpPr>
            <p:cNvPr id="145" name="Freeform 144"/>
            <p:cNvSpPr/>
            <p:nvPr/>
          </p:nvSpPr>
          <p:spPr>
            <a:xfrm>
              <a:off x="6548725" y="2653181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7663" y="11735"/>
                  </a:lnTo>
                  <a:lnTo>
                    <a:pt x="5520" y="22864"/>
                  </a:lnTo>
                  <a:lnTo>
                    <a:pt x="3921" y="34458"/>
                  </a:lnTo>
                  <a:lnTo>
                    <a:pt x="2913" y="46446"/>
                  </a:lnTo>
                  <a:lnTo>
                    <a:pt x="2713" y="58458"/>
                  </a:lnTo>
                  <a:lnTo>
                    <a:pt x="3364" y="70265"/>
                  </a:lnTo>
                  <a:lnTo>
                    <a:pt x="4602" y="81965"/>
                  </a:lnTo>
                  <a:lnTo>
                    <a:pt x="5967" y="93881"/>
                  </a:lnTo>
                  <a:lnTo>
                    <a:pt x="7171" y="106199"/>
                  </a:lnTo>
                  <a:lnTo>
                    <a:pt x="7961" y="119098"/>
                  </a:lnTo>
                  <a:lnTo>
                    <a:pt x="8032" y="132828"/>
                  </a:lnTo>
                  <a:lnTo>
                    <a:pt x="7303" y="147437"/>
                  </a:lnTo>
                  <a:lnTo>
                    <a:pt x="6015" y="162656"/>
                  </a:lnTo>
                  <a:lnTo>
                    <a:pt x="4620" y="178018"/>
                  </a:lnTo>
                  <a:lnTo>
                    <a:pt x="3390" y="193233"/>
                  </a:lnTo>
                  <a:lnTo>
                    <a:pt x="2413" y="208179"/>
                  </a:lnTo>
                  <a:lnTo>
                    <a:pt x="1577" y="224594"/>
                  </a:lnTo>
                  <a:lnTo>
                    <a:pt x="815" y="24726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01368" y="2937450"/>
              <a:ext cx="44219" cy="126343"/>
            </a:xfrm>
            <a:custGeom>
              <a:avLst/>
              <a:gdLst/>
              <a:ahLst/>
              <a:cxnLst/>
              <a:rect l="0" t="0" r="0" b="0"/>
              <a:pathLst>
                <a:path w="44219" h="126343">
                  <a:moveTo>
                    <a:pt x="21057" y="0"/>
                  </a:moveTo>
                  <a:lnTo>
                    <a:pt x="26858" y="5935"/>
                  </a:lnTo>
                  <a:lnTo>
                    <a:pt x="31782" y="12140"/>
                  </a:lnTo>
                  <a:lnTo>
                    <a:pt x="36276" y="19236"/>
                  </a:lnTo>
                  <a:lnTo>
                    <a:pt x="40151" y="27176"/>
                  </a:lnTo>
                  <a:lnTo>
                    <a:pt x="42868" y="35822"/>
                  </a:lnTo>
                  <a:lnTo>
                    <a:pt x="44218" y="45017"/>
                  </a:lnTo>
                  <a:lnTo>
                    <a:pt x="44146" y="54616"/>
                  </a:lnTo>
                  <a:lnTo>
                    <a:pt x="42580" y="64506"/>
                  </a:lnTo>
                  <a:lnTo>
                    <a:pt x="39637" y="74590"/>
                  </a:lnTo>
                  <a:lnTo>
                    <a:pt x="35485" y="84543"/>
                  </a:lnTo>
                  <a:lnTo>
                    <a:pt x="29629" y="94887"/>
                  </a:lnTo>
                  <a:lnTo>
                    <a:pt x="19326" y="10764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693804" y="2695295"/>
              <a:ext cx="165362" cy="255038"/>
            </a:xfrm>
            <a:custGeom>
              <a:avLst/>
              <a:gdLst/>
              <a:ahLst/>
              <a:cxnLst/>
              <a:rect l="0" t="0" r="0" b="0"/>
              <a:pathLst>
                <a:path w="165362" h="255038">
                  <a:moveTo>
                    <a:pt x="76019" y="0"/>
                  </a:moveTo>
                  <a:lnTo>
                    <a:pt x="70152" y="5867"/>
                  </a:lnTo>
                  <a:lnTo>
                    <a:pt x="64588" y="11432"/>
                  </a:lnTo>
                  <a:lnTo>
                    <a:pt x="58789" y="17236"/>
                  </a:lnTo>
                  <a:lnTo>
                    <a:pt x="52709" y="23489"/>
                  </a:lnTo>
                  <a:lnTo>
                    <a:pt x="46378" y="30467"/>
                  </a:lnTo>
                  <a:lnTo>
                    <a:pt x="39854" y="38253"/>
                  </a:lnTo>
                  <a:lnTo>
                    <a:pt x="33352" y="46928"/>
                  </a:lnTo>
                  <a:lnTo>
                    <a:pt x="27218" y="56655"/>
                  </a:lnTo>
                  <a:lnTo>
                    <a:pt x="21614" y="67426"/>
                  </a:lnTo>
                  <a:lnTo>
                    <a:pt x="16529" y="79253"/>
                  </a:lnTo>
                  <a:lnTo>
                    <a:pt x="11882" y="92247"/>
                  </a:lnTo>
                  <a:lnTo>
                    <a:pt x="7577" y="106355"/>
                  </a:lnTo>
                  <a:lnTo>
                    <a:pt x="3855" y="121235"/>
                  </a:lnTo>
                  <a:lnTo>
                    <a:pt x="1260" y="136368"/>
                  </a:lnTo>
                  <a:lnTo>
                    <a:pt x="0" y="151430"/>
                  </a:lnTo>
                  <a:lnTo>
                    <a:pt x="139" y="166135"/>
                  </a:lnTo>
                  <a:lnTo>
                    <a:pt x="1752" y="180163"/>
                  </a:lnTo>
                  <a:lnTo>
                    <a:pt x="4727" y="193407"/>
                  </a:lnTo>
                  <a:lnTo>
                    <a:pt x="8827" y="205775"/>
                  </a:lnTo>
                  <a:lnTo>
                    <a:pt x="13787" y="217097"/>
                  </a:lnTo>
                  <a:lnTo>
                    <a:pt x="19386" y="227374"/>
                  </a:lnTo>
                  <a:lnTo>
                    <a:pt x="25770" y="236429"/>
                  </a:lnTo>
                  <a:lnTo>
                    <a:pt x="33420" y="243842"/>
                  </a:lnTo>
                  <a:lnTo>
                    <a:pt x="42490" y="249523"/>
                  </a:lnTo>
                  <a:lnTo>
                    <a:pt x="52683" y="253356"/>
                  </a:lnTo>
                  <a:lnTo>
                    <a:pt x="63443" y="255037"/>
                  </a:lnTo>
                  <a:lnTo>
                    <a:pt x="74379" y="254612"/>
                  </a:lnTo>
                  <a:lnTo>
                    <a:pt x="85144" y="252396"/>
                  </a:lnTo>
                  <a:lnTo>
                    <a:pt x="95366" y="248783"/>
                  </a:lnTo>
                  <a:lnTo>
                    <a:pt x="104899" y="244131"/>
                  </a:lnTo>
                  <a:lnTo>
                    <a:pt x="113620" y="238570"/>
                  </a:lnTo>
                  <a:lnTo>
                    <a:pt x="121340" y="232015"/>
                  </a:lnTo>
                  <a:lnTo>
                    <a:pt x="128059" y="224496"/>
                  </a:lnTo>
                  <a:lnTo>
                    <a:pt x="134082" y="216160"/>
                  </a:lnTo>
                  <a:lnTo>
                    <a:pt x="139902" y="207186"/>
                  </a:lnTo>
                  <a:lnTo>
                    <a:pt x="145813" y="197731"/>
                  </a:lnTo>
                  <a:lnTo>
                    <a:pt x="151601" y="187602"/>
                  </a:lnTo>
                  <a:lnTo>
                    <a:pt x="156654" y="176285"/>
                  </a:lnTo>
                  <a:lnTo>
                    <a:pt x="160678" y="163603"/>
                  </a:lnTo>
                  <a:lnTo>
                    <a:pt x="163530" y="150001"/>
                  </a:lnTo>
                  <a:lnTo>
                    <a:pt x="165070" y="136332"/>
                  </a:lnTo>
                  <a:lnTo>
                    <a:pt x="165361" y="123099"/>
                  </a:lnTo>
                  <a:lnTo>
                    <a:pt x="164606" y="110282"/>
                  </a:lnTo>
                  <a:lnTo>
                    <a:pt x="163045" y="97536"/>
                  </a:lnTo>
                  <a:lnTo>
                    <a:pt x="160885" y="84638"/>
                  </a:lnTo>
                  <a:lnTo>
                    <a:pt x="158132" y="71841"/>
                  </a:lnTo>
                  <a:lnTo>
                    <a:pt x="154607" y="59768"/>
                  </a:lnTo>
                  <a:lnTo>
                    <a:pt x="150264" y="48726"/>
                  </a:lnTo>
                  <a:lnTo>
                    <a:pt x="144872" y="39022"/>
                  </a:lnTo>
                  <a:lnTo>
                    <a:pt x="137964" y="31108"/>
                  </a:lnTo>
                  <a:lnTo>
                    <a:pt x="129440" y="25049"/>
                  </a:lnTo>
                  <a:lnTo>
                    <a:pt x="120100" y="20598"/>
                  </a:lnTo>
                  <a:lnTo>
                    <a:pt x="110534" y="16947"/>
                  </a:lnTo>
                  <a:lnTo>
                    <a:pt x="99905" y="13774"/>
                  </a:lnTo>
                  <a:lnTo>
                    <a:pt x="8654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922141" y="2663709"/>
              <a:ext cx="121953" cy="290032"/>
            </a:xfrm>
            <a:custGeom>
              <a:avLst/>
              <a:gdLst/>
              <a:ahLst/>
              <a:cxnLst/>
              <a:rect l="0" t="0" r="0" b="0"/>
              <a:pathLst>
                <a:path w="121953" h="290032">
                  <a:moveTo>
                    <a:pt x="79309" y="0"/>
                  </a:moveTo>
                  <a:lnTo>
                    <a:pt x="73509" y="6002"/>
                  </a:lnTo>
                  <a:lnTo>
                    <a:pt x="68585" y="12847"/>
                  </a:lnTo>
                  <a:lnTo>
                    <a:pt x="64082" y="21235"/>
                  </a:lnTo>
                  <a:lnTo>
                    <a:pt x="59861" y="30862"/>
                  </a:lnTo>
                  <a:lnTo>
                    <a:pt x="55848" y="41177"/>
                  </a:lnTo>
                  <a:lnTo>
                    <a:pt x="51982" y="51784"/>
                  </a:lnTo>
                  <a:lnTo>
                    <a:pt x="48057" y="62482"/>
                  </a:lnTo>
                  <a:lnTo>
                    <a:pt x="43733" y="73182"/>
                  </a:lnTo>
                  <a:lnTo>
                    <a:pt x="38865" y="83859"/>
                  </a:lnTo>
                  <a:lnTo>
                    <a:pt x="33801" y="94671"/>
                  </a:lnTo>
                  <a:lnTo>
                    <a:pt x="29241" y="105929"/>
                  </a:lnTo>
                  <a:lnTo>
                    <a:pt x="25538" y="117763"/>
                  </a:lnTo>
                  <a:lnTo>
                    <a:pt x="22392" y="129985"/>
                  </a:lnTo>
                  <a:lnTo>
                    <a:pt x="19060" y="142189"/>
                  </a:lnTo>
                  <a:lnTo>
                    <a:pt x="15121" y="154144"/>
                  </a:lnTo>
                  <a:lnTo>
                    <a:pt x="10812" y="165950"/>
                  </a:lnTo>
                  <a:lnTo>
                    <a:pt x="6826" y="177943"/>
                  </a:lnTo>
                  <a:lnTo>
                    <a:pt x="3555" y="190304"/>
                  </a:lnTo>
                  <a:lnTo>
                    <a:pt x="1224" y="202894"/>
                  </a:lnTo>
                  <a:lnTo>
                    <a:pt x="42" y="215353"/>
                  </a:lnTo>
                  <a:lnTo>
                    <a:pt x="0" y="227478"/>
                  </a:lnTo>
                  <a:lnTo>
                    <a:pt x="1091" y="239230"/>
                  </a:lnTo>
                  <a:lnTo>
                    <a:pt x="3413" y="250654"/>
                  </a:lnTo>
                  <a:lnTo>
                    <a:pt x="6905" y="261802"/>
                  </a:lnTo>
                  <a:lnTo>
                    <a:pt x="11707" y="272085"/>
                  </a:lnTo>
                  <a:lnTo>
                    <a:pt x="18210" y="280326"/>
                  </a:lnTo>
                  <a:lnTo>
                    <a:pt x="26471" y="286046"/>
                  </a:lnTo>
                  <a:lnTo>
                    <a:pt x="36103" y="289241"/>
                  </a:lnTo>
                  <a:lnTo>
                    <a:pt x="46477" y="290031"/>
                  </a:lnTo>
                  <a:lnTo>
                    <a:pt x="57151" y="288747"/>
                  </a:lnTo>
                  <a:lnTo>
                    <a:pt x="67739" y="285820"/>
                  </a:lnTo>
                  <a:lnTo>
                    <a:pt x="77841" y="281662"/>
                  </a:lnTo>
                  <a:lnTo>
                    <a:pt x="87293" y="276614"/>
                  </a:lnTo>
                  <a:lnTo>
                    <a:pt x="95961" y="270771"/>
                  </a:lnTo>
                  <a:lnTo>
                    <a:pt x="103644" y="264019"/>
                  </a:lnTo>
                  <a:lnTo>
                    <a:pt x="110325" y="256365"/>
                  </a:lnTo>
                  <a:lnTo>
                    <a:pt x="115814" y="247936"/>
                  </a:lnTo>
                  <a:lnTo>
                    <a:pt x="119678" y="238900"/>
                  </a:lnTo>
                  <a:lnTo>
                    <a:pt x="121818" y="229426"/>
                  </a:lnTo>
                  <a:lnTo>
                    <a:pt x="121952" y="220132"/>
                  </a:lnTo>
                  <a:lnTo>
                    <a:pt x="119465" y="212037"/>
                  </a:lnTo>
                  <a:lnTo>
                    <a:pt x="114274" y="205609"/>
                  </a:lnTo>
                  <a:lnTo>
                    <a:pt x="106890" y="201126"/>
                  </a:lnTo>
                  <a:lnTo>
                    <a:pt x="98116" y="198935"/>
                  </a:lnTo>
                  <a:lnTo>
                    <a:pt x="88558" y="198982"/>
                  </a:lnTo>
                  <a:lnTo>
                    <a:pt x="78740" y="200927"/>
                  </a:lnTo>
                  <a:lnTo>
                    <a:pt x="69163" y="204350"/>
                  </a:lnTo>
                  <a:lnTo>
                    <a:pt x="60071" y="208857"/>
                  </a:lnTo>
                  <a:lnTo>
                    <a:pt x="51789" y="213831"/>
                  </a:lnTo>
                  <a:lnTo>
                    <a:pt x="44015" y="218918"/>
                  </a:lnTo>
                  <a:lnTo>
                    <a:pt x="36067" y="224558"/>
                  </a:lnTo>
                  <a:lnTo>
                    <a:pt x="2666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073121" y="2674238"/>
              <a:ext cx="150353" cy="284270"/>
            </a:xfrm>
            <a:custGeom>
              <a:avLst/>
              <a:gdLst/>
              <a:ahLst/>
              <a:cxnLst/>
              <a:rect l="0" t="0" r="0" b="0"/>
              <a:pathLst>
                <a:path w="150353" h="284270">
                  <a:moveTo>
                    <a:pt x="107314" y="0"/>
                  </a:moveTo>
                  <a:lnTo>
                    <a:pt x="98445" y="2867"/>
                  </a:lnTo>
                  <a:lnTo>
                    <a:pt x="89458" y="5009"/>
                  </a:lnTo>
                  <a:lnTo>
                    <a:pt x="79463" y="6612"/>
                  </a:lnTo>
                  <a:lnTo>
                    <a:pt x="68482" y="7792"/>
                  </a:lnTo>
                  <a:lnTo>
                    <a:pt x="56671" y="8641"/>
                  </a:lnTo>
                  <a:lnTo>
                    <a:pt x="44232" y="9257"/>
                  </a:lnTo>
                  <a:lnTo>
                    <a:pt x="31985" y="10362"/>
                  </a:lnTo>
                  <a:lnTo>
                    <a:pt x="21297" y="13240"/>
                  </a:lnTo>
                  <a:lnTo>
                    <a:pt x="12792" y="18441"/>
                  </a:lnTo>
                  <a:lnTo>
                    <a:pt x="6580" y="25702"/>
                  </a:lnTo>
                  <a:lnTo>
                    <a:pt x="2612" y="34328"/>
                  </a:lnTo>
                  <a:lnTo>
                    <a:pt x="606" y="43762"/>
                  </a:lnTo>
                  <a:lnTo>
                    <a:pt x="0" y="53823"/>
                  </a:lnTo>
                  <a:lnTo>
                    <a:pt x="99" y="64619"/>
                  </a:lnTo>
                  <a:lnTo>
                    <a:pt x="461" y="76147"/>
                  </a:lnTo>
                  <a:lnTo>
                    <a:pt x="1360" y="87496"/>
                  </a:lnTo>
                  <a:lnTo>
                    <a:pt x="3633" y="96990"/>
                  </a:lnTo>
                  <a:lnTo>
                    <a:pt x="7648" y="103852"/>
                  </a:lnTo>
                  <a:lnTo>
                    <a:pt x="13313" y="108135"/>
                  </a:lnTo>
                  <a:lnTo>
                    <a:pt x="20337" y="110262"/>
                  </a:lnTo>
                  <a:lnTo>
                    <a:pt x="28399" y="110738"/>
                  </a:lnTo>
                  <a:lnTo>
                    <a:pt x="37220" y="110334"/>
                  </a:lnTo>
                  <a:lnTo>
                    <a:pt x="46577" y="110014"/>
                  </a:lnTo>
                  <a:lnTo>
                    <a:pt x="56309" y="110304"/>
                  </a:lnTo>
                  <a:lnTo>
                    <a:pt x="66299" y="111490"/>
                  </a:lnTo>
                  <a:lnTo>
                    <a:pt x="76465" y="113810"/>
                  </a:lnTo>
                  <a:lnTo>
                    <a:pt x="86745" y="117260"/>
                  </a:lnTo>
                  <a:lnTo>
                    <a:pt x="96939" y="121678"/>
                  </a:lnTo>
                  <a:lnTo>
                    <a:pt x="106708" y="126851"/>
                  </a:lnTo>
                  <a:lnTo>
                    <a:pt x="115906" y="132588"/>
                  </a:lnTo>
                  <a:lnTo>
                    <a:pt x="124387" y="138896"/>
                  </a:lnTo>
                  <a:lnTo>
                    <a:pt x="131938" y="145960"/>
                  </a:lnTo>
                  <a:lnTo>
                    <a:pt x="138527" y="153828"/>
                  </a:lnTo>
                  <a:lnTo>
                    <a:pt x="143951" y="162570"/>
                  </a:lnTo>
                  <a:lnTo>
                    <a:pt x="147773" y="172349"/>
                  </a:lnTo>
                  <a:lnTo>
                    <a:pt x="149893" y="183148"/>
                  </a:lnTo>
                  <a:lnTo>
                    <a:pt x="150352" y="194654"/>
                  </a:lnTo>
                  <a:lnTo>
                    <a:pt x="149148" y="206371"/>
                  </a:lnTo>
                  <a:lnTo>
                    <a:pt x="146446" y="217985"/>
                  </a:lnTo>
                  <a:lnTo>
                    <a:pt x="142361" y="229222"/>
                  </a:lnTo>
                  <a:lnTo>
                    <a:pt x="136879" y="239768"/>
                  </a:lnTo>
                  <a:lnTo>
                    <a:pt x="130115" y="249517"/>
                  </a:lnTo>
                  <a:lnTo>
                    <a:pt x="122134" y="258215"/>
                  </a:lnTo>
                  <a:lnTo>
                    <a:pt x="112876" y="265388"/>
                  </a:lnTo>
                  <a:lnTo>
                    <a:pt x="102433" y="270916"/>
                  </a:lnTo>
                  <a:lnTo>
                    <a:pt x="91235" y="274994"/>
                  </a:lnTo>
                  <a:lnTo>
                    <a:pt x="78653" y="278348"/>
                  </a:lnTo>
                  <a:lnTo>
                    <a:pt x="61345" y="281271"/>
                  </a:lnTo>
                  <a:lnTo>
                    <a:pt x="3361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8580725" y="2137285"/>
            <a:ext cx="452726" cy="684353"/>
            <a:chOff x="8580725" y="2137285"/>
            <a:chExt cx="452726" cy="684353"/>
          </a:xfrm>
        </p:grpSpPr>
        <p:sp>
          <p:nvSpPr>
            <p:cNvPr id="151" name="Freeform 150"/>
            <p:cNvSpPr/>
            <p:nvPr/>
          </p:nvSpPr>
          <p:spPr>
            <a:xfrm>
              <a:off x="8643896" y="2158342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10461" y="14668"/>
                  </a:lnTo>
                  <a:lnTo>
                    <a:pt x="9822" y="28580"/>
                  </a:lnTo>
                  <a:lnTo>
                    <a:pt x="8529" y="43073"/>
                  </a:lnTo>
                  <a:lnTo>
                    <a:pt x="6842" y="58102"/>
                  </a:lnTo>
                  <a:lnTo>
                    <a:pt x="5174" y="73278"/>
                  </a:lnTo>
                  <a:lnTo>
                    <a:pt x="3762" y="88345"/>
                  </a:lnTo>
                  <a:lnTo>
                    <a:pt x="2663" y="103209"/>
                  </a:lnTo>
                  <a:lnTo>
                    <a:pt x="1853" y="117869"/>
                  </a:lnTo>
                  <a:lnTo>
                    <a:pt x="1273" y="132353"/>
                  </a:lnTo>
                  <a:lnTo>
                    <a:pt x="867" y="146672"/>
                  </a:lnTo>
                  <a:lnTo>
                    <a:pt x="543" y="162531"/>
                  </a:lnTo>
                  <a:lnTo>
                    <a:pt x="269" y="18467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754839" y="2137285"/>
              <a:ext cx="162799" cy="221099"/>
            </a:xfrm>
            <a:custGeom>
              <a:avLst/>
              <a:gdLst/>
              <a:ahLst/>
              <a:cxnLst/>
              <a:rect l="0" t="0" r="0" b="0"/>
              <a:pathLst>
                <a:path w="162799" h="221099">
                  <a:moveTo>
                    <a:pt x="162798" y="0"/>
                  </a:moveTo>
                  <a:lnTo>
                    <a:pt x="151063" y="2866"/>
                  </a:lnTo>
                  <a:lnTo>
                    <a:pt x="139934" y="5008"/>
                  </a:lnTo>
                  <a:lnTo>
                    <a:pt x="128335" y="6611"/>
                  </a:lnTo>
                  <a:lnTo>
                    <a:pt x="116173" y="7792"/>
                  </a:lnTo>
                  <a:lnTo>
                    <a:pt x="103514" y="8640"/>
                  </a:lnTo>
                  <a:lnTo>
                    <a:pt x="90459" y="9238"/>
                  </a:lnTo>
                  <a:lnTo>
                    <a:pt x="77107" y="9652"/>
                  </a:lnTo>
                  <a:lnTo>
                    <a:pt x="63542" y="9936"/>
                  </a:lnTo>
                  <a:lnTo>
                    <a:pt x="49845" y="10148"/>
                  </a:lnTo>
                  <a:lnTo>
                    <a:pt x="36718" y="10970"/>
                  </a:lnTo>
                  <a:lnTo>
                    <a:pt x="25421" y="13652"/>
                  </a:lnTo>
                  <a:lnTo>
                    <a:pt x="16495" y="18724"/>
                  </a:lnTo>
                  <a:lnTo>
                    <a:pt x="9826" y="26066"/>
                  </a:lnTo>
                  <a:lnTo>
                    <a:pt x="5019" y="35279"/>
                  </a:lnTo>
                  <a:lnTo>
                    <a:pt x="1652" y="45898"/>
                  </a:lnTo>
                  <a:lnTo>
                    <a:pt x="0" y="56719"/>
                  </a:lnTo>
                  <a:lnTo>
                    <a:pt x="987" y="65903"/>
                  </a:lnTo>
                  <a:lnTo>
                    <a:pt x="4906" y="72583"/>
                  </a:lnTo>
                  <a:lnTo>
                    <a:pt x="11470" y="76925"/>
                  </a:lnTo>
                  <a:lnTo>
                    <a:pt x="20157" y="79629"/>
                  </a:lnTo>
                  <a:lnTo>
                    <a:pt x="30442" y="81309"/>
                  </a:lnTo>
                  <a:lnTo>
                    <a:pt x="41718" y="82529"/>
                  </a:lnTo>
                  <a:lnTo>
                    <a:pt x="53337" y="83838"/>
                  </a:lnTo>
                  <a:lnTo>
                    <a:pt x="64921" y="85519"/>
                  </a:lnTo>
                  <a:lnTo>
                    <a:pt x="76320" y="87790"/>
                  </a:lnTo>
                  <a:lnTo>
                    <a:pt x="87515" y="90913"/>
                  </a:lnTo>
                  <a:lnTo>
                    <a:pt x="98522" y="94947"/>
                  </a:lnTo>
                  <a:lnTo>
                    <a:pt x="109050" y="100113"/>
                  </a:lnTo>
                  <a:lnTo>
                    <a:pt x="118521" y="106861"/>
                  </a:lnTo>
                  <a:lnTo>
                    <a:pt x="126700" y="115286"/>
                  </a:lnTo>
                  <a:lnTo>
                    <a:pt x="133344" y="125028"/>
                  </a:lnTo>
                  <a:lnTo>
                    <a:pt x="138059" y="135476"/>
                  </a:lnTo>
                  <a:lnTo>
                    <a:pt x="140817" y="146199"/>
                  </a:lnTo>
                  <a:lnTo>
                    <a:pt x="141719" y="156820"/>
                  </a:lnTo>
                  <a:lnTo>
                    <a:pt x="140821" y="166944"/>
                  </a:lnTo>
                  <a:lnTo>
                    <a:pt x="138323" y="176411"/>
                  </a:lnTo>
                  <a:lnTo>
                    <a:pt x="134207" y="185088"/>
                  </a:lnTo>
                  <a:lnTo>
                    <a:pt x="128173" y="192778"/>
                  </a:lnTo>
                  <a:lnTo>
                    <a:pt x="120229" y="199463"/>
                  </a:lnTo>
                  <a:lnTo>
                    <a:pt x="110812" y="204954"/>
                  </a:lnTo>
                  <a:lnTo>
                    <a:pt x="100580" y="208821"/>
                  </a:lnTo>
                  <a:lnTo>
                    <a:pt x="90004" y="210986"/>
                  </a:lnTo>
                  <a:lnTo>
                    <a:pt x="79385" y="212009"/>
                  </a:lnTo>
                  <a:lnTo>
                    <a:pt x="67711" y="213111"/>
                  </a:lnTo>
                  <a:lnTo>
                    <a:pt x="51727" y="215506"/>
                  </a:lnTo>
                  <a:lnTo>
                    <a:pt x="2592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580725" y="2411026"/>
              <a:ext cx="452726" cy="21057"/>
            </a:xfrm>
            <a:custGeom>
              <a:avLst/>
              <a:gdLst/>
              <a:ahLst/>
              <a:cxnLst/>
              <a:rect l="0" t="0" r="0" b="0"/>
              <a:pathLst>
                <a:path w="452726" h="21057">
                  <a:moveTo>
                    <a:pt x="452725" y="0"/>
                  </a:moveTo>
                  <a:lnTo>
                    <a:pt x="443857" y="2866"/>
                  </a:lnTo>
                  <a:lnTo>
                    <a:pt x="434870" y="5008"/>
                  </a:lnTo>
                  <a:lnTo>
                    <a:pt x="424874" y="6611"/>
                  </a:lnTo>
                  <a:lnTo>
                    <a:pt x="413894" y="7792"/>
                  </a:lnTo>
                  <a:lnTo>
                    <a:pt x="402083" y="8641"/>
                  </a:lnTo>
                  <a:lnTo>
                    <a:pt x="389615" y="9238"/>
                  </a:lnTo>
                  <a:lnTo>
                    <a:pt x="376332" y="9652"/>
                  </a:lnTo>
                  <a:lnTo>
                    <a:pt x="361754" y="9936"/>
                  </a:lnTo>
                  <a:lnTo>
                    <a:pt x="345727" y="10130"/>
                  </a:lnTo>
                  <a:lnTo>
                    <a:pt x="328387" y="10261"/>
                  </a:lnTo>
                  <a:lnTo>
                    <a:pt x="309992" y="10349"/>
                  </a:lnTo>
                  <a:lnTo>
                    <a:pt x="290797" y="10408"/>
                  </a:lnTo>
                  <a:lnTo>
                    <a:pt x="270856" y="10448"/>
                  </a:lnTo>
                  <a:lnTo>
                    <a:pt x="250032" y="10474"/>
                  </a:lnTo>
                  <a:lnTo>
                    <a:pt x="228325" y="10492"/>
                  </a:lnTo>
                  <a:lnTo>
                    <a:pt x="206019" y="10504"/>
                  </a:lnTo>
                  <a:lnTo>
                    <a:pt x="183586" y="10512"/>
                  </a:lnTo>
                  <a:lnTo>
                    <a:pt x="161313" y="10522"/>
                  </a:lnTo>
                  <a:lnTo>
                    <a:pt x="139459" y="10698"/>
                  </a:lnTo>
                  <a:lnTo>
                    <a:pt x="118324" y="11349"/>
                  </a:lnTo>
                  <a:lnTo>
                    <a:pt x="98011" y="12599"/>
                  </a:lnTo>
                  <a:lnTo>
                    <a:pt x="78806" y="14261"/>
                  </a:lnTo>
                  <a:lnTo>
                    <a:pt x="59185" y="16089"/>
                  </a:lnTo>
                  <a:lnTo>
                    <a:pt x="35187" y="1824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728124" y="2579481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7662" y="11803"/>
                  </a:lnTo>
                  <a:lnTo>
                    <a:pt x="5520" y="23572"/>
                  </a:lnTo>
                  <a:lnTo>
                    <a:pt x="3917" y="36471"/>
                  </a:lnTo>
                  <a:lnTo>
                    <a:pt x="2736" y="50665"/>
                  </a:lnTo>
                  <a:lnTo>
                    <a:pt x="1887" y="66290"/>
                  </a:lnTo>
                  <a:lnTo>
                    <a:pt x="1291" y="83256"/>
                  </a:lnTo>
                  <a:lnTo>
                    <a:pt x="875" y="101012"/>
                  </a:lnTo>
                  <a:lnTo>
                    <a:pt x="592" y="118684"/>
                  </a:lnTo>
                  <a:lnTo>
                    <a:pt x="399" y="135784"/>
                  </a:lnTo>
                  <a:lnTo>
                    <a:pt x="268" y="152194"/>
                  </a:lnTo>
                  <a:lnTo>
                    <a:pt x="179" y="167980"/>
                  </a:lnTo>
                  <a:lnTo>
                    <a:pt x="119" y="183248"/>
                  </a:lnTo>
                  <a:lnTo>
                    <a:pt x="81" y="197518"/>
                  </a:lnTo>
                  <a:lnTo>
                    <a:pt x="50" y="211116"/>
                  </a:lnTo>
                  <a:lnTo>
                    <a:pt x="24" y="22523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588104" y="2558425"/>
              <a:ext cx="108435" cy="173844"/>
            </a:xfrm>
            <a:custGeom>
              <a:avLst/>
              <a:gdLst/>
              <a:ahLst/>
              <a:cxnLst/>
              <a:rect l="0" t="0" r="0" b="0"/>
              <a:pathLst>
                <a:path w="108435" h="173844">
                  <a:moveTo>
                    <a:pt x="108434" y="94756"/>
                  </a:moveTo>
                  <a:lnTo>
                    <a:pt x="102567" y="100623"/>
                  </a:lnTo>
                  <a:lnTo>
                    <a:pt x="97003" y="106188"/>
                  </a:lnTo>
                  <a:lnTo>
                    <a:pt x="91198" y="111987"/>
                  </a:lnTo>
                  <a:lnTo>
                    <a:pt x="84945" y="118067"/>
                  </a:lnTo>
                  <a:lnTo>
                    <a:pt x="77967" y="124398"/>
                  </a:lnTo>
                  <a:lnTo>
                    <a:pt x="70191" y="130926"/>
                  </a:lnTo>
                  <a:lnTo>
                    <a:pt x="61862" y="137602"/>
                  </a:lnTo>
                  <a:lnTo>
                    <a:pt x="53431" y="144384"/>
                  </a:lnTo>
                  <a:lnTo>
                    <a:pt x="45166" y="151237"/>
                  </a:lnTo>
                  <a:lnTo>
                    <a:pt x="36992" y="157974"/>
                  </a:lnTo>
                  <a:lnTo>
                    <a:pt x="28590" y="164271"/>
                  </a:lnTo>
                  <a:lnTo>
                    <a:pt x="19800" y="169954"/>
                  </a:lnTo>
                  <a:lnTo>
                    <a:pt x="10957" y="173843"/>
                  </a:lnTo>
                  <a:lnTo>
                    <a:pt x="3830" y="173367"/>
                  </a:lnTo>
                  <a:lnTo>
                    <a:pt x="260" y="168363"/>
                  </a:lnTo>
                  <a:lnTo>
                    <a:pt x="0" y="161177"/>
                  </a:lnTo>
                  <a:lnTo>
                    <a:pt x="1991" y="152737"/>
                  </a:lnTo>
                  <a:lnTo>
                    <a:pt x="5145" y="143135"/>
                  </a:lnTo>
                  <a:lnTo>
                    <a:pt x="8782" y="132452"/>
                  </a:lnTo>
                  <a:lnTo>
                    <a:pt x="12566" y="121026"/>
                  </a:lnTo>
                  <a:lnTo>
                    <a:pt x="16353" y="109366"/>
                  </a:lnTo>
                  <a:lnTo>
                    <a:pt x="20095" y="97786"/>
                  </a:lnTo>
                  <a:lnTo>
                    <a:pt x="23783" y="86401"/>
                  </a:lnTo>
                  <a:lnTo>
                    <a:pt x="27422" y="75225"/>
                  </a:lnTo>
                  <a:lnTo>
                    <a:pt x="31020" y="64230"/>
                  </a:lnTo>
                  <a:lnTo>
                    <a:pt x="34434" y="53446"/>
                  </a:lnTo>
                  <a:lnTo>
                    <a:pt x="37710" y="41700"/>
                  </a:lnTo>
                  <a:lnTo>
                    <a:pt x="41137" y="25724"/>
                  </a:lnTo>
                  <a:lnTo>
                    <a:pt x="452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830593" y="2547896"/>
              <a:ext cx="172457" cy="273742"/>
            </a:xfrm>
            <a:custGeom>
              <a:avLst/>
              <a:gdLst/>
              <a:ahLst/>
              <a:cxnLst/>
              <a:rect l="0" t="0" r="0" b="0"/>
              <a:pathLst>
                <a:path w="172457" h="273742">
                  <a:moveTo>
                    <a:pt x="108101" y="0"/>
                  </a:moveTo>
                  <a:lnTo>
                    <a:pt x="96366" y="0"/>
                  </a:lnTo>
                  <a:lnTo>
                    <a:pt x="85237" y="0"/>
                  </a:lnTo>
                  <a:lnTo>
                    <a:pt x="73643" y="5"/>
                  </a:lnTo>
                  <a:lnTo>
                    <a:pt x="61656" y="177"/>
                  </a:lnTo>
                  <a:lnTo>
                    <a:pt x="49645" y="826"/>
                  </a:lnTo>
                  <a:lnTo>
                    <a:pt x="37854" y="2093"/>
                  </a:lnTo>
                  <a:lnTo>
                    <a:pt x="26846" y="4437"/>
                  </a:lnTo>
                  <a:lnTo>
                    <a:pt x="17522" y="8678"/>
                  </a:lnTo>
                  <a:lnTo>
                    <a:pt x="10227" y="15090"/>
                  </a:lnTo>
                  <a:lnTo>
                    <a:pt x="4976" y="23312"/>
                  </a:lnTo>
                  <a:lnTo>
                    <a:pt x="1729" y="32657"/>
                  </a:lnTo>
                  <a:lnTo>
                    <a:pt x="240" y="42611"/>
                  </a:lnTo>
                  <a:lnTo>
                    <a:pt x="0" y="53036"/>
                  </a:lnTo>
                  <a:lnTo>
                    <a:pt x="352" y="64085"/>
                  </a:lnTo>
                  <a:lnTo>
                    <a:pt x="889" y="75783"/>
                  </a:lnTo>
                  <a:lnTo>
                    <a:pt x="1935" y="87071"/>
                  </a:lnTo>
                  <a:lnTo>
                    <a:pt x="5356" y="95836"/>
                  </a:lnTo>
                  <a:lnTo>
                    <a:pt x="11908" y="100877"/>
                  </a:lnTo>
                  <a:lnTo>
                    <a:pt x="19870" y="102299"/>
                  </a:lnTo>
                  <a:lnTo>
                    <a:pt x="28524" y="100988"/>
                  </a:lnTo>
                  <a:lnTo>
                    <a:pt x="37666" y="98283"/>
                  </a:lnTo>
                  <a:lnTo>
                    <a:pt x="47192" y="95732"/>
                  </a:lnTo>
                  <a:lnTo>
                    <a:pt x="57009" y="94154"/>
                  </a:lnTo>
                  <a:lnTo>
                    <a:pt x="67042" y="93899"/>
                  </a:lnTo>
                  <a:lnTo>
                    <a:pt x="77229" y="95160"/>
                  </a:lnTo>
                  <a:lnTo>
                    <a:pt x="87521" y="97855"/>
                  </a:lnTo>
                  <a:lnTo>
                    <a:pt x="97719" y="101745"/>
                  </a:lnTo>
                  <a:lnTo>
                    <a:pt x="107493" y="106555"/>
                  </a:lnTo>
                  <a:lnTo>
                    <a:pt x="116697" y="112045"/>
                  </a:lnTo>
                  <a:lnTo>
                    <a:pt x="125351" y="118184"/>
                  </a:lnTo>
                  <a:lnTo>
                    <a:pt x="133551" y="125135"/>
                  </a:lnTo>
                  <a:lnTo>
                    <a:pt x="141396" y="132922"/>
                  </a:lnTo>
                  <a:lnTo>
                    <a:pt x="148820" y="141439"/>
                  </a:lnTo>
                  <a:lnTo>
                    <a:pt x="155586" y="150535"/>
                  </a:lnTo>
                  <a:lnTo>
                    <a:pt x="161611" y="160063"/>
                  </a:lnTo>
                  <a:lnTo>
                    <a:pt x="166641" y="169901"/>
                  </a:lnTo>
                  <a:lnTo>
                    <a:pt x="170189" y="179959"/>
                  </a:lnTo>
                  <a:lnTo>
                    <a:pt x="172123" y="190163"/>
                  </a:lnTo>
                  <a:lnTo>
                    <a:pt x="172456" y="200303"/>
                  </a:lnTo>
                  <a:lnTo>
                    <a:pt x="171166" y="210038"/>
                  </a:lnTo>
                  <a:lnTo>
                    <a:pt x="168401" y="219216"/>
                  </a:lnTo>
                  <a:lnTo>
                    <a:pt x="164106" y="227854"/>
                  </a:lnTo>
                  <a:lnTo>
                    <a:pt x="157950" y="236042"/>
                  </a:lnTo>
                  <a:lnTo>
                    <a:pt x="149920" y="243876"/>
                  </a:lnTo>
                  <a:lnTo>
                    <a:pt x="140276" y="251121"/>
                  </a:lnTo>
                  <a:lnTo>
                    <a:pt x="129361" y="257236"/>
                  </a:lnTo>
                  <a:lnTo>
                    <a:pt x="117501" y="262015"/>
                  </a:lnTo>
                  <a:lnTo>
                    <a:pt x="104963" y="265563"/>
                  </a:lnTo>
                  <a:lnTo>
                    <a:pt x="91948" y="268111"/>
                  </a:lnTo>
                  <a:lnTo>
                    <a:pt x="78622" y="269900"/>
                  </a:lnTo>
                  <a:lnTo>
                    <a:pt x="65697" y="271139"/>
                  </a:lnTo>
                  <a:lnTo>
                    <a:pt x="53163" y="272122"/>
                  </a:lnTo>
                  <a:lnTo>
                    <a:pt x="39925" y="272940"/>
                  </a:lnTo>
                  <a:lnTo>
                    <a:pt x="2387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4558839" y="3800787"/>
            <a:ext cx="758053" cy="810564"/>
            <a:chOff x="4558839" y="3800787"/>
            <a:chExt cx="758053" cy="810564"/>
          </a:xfrm>
        </p:grpSpPr>
        <p:sp>
          <p:nvSpPr>
            <p:cNvPr id="158" name="Freeform 157"/>
            <p:cNvSpPr/>
            <p:nvPr/>
          </p:nvSpPr>
          <p:spPr>
            <a:xfrm>
              <a:off x="4716767" y="380078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661" y="11735"/>
                  </a:lnTo>
                  <a:lnTo>
                    <a:pt x="5519" y="22864"/>
                  </a:lnTo>
                  <a:lnTo>
                    <a:pt x="3916" y="34463"/>
                  </a:lnTo>
                  <a:lnTo>
                    <a:pt x="2736" y="46624"/>
                  </a:lnTo>
                  <a:lnTo>
                    <a:pt x="1887" y="59284"/>
                  </a:lnTo>
                  <a:lnTo>
                    <a:pt x="1289" y="72345"/>
                  </a:lnTo>
                  <a:lnTo>
                    <a:pt x="876" y="85869"/>
                  </a:lnTo>
                  <a:lnTo>
                    <a:pt x="591" y="100083"/>
                  </a:lnTo>
                  <a:lnTo>
                    <a:pt x="398" y="115047"/>
                  </a:lnTo>
                  <a:lnTo>
                    <a:pt x="267" y="130518"/>
                  </a:lnTo>
                  <a:lnTo>
                    <a:pt x="179" y="146056"/>
                  </a:lnTo>
                  <a:lnTo>
                    <a:pt x="119" y="161384"/>
                  </a:lnTo>
                  <a:lnTo>
                    <a:pt x="80" y="176010"/>
                  </a:lnTo>
                  <a:lnTo>
                    <a:pt x="48" y="190687"/>
                  </a:lnTo>
                  <a:lnTo>
                    <a:pt x="24" y="20781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816129" y="3832373"/>
              <a:ext cx="159991" cy="194755"/>
            </a:xfrm>
            <a:custGeom>
              <a:avLst/>
              <a:gdLst/>
              <a:ahLst/>
              <a:cxnLst/>
              <a:rect l="0" t="0" r="0" b="0"/>
              <a:pathLst>
                <a:path w="159991" h="194755">
                  <a:moveTo>
                    <a:pt x="69094" y="10528"/>
                  </a:moveTo>
                  <a:lnTo>
                    <a:pt x="60360" y="13529"/>
                  </a:lnTo>
                  <a:lnTo>
                    <a:pt x="52653" y="16952"/>
                  </a:lnTo>
                  <a:lnTo>
                    <a:pt x="45255" y="21153"/>
                  </a:lnTo>
                  <a:lnTo>
                    <a:pt x="38167" y="26225"/>
                  </a:lnTo>
                  <a:lnTo>
                    <a:pt x="31637" y="32355"/>
                  </a:lnTo>
                  <a:lnTo>
                    <a:pt x="25764" y="39539"/>
                  </a:lnTo>
                  <a:lnTo>
                    <a:pt x="20500" y="47625"/>
                  </a:lnTo>
                  <a:lnTo>
                    <a:pt x="15729" y="56421"/>
                  </a:lnTo>
                  <a:lnTo>
                    <a:pt x="11339" y="65750"/>
                  </a:lnTo>
                  <a:lnTo>
                    <a:pt x="7389" y="75792"/>
                  </a:lnTo>
                  <a:lnTo>
                    <a:pt x="4109" y="87050"/>
                  </a:lnTo>
                  <a:lnTo>
                    <a:pt x="1577" y="99691"/>
                  </a:lnTo>
                  <a:lnTo>
                    <a:pt x="46" y="113266"/>
                  </a:lnTo>
                  <a:lnTo>
                    <a:pt x="0" y="126917"/>
                  </a:lnTo>
                  <a:lnTo>
                    <a:pt x="1570" y="140125"/>
                  </a:lnTo>
                  <a:lnTo>
                    <a:pt x="4744" y="152415"/>
                  </a:lnTo>
                  <a:lnTo>
                    <a:pt x="9542" y="163210"/>
                  </a:lnTo>
                  <a:lnTo>
                    <a:pt x="15810" y="172349"/>
                  </a:lnTo>
                  <a:lnTo>
                    <a:pt x="23442" y="179840"/>
                  </a:lnTo>
                  <a:lnTo>
                    <a:pt x="32458" y="185671"/>
                  </a:lnTo>
                  <a:lnTo>
                    <a:pt x="42739" y="190001"/>
                  </a:lnTo>
                  <a:lnTo>
                    <a:pt x="53895" y="192947"/>
                  </a:lnTo>
                  <a:lnTo>
                    <a:pt x="65375" y="194493"/>
                  </a:lnTo>
                  <a:lnTo>
                    <a:pt x="76830" y="194754"/>
                  </a:lnTo>
                  <a:lnTo>
                    <a:pt x="87961" y="193796"/>
                  </a:lnTo>
                  <a:lnTo>
                    <a:pt x="98436" y="191559"/>
                  </a:lnTo>
                  <a:lnTo>
                    <a:pt x="108141" y="188124"/>
                  </a:lnTo>
                  <a:lnTo>
                    <a:pt x="116981" y="183530"/>
                  </a:lnTo>
                  <a:lnTo>
                    <a:pt x="124780" y="177697"/>
                  </a:lnTo>
                  <a:lnTo>
                    <a:pt x="131547" y="170698"/>
                  </a:lnTo>
                  <a:lnTo>
                    <a:pt x="137433" y="162728"/>
                  </a:lnTo>
                  <a:lnTo>
                    <a:pt x="142629" y="154008"/>
                  </a:lnTo>
                  <a:lnTo>
                    <a:pt x="147309" y="144728"/>
                  </a:lnTo>
                  <a:lnTo>
                    <a:pt x="151454" y="134717"/>
                  </a:lnTo>
                  <a:lnTo>
                    <a:pt x="154866" y="123479"/>
                  </a:lnTo>
                  <a:lnTo>
                    <a:pt x="157492" y="110851"/>
                  </a:lnTo>
                  <a:lnTo>
                    <a:pt x="159255" y="97285"/>
                  </a:lnTo>
                  <a:lnTo>
                    <a:pt x="159990" y="83641"/>
                  </a:lnTo>
                  <a:lnTo>
                    <a:pt x="159699" y="70432"/>
                  </a:lnTo>
                  <a:lnTo>
                    <a:pt x="158368" y="57972"/>
                  </a:lnTo>
                  <a:lnTo>
                    <a:pt x="155879" y="46530"/>
                  </a:lnTo>
                  <a:lnTo>
                    <a:pt x="152270" y="36143"/>
                  </a:lnTo>
                  <a:lnTo>
                    <a:pt x="147390" y="27001"/>
                  </a:lnTo>
                  <a:lnTo>
                    <a:pt x="140832" y="19522"/>
                  </a:lnTo>
                  <a:lnTo>
                    <a:pt x="132539" y="13785"/>
                  </a:lnTo>
                  <a:lnTo>
                    <a:pt x="122958" y="9564"/>
                  </a:lnTo>
                  <a:lnTo>
                    <a:pt x="111717" y="6100"/>
                  </a:lnTo>
                  <a:lnTo>
                    <a:pt x="95594" y="3086"/>
                  </a:lnTo>
                  <a:lnTo>
                    <a:pt x="690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20899" y="3800787"/>
              <a:ext cx="193381" cy="246195"/>
            </a:xfrm>
            <a:custGeom>
              <a:avLst/>
              <a:gdLst/>
              <a:ahLst/>
              <a:cxnLst/>
              <a:rect l="0" t="0" r="0" b="0"/>
              <a:pathLst>
                <a:path w="193381" h="246195">
                  <a:moveTo>
                    <a:pt x="85422" y="0"/>
                  </a:moveTo>
                  <a:lnTo>
                    <a:pt x="76621" y="5868"/>
                  </a:lnTo>
                  <a:lnTo>
                    <a:pt x="68274" y="11433"/>
                  </a:lnTo>
                  <a:lnTo>
                    <a:pt x="59580" y="17236"/>
                  </a:lnTo>
                  <a:lnTo>
                    <a:pt x="50632" y="23490"/>
                  </a:lnTo>
                  <a:lnTo>
                    <a:pt x="41785" y="30468"/>
                  </a:lnTo>
                  <a:lnTo>
                    <a:pt x="33251" y="38253"/>
                  </a:lnTo>
                  <a:lnTo>
                    <a:pt x="25235" y="46928"/>
                  </a:lnTo>
                  <a:lnTo>
                    <a:pt x="18006" y="56655"/>
                  </a:lnTo>
                  <a:lnTo>
                    <a:pt x="11638" y="67422"/>
                  </a:lnTo>
                  <a:lnTo>
                    <a:pt x="6363" y="79075"/>
                  </a:lnTo>
                  <a:lnTo>
                    <a:pt x="2643" y="91421"/>
                  </a:lnTo>
                  <a:lnTo>
                    <a:pt x="586" y="104281"/>
                  </a:lnTo>
                  <a:lnTo>
                    <a:pt x="0" y="117509"/>
                  </a:lnTo>
                  <a:lnTo>
                    <a:pt x="587" y="130993"/>
                  </a:lnTo>
                  <a:lnTo>
                    <a:pt x="2052" y="144652"/>
                  </a:lnTo>
                  <a:lnTo>
                    <a:pt x="4152" y="158264"/>
                  </a:lnTo>
                  <a:lnTo>
                    <a:pt x="6698" y="171484"/>
                  </a:lnTo>
                  <a:lnTo>
                    <a:pt x="9563" y="184150"/>
                  </a:lnTo>
                  <a:lnTo>
                    <a:pt x="12976" y="196113"/>
                  </a:lnTo>
                  <a:lnTo>
                    <a:pt x="17485" y="207155"/>
                  </a:lnTo>
                  <a:lnTo>
                    <a:pt x="23307" y="217241"/>
                  </a:lnTo>
                  <a:lnTo>
                    <a:pt x="30507" y="226166"/>
                  </a:lnTo>
                  <a:lnTo>
                    <a:pt x="39168" y="233491"/>
                  </a:lnTo>
                  <a:lnTo>
                    <a:pt x="49178" y="239119"/>
                  </a:lnTo>
                  <a:lnTo>
                    <a:pt x="60138" y="243084"/>
                  </a:lnTo>
                  <a:lnTo>
                    <a:pt x="71478" y="245388"/>
                  </a:lnTo>
                  <a:lnTo>
                    <a:pt x="82836" y="246194"/>
                  </a:lnTo>
                  <a:lnTo>
                    <a:pt x="93900" y="245618"/>
                  </a:lnTo>
                  <a:lnTo>
                    <a:pt x="104329" y="243645"/>
                  </a:lnTo>
                  <a:lnTo>
                    <a:pt x="114008" y="240396"/>
                  </a:lnTo>
                  <a:lnTo>
                    <a:pt x="123000" y="236097"/>
                  </a:lnTo>
                  <a:lnTo>
                    <a:pt x="131433" y="230996"/>
                  </a:lnTo>
                  <a:lnTo>
                    <a:pt x="139440" y="225302"/>
                  </a:lnTo>
                  <a:lnTo>
                    <a:pt x="146973" y="219023"/>
                  </a:lnTo>
                  <a:lnTo>
                    <a:pt x="153812" y="211976"/>
                  </a:lnTo>
                  <a:lnTo>
                    <a:pt x="159897" y="204124"/>
                  </a:lnTo>
                  <a:lnTo>
                    <a:pt x="165306" y="195562"/>
                  </a:lnTo>
                  <a:lnTo>
                    <a:pt x="170174" y="186437"/>
                  </a:lnTo>
                  <a:lnTo>
                    <a:pt x="174633" y="176889"/>
                  </a:lnTo>
                  <a:lnTo>
                    <a:pt x="178799" y="167038"/>
                  </a:lnTo>
                  <a:lnTo>
                    <a:pt x="182758" y="156971"/>
                  </a:lnTo>
                  <a:lnTo>
                    <a:pt x="186563" y="146756"/>
                  </a:lnTo>
                  <a:lnTo>
                    <a:pt x="189933" y="136439"/>
                  </a:lnTo>
                  <a:lnTo>
                    <a:pt x="192284" y="126053"/>
                  </a:lnTo>
                  <a:lnTo>
                    <a:pt x="193380" y="115620"/>
                  </a:lnTo>
                  <a:lnTo>
                    <a:pt x="193301" y="105156"/>
                  </a:lnTo>
                  <a:lnTo>
                    <a:pt x="192259" y="94670"/>
                  </a:lnTo>
                  <a:lnTo>
                    <a:pt x="190479" y="84175"/>
                  </a:lnTo>
                  <a:lnTo>
                    <a:pt x="187998" y="73838"/>
                  </a:lnTo>
                  <a:lnTo>
                    <a:pt x="184663" y="63972"/>
                  </a:lnTo>
                  <a:lnTo>
                    <a:pt x="180455" y="54709"/>
                  </a:lnTo>
                  <a:lnTo>
                    <a:pt x="175325" y="46185"/>
                  </a:lnTo>
                  <a:lnTo>
                    <a:pt x="169126" y="38605"/>
                  </a:lnTo>
                  <a:lnTo>
                    <a:pt x="161878" y="31993"/>
                  </a:lnTo>
                  <a:lnTo>
                    <a:pt x="153621" y="26365"/>
                  </a:lnTo>
                  <a:lnTo>
                    <a:pt x="143199" y="21274"/>
                  </a:lnTo>
                  <a:lnTo>
                    <a:pt x="126345" y="16269"/>
                  </a:lnTo>
                  <a:lnTo>
                    <a:pt x="9595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558839" y="4117042"/>
              <a:ext cx="758053" cy="31187"/>
            </a:xfrm>
            <a:custGeom>
              <a:avLst/>
              <a:gdLst/>
              <a:ahLst/>
              <a:cxnLst/>
              <a:rect l="0" t="0" r="0" b="0"/>
              <a:pathLst>
                <a:path w="758053" h="31187">
                  <a:moveTo>
                    <a:pt x="758052" y="31186"/>
                  </a:moveTo>
                  <a:lnTo>
                    <a:pt x="746317" y="28319"/>
                  </a:lnTo>
                  <a:lnTo>
                    <a:pt x="735188" y="26177"/>
                  </a:lnTo>
                  <a:lnTo>
                    <a:pt x="723585" y="24574"/>
                  </a:lnTo>
                  <a:lnTo>
                    <a:pt x="711251" y="23394"/>
                  </a:lnTo>
                  <a:lnTo>
                    <a:pt x="697942" y="22545"/>
                  </a:lnTo>
                  <a:lnTo>
                    <a:pt x="683638" y="21943"/>
                  </a:lnTo>
                  <a:lnTo>
                    <a:pt x="668634" y="21356"/>
                  </a:lnTo>
                  <a:lnTo>
                    <a:pt x="653420" y="20424"/>
                  </a:lnTo>
                  <a:lnTo>
                    <a:pt x="638298" y="18981"/>
                  </a:lnTo>
                  <a:lnTo>
                    <a:pt x="623213" y="17198"/>
                  </a:lnTo>
                  <a:lnTo>
                    <a:pt x="607866" y="15461"/>
                  </a:lnTo>
                  <a:lnTo>
                    <a:pt x="592101" y="13999"/>
                  </a:lnTo>
                  <a:lnTo>
                    <a:pt x="576072" y="12866"/>
                  </a:lnTo>
                  <a:lnTo>
                    <a:pt x="560151" y="12032"/>
                  </a:lnTo>
                  <a:lnTo>
                    <a:pt x="544545" y="11436"/>
                  </a:lnTo>
                  <a:lnTo>
                    <a:pt x="529131" y="11019"/>
                  </a:lnTo>
                  <a:lnTo>
                    <a:pt x="513562" y="10732"/>
                  </a:lnTo>
                  <a:lnTo>
                    <a:pt x="497643" y="10535"/>
                  </a:lnTo>
                  <a:lnTo>
                    <a:pt x="481341" y="10402"/>
                  </a:lnTo>
                  <a:lnTo>
                    <a:pt x="464705" y="10312"/>
                  </a:lnTo>
                  <a:lnTo>
                    <a:pt x="447800" y="10252"/>
                  </a:lnTo>
                  <a:lnTo>
                    <a:pt x="430531" y="10211"/>
                  </a:lnTo>
                  <a:lnTo>
                    <a:pt x="412646" y="10183"/>
                  </a:lnTo>
                  <a:lnTo>
                    <a:pt x="394062" y="10161"/>
                  </a:lnTo>
                  <a:lnTo>
                    <a:pt x="375004" y="9976"/>
                  </a:lnTo>
                  <a:lnTo>
                    <a:pt x="355906" y="9320"/>
                  </a:lnTo>
                  <a:lnTo>
                    <a:pt x="337021" y="8065"/>
                  </a:lnTo>
                  <a:lnTo>
                    <a:pt x="318424" y="6409"/>
                  </a:lnTo>
                  <a:lnTo>
                    <a:pt x="300099" y="4758"/>
                  </a:lnTo>
                  <a:lnTo>
                    <a:pt x="281992" y="3354"/>
                  </a:lnTo>
                  <a:lnTo>
                    <a:pt x="264053" y="2260"/>
                  </a:lnTo>
                  <a:lnTo>
                    <a:pt x="246234" y="1451"/>
                  </a:lnTo>
                  <a:lnTo>
                    <a:pt x="228502" y="872"/>
                  </a:lnTo>
                  <a:lnTo>
                    <a:pt x="210828" y="467"/>
                  </a:lnTo>
                  <a:lnTo>
                    <a:pt x="193196" y="187"/>
                  </a:lnTo>
                  <a:lnTo>
                    <a:pt x="175600" y="0"/>
                  </a:lnTo>
                  <a:lnTo>
                    <a:pt x="158360" y="44"/>
                  </a:lnTo>
                  <a:lnTo>
                    <a:pt x="142084" y="604"/>
                  </a:lnTo>
                  <a:lnTo>
                    <a:pt x="127016" y="1794"/>
                  </a:lnTo>
                  <a:lnTo>
                    <a:pt x="112763" y="3407"/>
                  </a:lnTo>
                  <a:lnTo>
                    <a:pt x="98504" y="5029"/>
                  </a:lnTo>
                  <a:lnTo>
                    <a:pt x="83770" y="6414"/>
                  </a:lnTo>
                  <a:lnTo>
                    <a:pt x="68809" y="7498"/>
                  </a:lnTo>
                  <a:lnTo>
                    <a:pt x="52736" y="8416"/>
                  </a:lnTo>
                  <a:lnTo>
                    <a:pt x="31892" y="9247"/>
                  </a:lnTo>
                  <a:lnTo>
                    <a:pt x="0" y="101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664124" y="4260993"/>
              <a:ext cx="195710" cy="350358"/>
            </a:xfrm>
            <a:custGeom>
              <a:avLst/>
              <a:gdLst/>
              <a:ahLst/>
              <a:cxnLst/>
              <a:rect l="0" t="0" r="0" b="0"/>
              <a:pathLst>
                <a:path w="195710" h="350358">
                  <a:moveTo>
                    <a:pt x="84228" y="3048"/>
                  </a:moveTo>
                  <a:lnTo>
                    <a:pt x="78427" y="8982"/>
                  </a:lnTo>
                  <a:lnTo>
                    <a:pt x="73503" y="15187"/>
                  </a:lnTo>
                  <a:lnTo>
                    <a:pt x="68996" y="22278"/>
                  </a:lnTo>
                  <a:lnTo>
                    <a:pt x="64602" y="30046"/>
                  </a:lnTo>
                  <a:lnTo>
                    <a:pt x="59940" y="38044"/>
                  </a:lnTo>
                  <a:lnTo>
                    <a:pt x="54830" y="45990"/>
                  </a:lnTo>
                  <a:lnTo>
                    <a:pt x="49425" y="53937"/>
                  </a:lnTo>
                  <a:lnTo>
                    <a:pt x="44101" y="62179"/>
                  </a:lnTo>
                  <a:lnTo>
                    <a:pt x="39072" y="70846"/>
                  </a:lnTo>
                  <a:lnTo>
                    <a:pt x="34197" y="79114"/>
                  </a:lnTo>
                  <a:lnTo>
                    <a:pt x="28313" y="85063"/>
                  </a:lnTo>
                  <a:lnTo>
                    <a:pt x="21380" y="86596"/>
                  </a:lnTo>
                  <a:lnTo>
                    <a:pt x="15885" y="83389"/>
                  </a:lnTo>
                  <a:lnTo>
                    <a:pt x="13066" y="77515"/>
                  </a:lnTo>
                  <a:lnTo>
                    <a:pt x="12845" y="70116"/>
                  </a:lnTo>
                  <a:lnTo>
                    <a:pt x="14715" y="61726"/>
                  </a:lnTo>
                  <a:lnTo>
                    <a:pt x="18147" y="52657"/>
                  </a:lnTo>
                  <a:lnTo>
                    <a:pt x="22699" y="43120"/>
                  </a:lnTo>
                  <a:lnTo>
                    <a:pt x="28046" y="33277"/>
                  </a:lnTo>
                  <a:lnTo>
                    <a:pt x="34271" y="23718"/>
                  </a:lnTo>
                  <a:lnTo>
                    <a:pt x="41818" y="15439"/>
                  </a:lnTo>
                  <a:lnTo>
                    <a:pt x="50822" y="8879"/>
                  </a:lnTo>
                  <a:lnTo>
                    <a:pt x="60973" y="4136"/>
                  </a:lnTo>
                  <a:lnTo>
                    <a:pt x="71705" y="1237"/>
                  </a:lnTo>
                  <a:lnTo>
                    <a:pt x="82623" y="0"/>
                  </a:lnTo>
                  <a:lnTo>
                    <a:pt x="93377" y="437"/>
                  </a:lnTo>
                  <a:lnTo>
                    <a:pt x="103590" y="2843"/>
                  </a:lnTo>
                  <a:lnTo>
                    <a:pt x="113113" y="7202"/>
                  </a:lnTo>
                  <a:lnTo>
                    <a:pt x="121659" y="13398"/>
                  </a:lnTo>
                  <a:lnTo>
                    <a:pt x="128727" y="21375"/>
                  </a:lnTo>
                  <a:lnTo>
                    <a:pt x="134182" y="30922"/>
                  </a:lnTo>
                  <a:lnTo>
                    <a:pt x="138032" y="41569"/>
                  </a:lnTo>
                  <a:lnTo>
                    <a:pt x="140259" y="52699"/>
                  </a:lnTo>
                  <a:lnTo>
                    <a:pt x="141013" y="63916"/>
                  </a:lnTo>
                  <a:lnTo>
                    <a:pt x="140402" y="74886"/>
                  </a:lnTo>
                  <a:lnTo>
                    <a:pt x="138407" y="85252"/>
                  </a:lnTo>
                  <a:lnTo>
                    <a:pt x="135164" y="94885"/>
                  </a:lnTo>
                  <a:lnTo>
                    <a:pt x="131720" y="103676"/>
                  </a:lnTo>
                  <a:lnTo>
                    <a:pt x="129853" y="111442"/>
                  </a:lnTo>
                  <a:lnTo>
                    <a:pt x="130422" y="118192"/>
                  </a:lnTo>
                  <a:lnTo>
                    <a:pt x="133266" y="124237"/>
                  </a:lnTo>
                  <a:lnTo>
                    <a:pt x="137700" y="130071"/>
                  </a:lnTo>
                  <a:lnTo>
                    <a:pt x="143126" y="136007"/>
                  </a:lnTo>
                  <a:lnTo>
                    <a:pt x="149156" y="142319"/>
                  </a:lnTo>
                  <a:lnTo>
                    <a:pt x="155552" y="149322"/>
                  </a:lnTo>
                  <a:lnTo>
                    <a:pt x="162170" y="157117"/>
                  </a:lnTo>
                  <a:lnTo>
                    <a:pt x="168762" y="165794"/>
                  </a:lnTo>
                  <a:lnTo>
                    <a:pt x="174967" y="175522"/>
                  </a:lnTo>
                  <a:lnTo>
                    <a:pt x="180620" y="186292"/>
                  </a:lnTo>
                  <a:lnTo>
                    <a:pt x="185569" y="198118"/>
                  </a:lnTo>
                  <a:lnTo>
                    <a:pt x="189597" y="211111"/>
                  </a:lnTo>
                  <a:lnTo>
                    <a:pt x="192671" y="225214"/>
                  </a:lnTo>
                  <a:lnTo>
                    <a:pt x="194753" y="239920"/>
                  </a:lnTo>
                  <a:lnTo>
                    <a:pt x="195709" y="254405"/>
                  </a:lnTo>
                  <a:lnTo>
                    <a:pt x="195572" y="268218"/>
                  </a:lnTo>
                  <a:lnTo>
                    <a:pt x="194345" y="281270"/>
                  </a:lnTo>
                  <a:lnTo>
                    <a:pt x="191926" y="293649"/>
                  </a:lnTo>
                  <a:lnTo>
                    <a:pt x="188370" y="305486"/>
                  </a:lnTo>
                  <a:lnTo>
                    <a:pt x="183694" y="316589"/>
                  </a:lnTo>
                  <a:lnTo>
                    <a:pt x="177806" y="326454"/>
                  </a:lnTo>
                  <a:lnTo>
                    <a:pt x="170772" y="334899"/>
                  </a:lnTo>
                  <a:lnTo>
                    <a:pt x="162778" y="341724"/>
                  </a:lnTo>
                  <a:lnTo>
                    <a:pt x="154041" y="346561"/>
                  </a:lnTo>
                  <a:lnTo>
                    <a:pt x="144759" y="349400"/>
                  </a:lnTo>
                  <a:lnTo>
                    <a:pt x="135086" y="350357"/>
                  </a:lnTo>
                  <a:lnTo>
                    <a:pt x="125141" y="349494"/>
                  </a:lnTo>
                  <a:lnTo>
                    <a:pt x="115007" y="347034"/>
                  </a:lnTo>
                  <a:lnTo>
                    <a:pt x="104744" y="343454"/>
                  </a:lnTo>
                  <a:lnTo>
                    <a:pt x="94395" y="339375"/>
                  </a:lnTo>
                  <a:lnTo>
                    <a:pt x="83986" y="335194"/>
                  </a:lnTo>
                  <a:lnTo>
                    <a:pt x="73538" y="331085"/>
                  </a:lnTo>
                  <a:lnTo>
                    <a:pt x="63063" y="327099"/>
                  </a:lnTo>
                  <a:lnTo>
                    <a:pt x="52579" y="323239"/>
                  </a:lnTo>
                  <a:lnTo>
                    <a:pt x="42355" y="319634"/>
                  </a:lnTo>
                  <a:lnTo>
                    <a:pt x="31798" y="316202"/>
                  </a:lnTo>
                  <a:lnTo>
                    <a:pt x="18862" y="312639"/>
                  </a:lnTo>
                  <a:lnTo>
                    <a:pt x="0" y="308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868374" y="4316684"/>
              <a:ext cx="169404" cy="274443"/>
            </a:xfrm>
            <a:custGeom>
              <a:avLst/>
              <a:gdLst/>
              <a:ahLst/>
              <a:cxnLst/>
              <a:rect l="0" t="0" r="0" b="0"/>
              <a:pathLst>
                <a:path w="169404" h="274443">
                  <a:moveTo>
                    <a:pt x="48434" y="21057"/>
                  </a:moveTo>
                  <a:lnTo>
                    <a:pt x="42566" y="26991"/>
                  </a:lnTo>
                  <a:lnTo>
                    <a:pt x="37002" y="33196"/>
                  </a:lnTo>
                  <a:lnTo>
                    <a:pt x="31207" y="40296"/>
                  </a:lnTo>
                  <a:lnTo>
                    <a:pt x="25300" y="48410"/>
                  </a:lnTo>
                  <a:lnTo>
                    <a:pt x="19618" y="57704"/>
                  </a:lnTo>
                  <a:lnTo>
                    <a:pt x="14347" y="68156"/>
                  </a:lnTo>
                  <a:lnTo>
                    <a:pt x="9670" y="79754"/>
                  </a:lnTo>
                  <a:lnTo>
                    <a:pt x="5833" y="92589"/>
                  </a:lnTo>
                  <a:lnTo>
                    <a:pt x="2889" y="106591"/>
                  </a:lnTo>
                  <a:lnTo>
                    <a:pt x="896" y="121568"/>
                  </a:lnTo>
                  <a:lnTo>
                    <a:pt x="0" y="137299"/>
                  </a:lnTo>
                  <a:lnTo>
                    <a:pt x="174" y="153575"/>
                  </a:lnTo>
                  <a:lnTo>
                    <a:pt x="1255" y="169909"/>
                  </a:lnTo>
                  <a:lnTo>
                    <a:pt x="3044" y="185570"/>
                  </a:lnTo>
                  <a:lnTo>
                    <a:pt x="5360" y="200206"/>
                  </a:lnTo>
                  <a:lnTo>
                    <a:pt x="8218" y="213660"/>
                  </a:lnTo>
                  <a:lnTo>
                    <a:pt x="11814" y="225785"/>
                  </a:lnTo>
                  <a:lnTo>
                    <a:pt x="16201" y="236641"/>
                  </a:lnTo>
                  <a:lnTo>
                    <a:pt x="21453" y="246272"/>
                  </a:lnTo>
                  <a:lnTo>
                    <a:pt x="27734" y="254611"/>
                  </a:lnTo>
                  <a:lnTo>
                    <a:pt x="35037" y="261735"/>
                  </a:lnTo>
                  <a:lnTo>
                    <a:pt x="43214" y="267523"/>
                  </a:lnTo>
                  <a:lnTo>
                    <a:pt x="52072" y="271588"/>
                  </a:lnTo>
                  <a:lnTo>
                    <a:pt x="61432" y="273873"/>
                  </a:lnTo>
                  <a:lnTo>
                    <a:pt x="70987" y="274442"/>
                  </a:lnTo>
                  <a:lnTo>
                    <a:pt x="80321" y="273312"/>
                  </a:lnTo>
                  <a:lnTo>
                    <a:pt x="89226" y="270663"/>
                  </a:lnTo>
                  <a:lnTo>
                    <a:pt x="97680" y="266784"/>
                  </a:lnTo>
                  <a:lnTo>
                    <a:pt x="105744" y="261973"/>
                  </a:lnTo>
                  <a:lnTo>
                    <a:pt x="113499" y="256478"/>
                  </a:lnTo>
                  <a:lnTo>
                    <a:pt x="120861" y="250332"/>
                  </a:lnTo>
                  <a:lnTo>
                    <a:pt x="127586" y="243376"/>
                  </a:lnTo>
                  <a:lnTo>
                    <a:pt x="133598" y="235580"/>
                  </a:lnTo>
                  <a:lnTo>
                    <a:pt x="139129" y="226887"/>
                  </a:lnTo>
                  <a:lnTo>
                    <a:pt x="144609" y="217141"/>
                  </a:lnTo>
                  <a:lnTo>
                    <a:pt x="150291" y="206358"/>
                  </a:lnTo>
                  <a:lnTo>
                    <a:pt x="155921" y="194693"/>
                  </a:lnTo>
                  <a:lnTo>
                    <a:pt x="160869" y="182339"/>
                  </a:lnTo>
                  <a:lnTo>
                    <a:pt x="164821" y="169478"/>
                  </a:lnTo>
                  <a:lnTo>
                    <a:pt x="167626" y="156419"/>
                  </a:lnTo>
                  <a:lnTo>
                    <a:pt x="169134" y="143579"/>
                  </a:lnTo>
                  <a:lnTo>
                    <a:pt x="169403" y="131167"/>
                  </a:lnTo>
                  <a:lnTo>
                    <a:pt x="168634" y="119206"/>
                  </a:lnTo>
                  <a:lnTo>
                    <a:pt x="167063" y="107634"/>
                  </a:lnTo>
                  <a:lnTo>
                    <a:pt x="164897" y="96365"/>
                  </a:lnTo>
                  <a:lnTo>
                    <a:pt x="162140" y="85322"/>
                  </a:lnTo>
                  <a:lnTo>
                    <a:pt x="158612" y="74439"/>
                  </a:lnTo>
                  <a:lnTo>
                    <a:pt x="154276" y="63673"/>
                  </a:lnTo>
                  <a:lnTo>
                    <a:pt x="149229" y="53154"/>
                  </a:lnTo>
                  <a:lnTo>
                    <a:pt x="143616" y="43164"/>
                  </a:lnTo>
                  <a:lnTo>
                    <a:pt x="137576" y="33823"/>
                  </a:lnTo>
                  <a:lnTo>
                    <a:pt x="130953" y="25388"/>
                  </a:lnTo>
                  <a:lnTo>
                    <a:pt x="122336" y="17502"/>
                  </a:lnTo>
                  <a:lnTo>
                    <a:pt x="107619" y="9471"/>
                  </a:lnTo>
                  <a:lnTo>
                    <a:pt x="800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057585" y="4306155"/>
              <a:ext cx="181815" cy="267094"/>
            </a:xfrm>
            <a:custGeom>
              <a:avLst/>
              <a:gdLst/>
              <a:ahLst/>
              <a:cxnLst/>
              <a:rect l="0" t="0" r="0" b="0"/>
              <a:pathLst>
                <a:path w="181815" h="267094">
                  <a:moveTo>
                    <a:pt x="69793" y="10529"/>
                  </a:moveTo>
                  <a:lnTo>
                    <a:pt x="63858" y="16329"/>
                  </a:lnTo>
                  <a:lnTo>
                    <a:pt x="57653" y="21254"/>
                  </a:lnTo>
                  <a:lnTo>
                    <a:pt x="50567" y="25766"/>
                  </a:lnTo>
                  <a:lnTo>
                    <a:pt x="42972" y="30332"/>
                  </a:lnTo>
                  <a:lnTo>
                    <a:pt x="35622" y="35642"/>
                  </a:lnTo>
                  <a:lnTo>
                    <a:pt x="28935" y="42010"/>
                  </a:lnTo>
                  <a:lnTo>
                    <a:pt x="22986" y="49414"/>
                  </a:lnTo>
                  <a:lnTo>
                    <a:pt x="17690" y="57682"/>
                  </a:lnTo>
                  <a:lnTo>
                    <a:pt x="12913" y="66625"/>
                  </a:lnTo>
                  <a:lnTo>
                    <a:pt x="8689" y="76392"/>
                  </a:lnTo>
                  <a:lnTo>
                    <a:pt x="5217" y="87459"/>
                  </a:lnTo>
                  <a:lnTo>
                    <a:pt x="2548" y="99968"/>
                  </a:lnTo>
                  <a:lnTo>
                    <a:pt x="755" y="113453"/>
                  </a:lnTo>
                  <a:lnTo>
                    <a:pt x="0" y="127042"/>
                  </a:lnTo>
                  <a:lnTo>
                    <a:pt x="271" y="140223"/>
                  </a:lnTo>
                  <a:lnTo>
                    <a:pt x="1419" y="153003"/>
                  </a:lnTo>
                  <a:lnTo>
                    <a:pt x="3253" y="165725"/>
                  </a:lnTo>
                  <a:lnTo>
                    <a:pt x="5599" y="178611"/>
                  </a:lnTo>
                  <a:lnTo>
                    <a:pt x="8478" y="191570"/>
                  </a:lnTo>
                  <a:lnTo>
                    <a:pt x="12088" y="204285"/>
                  </a:lnTo>
                  <a:lnTo>
                    <a:pt x="16480" y="216580"/>
                  </a:lnTo>
                  <a:lnTo>
                    <a:pt x="21565" y="228279"/>
                  </a:lnTo>
                  <a:lnTo>
                    <a:pt x="27202" y="239136"/>
                  </a:lnTo>
                  <a:lnTo>
                    <a:pt x="33259" y="249084"/>
                  </a:lnTo>
                  <a:lnTo>
                    <a:pt x="39784" y="257577"/>
                  </a:lnTo>
                  <a:lnTo>
                    <a:pt x="46996" y="263547"/>
                  </a:lnTo>
                  <a:lnTo>
                    <a:pt x="54959" y="266632"/>
                  </a:lnTo>
                  <a:lnTo>
                    <a:pt x="63595" y="267093"/>
                  </a:lnTo>
                  <a:lnTo>
                    <a:pt x="72770" y="265433"/>
                  </a:lnTo>
                  <a:lnTo>
                    <a:pt x="82346" y="262168"/>
                  </a:lnTo>
                  <a:lnTo>
                    <a:pt x="92047" y="257574"/>
                  </a:lnTo>
                  <a:lnTo>
                    <a:pt x="101480" y="251683"/>
                  </a:lnTo>
                  <a:lnTo>
                    <a:pt x="110451" y="244622"/>
                  </a:lnTo>
                  <a:lnTo>
                    <a:pt x="118949" y="236766"/>
                  </a:lnTo>
                  <a:lnTo>
                    <a:pt x="127043" y="228648"/>
                  </a:lnTo>
                  <a:lnTo>
                    <a:pt x="134817" y="220590"/>
                  </a:lnTo>
                  <a:lnTo>
                    <a:pt x="142193" y="212552"/>
                  </a:lnTo>
                  <a:lnTo>
                    <a:pt x="148927" y="204242"/>
                  </a:lnTo>
                  <a:lnTo>
                    <a:pt x="154941" y="195498"/>
                  </a:lnTo>
                  <a:lnTo>
                    <a:pt x="160302" y="186150"/>
                  </a:lnTo>
                  <a:lnTo>
                    <a:pt x="165138" y="175955"/>
                  </a:lnTo>
                  <a:lnTo>
                    <a:pt x="169572" y="164869"/>
                  </a:lnTo>
                  <a:lnTo>
                    <a:pt x="173551" y="152999"/>
                  </a:lnTo>
                  <a:lnTo>
                    <a:pt x="176852" y="140506"/>
                  </a:lnTo>
                  <a:lnTo>
                    <a:pt x="179401" y="127552"/>
                  </a:lnTo>
                  <a:lnTo>
                    <a:pt x="181114" y="114431"/>
                  </a:lnTo>
                  <a:lnTo>
                    <a:pt x="181814" y="101550"/>
                  </a:lnTo>
                  <a:lnTo>
                    <a:pt x="181501" y="89110"/>
                  </a:lnTo>
                  <a:lnTo>
                    <a:pt x="180155" y="77130"/>
                  </a:lnTo>
                  <a:lnTo>
                    <a:pt x="177656" y="65545"/>
                  </a:lnTo>
                  <a:lnTo>
                    <a:pt x="174045" y="54273"/>
                  </a:lnTo>
                  <a:lnTo>
                    <a:pt x="169333" y="43396"/>
                  </a:lnTo>
                  <a:lnTo>
                    <a:pt x="163421" y="33159"/>
                  </a:lnTo>
                  <a:lnTo>
                    <a:pt x="156370" y="23653"/>
                  </a:lnTo>
                  <a:lnTo>
                    <a:pt x="148365" y="15304"/>
                  </a:lnTo>
                  <a:lnTo>
                    <a:pt x="139621" y="8905"/>
                  </a:lnTo>
                  <a:lnTo>
                    <a:pt x="130342" y="4713"/>
                  </a:lnTo>
                  <a:lnTo>
                    <a:pt x="120948" y="2356"/>
                  </a:lnTo>
                  <a:lnTo>
                    <a:pt x="111047" y="878"/>
                  </a:lnTo>
                  <a:lnTo>
                    <a:pt x="98654" y="148"/>
                  </a:lnTo>
                  <a:lnTo>
                    <a:pt x="803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6285513" y="3779655"/>
            <a:ext cx="842280" cy="1042398"/>
            <a:chOff x="6285513" y="3779655"/>
            <a:chExt cx="842280" cy="1042398"/>
          </a:xfrm>
        </p:grpSpPr>
        <p:sp>
          <p:nvSpPr>
            <p:cNvPr id="166" name="Freeform 165"/>
            <p:cNvSpPr/>
            <p:nvPr/>
          </p:nvSpPr>
          <p:spPr>
            <a:xfrm>
              <a:off x="6382930" y="3779655"/>
              <a:ext cx="144740" cy="357829"/>
            </a:xfrm>
            <a:custGeom>
              <a:avLst/>
              <a:gdLst/>
              <a:ahLst/>
              <a:cxnLst/>
              <a:rect l="0" t="0" r="0" b="0"/>
              <a:pathLst>
                <a:path w="144740" h="357829">
                  <a:moveTo>
                    <a:pt x="60510" y="63246"/>
                  </a:moveTo>
                  <a:lnTo>
                    <a:pt x="57509" y="71981"/>
                  </a:lnTo>
                  <a:lnTo>
                    <a:pt x="54087" y="79687"/>
                  </a:lnTo>
                  <a:lnTo>
                    <a:pt x="49891" y="87089"/>
                  </a:lnTo>
                  <a:lnTo>
                    <a:pt x="44990" y="94350"/>
                  </a:lnTo>
                  <a:lnTo>
                    <a:pt x="39509" y="101529"/>
                  </a:lnTo>
                  <a:lnTo>
                    <a:pt x="33576" y="108609"/>
                  </a:lnTo>
                  <a:lnTo>
                    <a:pt x="27249" y="113991"/>
                  </a:lnTo>
                  <a:lnTo>
                    <a:pt x="21279" y="115274"/>
                  </a:lnTo>
                  <a:lnTo>
                    <a:pt x="16968" y="112561"/>
                  </a:lnTo>
                  <a:lnTo>
                    <a:pt x="14571" y="107007"/>
                  </a:lnTo>
                  <a:lnTo>
                    <a:pt x="13815" y="99629"/>
                  </a:lnTo>
                  <a:lnTo>
                    <a:pt x="14324" y="91107"/>
                  </a:lnTo>
                  <a:lnTo>
                    <a:pt x="15755" y="81869"/>
                  </a:lnTo>
                  <a:lnTo>
                    <a:pt x="17841" y="72176"/>
                  </a:lnTo>
                  <a:lnTo>
                    <a:pt x="20384" y="62192"/>
                  </a:lnTo>
                  <a:lnTo>
                    <a:pt x="23240" y="52021"/>
                  </a:lnTo>
                  <a:lnTo>
                    <a:pt x="26319" y="41737"/>
                  </a:lnTo>
                  <a:lnTo>
                    <a:pt x="29878" y="31709"/>
                  </a:lnTo>
                  <a:lnTo>
                    <a:pt x="34486" y="22580"/>
                  </a:lnTo>
                  <a:lnTo>
                    <a:pt x="40369" y="14636"/>
                  </a:lnTo>
                  <a:lnTo>
                    <a:pt x="47440" y="8149"/>
                  </a:lnTo>
                  <a:lnTo>
                    <a:pt x="55484" y="3540"/>
                  </a:lnTo>
                  <a:lnTo>
                    <a:pt x="64261" y="855"/>
                  </a:lnTo>
                  <a:lnTo>
                    <a:pt x="73408" y="0"/>
                  </a:lnTo>
                  <a:lnTo>
                    <a:pt x="82461" y="931"/>
                  </a:lnTo>
                  <a:lnTo>
                    <a:pt x="91168" y="3451"/>
                  </a:lnTo>
                  <a:lnTo>
                    <a:pt x="99318" y="7580"/>
                  </a:lnTo>
                  <a:lnTo>
                    <a:pt x="106646" y="13625"/>
                  </a:lnTo>
                  <a:lnTo>
                    <a:pt x="113093" y="21579"/>
                  </a:lnTo>
                  <a:lnTo>
                    <a:pt x="118762" y="31174"/>
                  </a:lnTo>
                  <a:lnTo>
                    <a:pt x="123813" y="42055"/>
                  </a:lnTo>
                  <a:lnTo>
                    <a:pt x="128395" y="53892"/>
                  </a:lnTo>
                  <a:lnTo>
                    <a:pt x="132474" y="66415"/>
                  </a:lnTo>
                  <a:lnTo>
                    <a:pt x="135843" y="79419"/>
                  </a:lnTo>
                  <a:lnTo>
                    <a:pt x="138439" y="92752"/>
                  </a:lnTo>
                  <a:lnTo>
                    <a:pt x="140182" y="106145"/>
                  </a:lnTo>
                  <a:lnTo>
                    <a:pt x="140904" y="119217"/>
                  </a:lnTo>
                  <a:lnTo>
                    <a:pt x="140614" y="131793"/>
                  </a:lnTo>
                  <a:lnTo>
                    <a:pt x="139623" y="144035"/>
                  </a:lnTo>
                  <a:lnTo>
                    <a:pt x="138426" y="156329"/>
                  </a:lnTo>
                  <a:lnTo>
                    <a:pt x="137326" y="168896"/>
                  </a:lnTo>
                  <a:lnTo>
                    <a:pt x="136268" y="181626"/>
                  </a:lnTo>
                  <a:lnTo>
                    <a:pt x="134950" y="194179"/>
                  </a:lnTo>
                  <a:lnTo>
                    <a:pt x="133213" y="206371"/>
                  </a:lnTo>
                  <a:lnTo>
                    <a:pt x="131046" y="218339"/>
                  </a:lnTo>
                  <a:lnTo>
                    <a:pt x="128511" y="230440"/>
                  </a:lnTo>
                  <a:lnTo>
                    <a:pt x="125688" y="242875"/>
                  </a:lnTo>
                  <a:lnTo>
                    <a:pt x="122486" y="255513"/>
                  </a:lnTo>
                  <a:lnTo>
                    <a:pt x="118658" y="268005"/>
                  </a:lnTo>
                  <a:lnTo>
                    <a:pt x="114119" y="280151"/>
                  </a:lnTo>
                  <a:lnTo>
                    <a:pt x="108936" y="291918"/>
                  </a:lnTo>
                  <a:lnTo>
                    <a:pt x="103233" y="303353"/>
                  </a:lnTo>
                  <a:lnTo>
                    <a:pt x="97132" y="314516"/>
                  </a:lnTo>
                  <a:lnTo>
                    <a:pt x="90577" y="325148"/>
                  </a:lnTo>
                  <a:lnTo>
                    <a:pt x="83347" y="334689"/>
                  </a:lnTo>
                  <a:lnTo>
                    <a:pt x="75371" y="342913"/>
                  </a:lnTo>
                  <a:lnTo>
                    <a:pt x="66726" y="349588"/>
                  </a:lnTo>
                  <a:lnTo>
                    <a:pt x="57545" y="354323"/>
                  </a:lnTo>
                  <a:lnTo>
                    <a:pt x="47966" y="357089"/>
                  </a:lnTo>
                  <a:lnTo>
                    <a:pt x="38262" y="357828"/>
                  </a:lnTo>
                  <a:lnTo>
                    <a:pt x="28826" y="356287"/>
                  </a:lnTo>
                  <a:lnTo>
                    <a:pt x="19868" y="352548"/>
                  </a:lnTo>
                  <a:lnTo>
                    <a:pt x="11888" y="346955"/>
                  </a:lnTo>
                  <a:lnTo>
                    <a:pt x="5738" y="339922"/>
                  </a:lnTo>
                  <a:lnTo>
                    <a:pt x="1726" y="331831"/>
                  </a:lnTo>
                  <a:lnTo>
                    <a:pt x="0" y="323146"/>
                  </a:lnTo>
                  <a:lnTo>
                    <a:pt x="804" y="314405"/>
                  </a:lnTo>
                  <a:lnTo>
                    <a:pt x="4017" y="305911"/>
                  </a:lnTo>
                  <a:lnTo>
                    <a:pt x="9410" y="298074"/>
                  </a:lnTo>
                  <a:lnTo>
                    <a:pt x="16832" y="291489"/>
                  </a:lnTo>
                  <a:lnTo>
                    <a:pt x="26000" y="286362"/>
                  </a:lnTo>
                  <a:lnTo>
                    <a:pt x="36389" y="282733"/>
                  </a:lnTo>
                  <a:lnTo>
                    <a:pt x="47345" y="280655"/>
                  </a:lnTo>
                  <a:lnTo>
                    <a:pt x="58450" y="279996"/>
                  </a:lnTo>
                  <a:lnTo>
                    <a:pt x="69514" y="280500"/>
                  </a:lnTo>
                  <a:lnTo>
                    <a:pt x="80476" y="281892"/>
                  </a:lnTo>
                  <a:lnTo>
                    <a:pt x="91322" y="283934"/>
                  </a:lnTo>
                  <a:lnTo>
                    <a:pt x="101808" y="286477"/>
                  </a:lnTo>
                  <a:lnTo>
                    <a:pt x="112577" y="289809"/>
                  </a:lnTo>
                  <a:lnTo>
                    <a:pt x="125695" y="295334"/>
                  </a:lnTo>
                  <a:lnTo>
                    <a:pt x="144739" y="305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580311" y="415875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0"/>
                  </a:moveTo>
                  <a:lnTo>
                    <a:pt x="18123" y="8869"/>
                  </a:lnTo>
                  <a:lnTo>
                    <a:pt x="15341" y="17855"/>
                  </a:lnTo>
                  <a:lnTo>
                    <a:pt x="12446" y="27836"/>
                  </a:lnTo>
                  <a:lnTo>
                    <a:pt x="9568" y="38369"/>
                  </a:lnTo>
                  <a:lnTo>
                    <a:pt x="6739" y="49608"/>
                  </a:lnTo>
                  <a:lnTo>
                    <a:pt x="3710" y="636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626607" y="3863958"/>
              <a:ext cx="118327" cy="252220"/>
            </a:xfrm>
            <a:custGeom>
              <a:avLst/>
              <a:gdLst/>
              <a:ahLst/>
              <a:cxnLst/>
              <a:rect l="0" t="0" r="0" b="0"/>
              <a:pathLst>
                <a:path w="118327" h="252220">
                  <a:moveTo>
                    <a:pt x="90574" y="0"/>
                  </a:moveTo>
                  <a:lnTo>
                    <a:pt x="81840" y="5868"/>
                  </a:lnTo>
                  <a:lnTo>
                    <a:pt x="74133" y="11432"/>
                  </a:lnTo>
                  <a:lnTo>
                    <a:pt x="66735" y="17236"/>
                  </a:lnTo>
                  <a:lnTo>
                    <a:pt x="59647" y="23489"/>
                  </a:lnTo>
                  <a:lnTo>
                    <a:pt x="53117" y="30468"/>
                  </a:lnTo>
                  <a:lnTo>
                    <a:pt x="47240" y="38249"/>
                  </a:lnTo>
                  <a:lnTo>
                    <a:pt x="41803" y="46750"/>
                  </a:lnTo>
                  <a:lnTo>
                    <a:pt x="36384" y="55829"/>
                  </a:lnTo>
                  <a:lnTo>
                    <a:pt x="30740" y="65344"/>
                  </a:lnTo>
                  <a:lnTo>
                    <a:pt x="24965" y="75171"/>
                  </a:lnTo>
                  <a:lnTo>
                    <a:pt x="19388" y="85221"/>
                  </a:lnTo>
                  <a:lnTo>
                    <a:pt x="14196" y="95433"/>
                  </a:lnTo>
                  <a:lnTo>
                    <a:pt x="9573" y="106088"/>
                  </a:lnTo>
                  <a:lnTo>
                    <a:pt x="5774" y="117765"/>
                  </a:lnTo>
                  <a:lnTo>
                    <a:pt x="2858" y="130691"/>
                  </a:lnTo>
                  <a:lnTo>
                    <a:pt x="883" y="144459"/>
                  </a:lnTo>
                  <a:lnTo>
                    <a:pt x="0" y="158239"/>
                  </a:lnTo>
                  <a:lnTo>
                    <a:pt x="183" y="171544"/>
                  </a:lnTo>
                  <a:lnTo>
                    <a:pt x="1270" y="184238"/>
                  </a:lnTo>
                  <a:lnTo>
                    <a:pt x="3062" y="196369"/>
                  </a:lnTo>
                  <a:lnTo>
                    <a:pt x="5385" y="208036"/>
                  </a:lnTo>
                  <a:lnTo>
                    <a:pt x="8418" y="219022"/>
                  </a:lnTo>
                  <a:lnTo>
                    <a:pt x="12664" y="228809"/>
                  </a:lnTo>
                  <a:lnTo>
                    <a:pt x="18300" y="237201"/>
                  </a:lnTo>
                  <a:lnTo>
                    <a:pt x="25204" y="243991"/>
                  </a:lnTo>
                  <a:lnTo>
                    <a:pt x="33135" y="248804"/>
                  </a:lnTo>
                  <a:lnTo>
                    <a:pt x="41837" y="251617"/>
                  </a:lnTo>
                  <a:lnTo>
                    <a:pt x="50933" y="252219"/>
                  </a:lnTo>
                  <a:lnTo>
                    <a:pt x="59951" y="250053"/>
                  </a:lnTo>
                  <a:lnTo>
                    <a:pt x="68637" y="245082"/>
                  </a:lnTo>
                  <a:lnTo>
                    <a:pt x="76771" y="237847"/>
                  </a:lnTo>
                  <a:lnTo>
                    <a:pt x="84088" y="229173"/>
                  </a:lnTo>
                  <a:lnTo>
                    <a:pt x="90528" y="219674"/>
                  </a:lnTo>
                  <a:lnTo>
                    <a:pt x="96193" y="209554"/>
                  </a:lnTo>
                  <a:lnTo>
                    <a:pt x="101239" y="198711"/>
                  </a:lnTo>
                  <a:lnTo>
                    <a:pt x="105820" y="187120"/>
                  </a:lnTo>
                  <a:lnTo>
                    <a:pt x="109898" y="174709"/>
                  </a:lnTo>
                  <a:lnTo>
                    <a:pt x="113266" y="161307"/>
                  </a:lnTo>
                  <a:lnTo>
                    <a:pt x="115862" y="146923"/>
                  </a:lnTo>
                  <a:lnTo>
                    <a:pt x="117605" y="132024"/>
                  </a:lnTo>
                  <a:lnTo>
                    <a:pt x="118326" y="117408"/>
                  </a:lnTo>
                  <a:lnTo>
                    <a:pt x="118031" y="103507"/>
                  </a:lnTo>
                  <a:lnTo>
                    <a:pt x="116867" y="90395"/>
                  </a:lnTo>
                  <a:lnTo>
                    <a:pt x="115022" y="77976"/>
                  </a:lnTo>
                  <a:lnTo>
                    <a:pt x="112669" y="66113"/>
                  </a:lnTo>
                  <a:lnTo>
                    <a:pt x="109715" y="54925"/>
                  </a:lnTo>
                  <a:lnTo>
                    <a:pt x="105320" y="43601"/>
                  </a:lnTo>
                  <a:lnTo>
                    <a:pt x="96864" y="30023"/>
                  </a:lnTo>
                  <a:lnTo>
                    <a:pt x="8004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765832" y="3895544"/>
              <a:ext cx="135037" cy="239501"/>
            </a:xfrm>
            <a:custGeom>
              <a:avLst/>
              <a:gdLst/>
              <a:ahLst/>
              <a:cxnLst/>
              <a:rect l="0" t="0" r="0" b="0"/>
              <a:pathLst>
                <a:path w="135037" h="239501">
                  <a:moveTo>
                    <a:pt x="56634" y="0"/>
                  </a:moveTo>
                  <a:lnTo>
                    <a:pt x="50767" y="5934"/>
                  </a:lnTo>
                  <a:lnTo>
                    <a:pt x="45202" y="12139"/>
                  </a:lnTo>
                  <a:lnTo>
                    <a:pt x="39408" y="19235"/>
                  </a:lnTo>
                  <a:lnTo>
                    <a:pt x="33500" y="27175"/>
                  </a:lnTo>
                  <a:lnTo>
                    <a:pt x="27818" y="35822"/>
                  </a:lnTo>
                  <a:lnTo>
                    <a:pt x="22548" y="45025"/>
                  </a:lnTo>
                  <a:lnTo>
                    <a:pt x="17870" y="54970"/>
                  </a:lnTo>
                  <a:lnTo>
                    <a:pt x="14033" y="66157"/>
                  </a:lnTo>
                  <a:lnTo>
                    <a:pt x="11079" y="78747"/>
                  </a:lnTo>
                  <a:lnTo>
                    <a:pt x="8741" y="92286"/>
                  </a:lnTo>
                  <a:lnTo>
                    <a:pt x="6549" y="105912"/>
                  </a:lnTo>
                  <a:lnTo>
                    <a:pt x="4226" y="119112"/>
                  </a:lnTo>
                  <a:lnTo>
                    <a:pt x="2002" y="131736"/>
                  </a:lnTo>
                  <a:lnTo>
                    <a:pt x="494" y="143820"/>
                  </a:lnTo>
                  <a:lnTo>
                    <a:pt x="0" y="155465"/>
                  </a:lnTo>
                  <a:lnTo>
                    <a:pt x="499" y="166777"/>
                  </a:lnTo>
                  <a:lnTo>
                    <a:pt x="1831" y="177846"/>
                  </a:lnTo>
                  <a:lnTo>
                    <a:pt x="3809" y="188740"/>
                  </a:lnTo>
                  <a:lnTo>
                    <a:pt x="6425" y="199347"/>
                  </a:lnTo>
                  <a:lnTo>
                    <a:pt x="9851" y="209398"/>
                  </a:lnTo>
                  <a:lnTo>
                    <a:pt x="14125" y="218774"/>
                  </a:lnTo>
                  <a:lnTo>
                    <a:pt x="19469" y="227035"/>
                  </a:lnTo>
                  <a:lnTo>
                    <a:pt x="26344" y="233373"/>
                  </a:lnTo>
                  <a:lnTo>
                    <a:pt x="34854" y="237516"/>
                  </a:lnTo>
                  <a:lnTo>
                    <a:pt x="44485" y="239500"/>
                  </a:lnTo>
                  <a:lnTo>
                    <a:pt x="54326" y="239402"/>
                  </a:lnTo>
                  <a:lnTo>
                    <a:pt x="63830" y="237480"/>
                  </a:lnTo>
                  <a:lnTo>
                    <a:pt x="72818" y="233939"/>
                  </a:lnTo>
                  <a:lnTo>
                    <a:pt x="81305" y="228829"/>
                  </a:lnTo>
                  <a:lnTo>
                    <a:pt x="89383" y="222319"/>
                  </a:lnTo>
                  <a:lnTo>
                    <a:pt x="97145" y="214511"/>
                  </a:lnTo>
                  <a:lnTo>
                    <a:pt x="104681" y="205368"/>
                  </a:lnTo>
                  <a:lnTo>
                    <a:pt x="112043" y="194994"/>
                  </a:lnTo>
                  <a:lnTo>
                    <a:pt x="118957" y="183604"/>
                  </a:lnTo>
                  <a:lnTo>
                    <a:pt x="124841" y="171435"/>
                  </a:lnTo>
                  <a:lnTo>
                    <a:pt x="129459" y="158698"/>
                  </a:lnTo>
                  <a:lnTo>
                    <a:pt x="132726" y="145723"/>
                  </a:lnTo>
                  <a:lnTo>
                    <a:pt x="134553" y="132938"/>
                  </a:lnTo>
                  <a:lnTo>
                    <a:pt x="135036" y="120564"/>
                  </a:lnTo>
                  <a:lnTo>
                    <a:pt x="134242" y="108628"/>
                  </a:lnTo>
                  <a:lnTo>
                    <a:pt x="132122" y="97072"/>
                  </a:lnTo>
                  <a:lnTo>
                    <a:pt x="128773" y="85819"/>
                  </a:lnTo>
                  <a:lnTo>
                    <a:pt x="124408" y="74955"/>
                  </a:lnTo>
                  <a:lnTo>
                    <a:pt x="119263" y="64726"/>
                  </a:lnTo>
                  <a:lnTo>
                    <a:pt x="113544" y="55222"/>
                  </a:lnTo>
                  <a:lnTo>
                    <a:pt x="107336" y="46675"/>
                  </a:lnTo>
                  <a:lnTo>
                    <a:pt x="99790" y="38701"/>
                  </a:lnTo>
                  <a:lnTo>
                    <a:pt x="88008" y="30598"/>
                  </a:lnTo>
                  <a:lnTo>
                    <a:pt x="6716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915762" y="3906072"/>
              <a:ext cx="149613" cy="211198"/>
            </a:xfrm>
            <a:custGeom>
              <a:avLst/>
              <a:gdLst/>
              <a:ahLst/>
              <a:cxnLst/>
              <a:rect l="0" t="0" r="0" b="0"/>
              <a:pathLst>
                <a:path w="149613" h="211198">
                  <a:moveTo>
                    <a:pt x="75160" y="0"/>
                  </a:moveTo>
                  <a:lnTo>
                    <a:pt x="66425" y="3068"/>
                  </a:lnTo>
                  <a:lnTo>
                    <a:pt x="58719" y="7131"/>
                  </a:lnTo>
                  <a:lnTo>
                    <a:pt x="51318" y="12624"/>
                  </a:lnTo>
                  <a:lnTo>
                    <a:pt x="44056" y="19384"/>
                  </a:lnTo>
                  <a:lnTo>
                    <a:pt x="36878" y="27181"/>
                  </a:lnTo>
                  <a:lnTo>
                    <a:pt x="29756" y="35782"/>
                  </a:lnTo>
                  <a:lnTo>
                    <a:pt x="22838" y="45140"/>
                  </a:lnTo>
                  <a:lnTo>
                    <a:pt x="16420" y="55395"/>
                  </a:lnTo>
                  <a:lnTo>
                    <a:pt x="10632" y="66543"/>
                  </a:lnTo>
                  <a:lnTo>
                    <a:pt x="5763" y="78298"/>
                  </a:lnTo>
                  <a:lnTo>
                    <a:pt x="2322" y="90188"/>
                  </a:lnTo>
                  <a:lnTo>
                    <a:pt x="456" y="101931"/>
                  </a:lnTo>
                  <a:lnTo>
                    <a:pt x="0" y="113595"/>
                  </a:lnTo>
                  <a:lnTo>
                    <a:pt x="674" y="125493"/>
                  </a:lnTo>
                  <a:lnTo>
                    <a:pt x="2202" y="137786"/>
                  </a:lnTo>
                  <a:lnTo>
                    <a:pt x="4514" y="150160"/>
                  </a:lnTo>
                  <a:lnTo>
                    <a:pt x="7736" y="161942"/>
                  </a:lnTo>
                  <a:lnTo>
                    <a:pt x="11868" y="172789"/>
                  </a:lnTo>
                  <a:lnTo>
                    <a:pt x="16946" y="182530"/>
                  </a:lnTo>
                  <a:lnTo>
                    <a:pt x="23111" y="191002"/>
                  </a:lnTo>
                  <a:lnTo>
                    <a:pt x="30336" y="198244"/>
                  </a:lnTo>
                  <a:lnTo>
                    <a:pt x="38459" y="204125"/>
                  </a:lnTo>
                  <a:lnTo>
                    <a:pt x="47282" y="208259"/>
                  </a:lnTo>
                  <a:lnTo>
                    <a:pt x="56624" y="210594"/>
                  </a:lnTo>
                  <a:lnTo>
                    <a:pt x="66338" y="211197"/>
                  </a:lnTo>
                  <a:lnTo>
                    <a:pt x="76309" y="210091"/>
                  </a:lnTo>
                  <a:lnTo>
                    <a:pt x="86456" y="207454"/>
                  </a:lnTo>
                  <a:lnTo>
                    <a:pt x="96557" y="203414"/>
                  </a:lnTo>
                  <a:lnTo>
                    <a:pt x="106266" y="197962"/>
                  </a:lnTo>
                  <a:lnTo>
                    <a:pt x="115422" y="191223"/>
                  </a:lnTo>
                  <a:lnTo>
                    <a:pt x="123875" y="183428"/>
                  </a:lnTo>
                  <a:lnTo>
                    <a:pt x="131407" y="174826"/>
                  </a:lnTo>
                  <a:lnTo>
                    <a:pt x="137983" y="165629"/>
                  </a:lnTo>
                  <a:lnTo>
                    <a:pt x="143399" y="155844"/>
                  </a:lnTo>
                  <a:lnTo>
                    <a:pt x="147215" y="145290"/>
                  </a:lnTo>
                  <a:lnTo>
                    <a:pt x="149328" y="133939"/>
                  </a:lnTo>
                  <a:lnTo>
                    <a:pt x="149612" y="122215"/>
                  </a:lnTo>
                  <a:lnTo>
                    <a:pt x="147757" y="110877"/>
                  </a:lnTo>
                  <a:lnTo>
                    <a:pt x="143809" y="100328"/>
                  </a:lnTo>
                  <a:lnTo>
                    <a:pt x="138243" y="90618"/>
                  </a:lnTo>
                  <a:lnTo>
                    <a:pt x="131762" y="81636"/>
                  </a:lnTo>
                  <a:lnTo>
                    <a:pt x="124845" y="73237"/>
                  </a:lnTo>
                  <a:lnTo>
                    <a:pt x="117424" y="65766"/>
                  </a:lnTo>
                  <a:lnTo>
                    <a:pt x="109004" y="60024"/>
                  </a:lnTo>
                  <a:lnTo>
                    <a:pt x="99395" y="56305"/>
                  </a:lnTo>
                  <a:lnTo>
                    <a:pt x="89291" y="54282"/>
                  </a:lnTo>
                  <a:lnTo>
                    <a:pt x="79114" y="53071"/>
                  </a:lnTo>
                  <a:lnTo>
                    <a:pt x="67969" y="52567"/>
                  </a:lnTo>
                  <a:lnTo>
                    <a:pt x="54103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285513" y="4221927"/>
              <a:ext cx="842280" cy="52644"/>
            </a:xfrm>
            <a:custGeom>
              <a:avLst/>
              <a:gdLst/>
              <a:ahLst/>
              <a:cxnLst/>
              <a:rect l="0" t="0" r="0" b="0"/>
              <a:pathLst>
                <a:path w="842280" h="52644">
                  <a:moveTo>
                    <a:pt x="842279" y="0"/>
                  </a:moveTo>
                  <a:lnTo>
                    <a:pt x="833411" y="2867"/>
                  </a:lnTo>
                  <a:lnTo>
                    <a:pt x="824425" y="5009"/>
                  </a:lnTo>
                  <a:lnTo>
                    <a:pt x="814428" y="6612"/>
                  </a:lnTo>
                  <a:lnTo>
                    <a:pt x="803448" y="7793"/>
                  </a:lnTo>
                  <a:lnTo>
                    <a:pt x="791637" y="8641"/>
                  </a:lnTo>
                  <a:lnTo>
                    <a:pt x="779179" y="9238"/>
                  </a:lnTo>
                  <a:lnTo>
                    <a:pt x="766241" y="9653"/>
                  </a:lnTo>
                  <a:lnTo>
                    <a:pt x="752959" y="9937"/>
                  </a:lnTo>
                  <a:lnTo>
                    <a:pt x="739430" y="10130"/>
                  </a:lnTo>
                  <a:lnTo>
                    <a:pt x="725396" y="10261"/>
                  </a:lnTo>
                  <a:lnTo>
                    <a:pt x="710296" y="10349"/>
                  </a:lnTo>
                  <a:lnTo>
                    <a:pt x="693910" y="10408"/>
                  </a:lnTo>
                  <a:lnTo>
                    <a:pt x="676327" y="10448"/>
                  </a:lnTo>
                  <a:lnTo>
                    <a:pt x="657768" y="10475"/>
                  </a:lnTo>
                  <a:lnTo>
                    <a:pt x="638462" y="10493"/>
                  </a:lnTo>
                  <a:lnTo>
                    <a:pt x="618445" y="10505"/>
                  </a:lnTo>
                  <a:lnTo>
                    <a:pt x="597572" y="10513"/>
                  </a:lnTo>
                  <a:lnTo>
                    <a:pt x="575845" y="10522"/>
                  </a:lnTo>
                  <a:lnTo>
                    <a:pt x="554036" y="10698"/>
                  </a:lnTo>
                  <a:lnTo>
                    <a:pt x="533533" y="11349"/>
                  </a:lnTo>
                  <a:lnTo>
                    <a:pt x="515002" y="12599"/>
                  </a:lnTo>
                  <a:lnTo>
                    <a:pt x="498271" y="14253"/>
                  </a:lnTo>
                  <a:lnTo>
                    <a:pt x="482725" y="15903"/>
                  </a:lnTo>
                  <a:lnTo>
                    <a:pt x="467842" y="17306"/>
                  </a:lnTo>
                  <a:lnTo>
                    <a:pt x="452826" y="18399"/>
                  </a:lnTo>
                  <a:lnTo>
                    <a:pt x="436584" y="19207"/>
                  </a:lnTo>
                  <a:lnTo>
                    <a:pt x="418652" y="19786"/>
                  </a:lnTo>
                  <a:lnTo>
                    <a:pt x="399569" y="20190"/>
                  </a:lnTo>
                  <a:lnTo>
                    <a:pt x="380534" y="20470"/>
                  </a:lnTo>
                  <a:lnTo>
                    <a:pt x="362256" y="20661"/>
                  </a:lnTo>
                  <a:lnTo>
                    <a:pt x="344920" y="20791"/>
                  </a:lnTo>
                  <a:lnTo>
                    <a:pt x="328446" y="20879"/>
                  </a:lnTo>
                  <a:lnTo>
                    <a:pt x="312652" y="20938"/>
                  </a:lnTo>
                  <a:lnTo>
                    <a:pt x="296875" y="20977"/>
                  </a:lnTo>
                  <a:lnTo>
                    <a:pt x="280050" y="21003"/>
                  </a:lnTo>
                  <a:lnTo>
                    <a:pt x="261691" y="21026"/>
                  </a:lnTo>
                  <a:lnTo>
                    <a:pt x="242304" y="21211"/>
                  </a:lnTo>
                  <a:lnTo>
                    <a:pt x="223057" y="21867"/>
                  </a:lnTo>
                  <a:lnTo>
                    <a:pt x="204624" y="23126"/>
                  </a:lnTo>
                  <a:lnTo>
                    <a:pt x="186843" y="24955"/>
                  </a:lnTo>
                  <a:lnTo>
                    <a:pt x="169005" y="27254"/>
                  </a:lnTo>
                  <a:lnTo>
                    <a:pt x="150672" y="29912"/>
                  </a:lnTo>
                  <a:lnTo>
                    <a:pt x="131732" y="32831"/>
                  </a:lnTo>
                  <a:lnTo>
                    <a:pt x="112239" y="35935"/>
                  </a:lnTo>
                  <a:lnTo>
                    <a:pt x="92323" y="39165"/>
                  </a:lnTo>
                  <a:lnTo>
                    <a:pt x="72812" y="42328"/>
                  </a:lnTo>
                  <a:lnTo>
                    <a:pt x="53188" y="45407"/>
                  </a:lnTo>
                  <a:lnTo>
                    <a:pt x="30609" y="4867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374333" y="4348269"/>
              <a:ext cx="121751" cy="342032"/>
            </a:xfrm>
            <a:custGeom>
              <a:avLst/>
              <a:gdLst/>
              <a:ahLst/>
              <a:cxnLst/>
              <a:rect l="0" t="0" r="0" b="0"/>
              <a:pathLst>
                <a:path w="121751" h="342032">
                  <a:moveTo>
                    <a:pt x="121750" y="0"/>
                  </a:moveTo>
                  <a:lnTo>
                    <a:pt x="118749" y="8734"/>
                  </a:lnTo>
                  <a:lnTo>
                    <a:pt x="115327" y="16441"/>
                  </a:lnTo>
                  <a:lnTo>
                    <a:pt x="111135" y="23847"/>
                  </a:lnTo>
                  <a:lnTo>
                    <a:pt x="106408" y="31281"/>
                  </a:lnTo>
                  <a:lnTo>
                    <a:pt x="101575" y="39108"/>
                  </a:lnTo>
                  <a:lnTo>
                    <a:pt x="96893" y="47491"/>
                  </a:lnTo>
                  <a:lnTo>
                    <a:pt x="92284" y="56580"/>
                  </a:lnTo>
                  <a:lnTo>
                    <a:pt x="87434" y="66592"/>
                  </a:lnTo>
                  <a:lnTo>
                    <a:pt x="82172" y="77548"/>
                  </a:lnTo>
                  <a:lnTo>
                    <a:pt x="76487" y="89159"/>
                  </a:lnTo>
                  <a:lnTo>
                    <a:pt x="70437" y="100945"/>
                  </a:lnTo>
                  <a:lnTo>
                    <a:pt x="64106" y="112615"/>
                  </a:lnTo>
                  <a:lnTo>
                    <a:pt x="57564" y="124229"/>
                  </a:lnTo>
                  <a:lnTo>
                    <a:pt x="50874" y="136092"/>
                  </a:lnTo>
                  <a:lnTo>
                    <a:pt x="44084" y="148371"/>
                  </a:lnTo>
                  <a:lnTo>
                    <a:pt x="37389" y="161075"/>
                  </a:lnTo>
                  <a:lnTo>
                    <a:pt x="31120" y="174144"/>
                  </a:lnTo>
                  <a:lnTo>
                    <a:pt x="25423" y="187495"/>
                  </a:lnTo>
                  <a:lnTo>
                    <a:pt x="20276" y="201055"/>
                  </a:lnTo>
                  <a:lnTo>
                    <a:pt x="15585" y="214765"/>
                  </a:lnTo>
                  <a:lnTo>
                    <a:pt x="11247" y="228579"/>
                  </a:lnTo>
                  <a:lnTo>
                    <a:pt x="7332" y="242465"/>
                  </a:lnTo>
                  <a:lnTo>
                    <a:pt x="4076" y="256401"/>
                  </a:lnTo>
                  <a:lnTo>
                    <a:pt x="1559" y="270366"/>
                  </a:lnTo>
                  <a:lnTo>
                    <a:pt x="39" y="284185"/>
                  </a:lnTo>
                  <a:lnTo>
                    <a:pt x="0" y="297544"/>
                  </a:lnTo>
                  <a:lnTo>
                    <a:pt x="1575" y="310290"/>
                  </a:lnTo>
                  <a:lnTo>
                    <a:pt x="4752" y="321798"/>
                  </a:lnTo>
                  <a:lnTo>
                    <a:pt x="9552" y="330937"/>
                  </a:lnTo>
                  <a:lnTo>
                    <a:pt x="15812" y="337295"/>
                  </a:lnTo>
                  <a:lnTo>
                    <a:pt x="23099" y="340935"/>
                  </a:lnTo>
                  <a:lnTo>
                    <a:pt x="30820" y="342031"/>
                  </a:lnTo>
                  <a:lnTo>
                    <a:pt x="38599" y="340957"/>
                  </a:lnTo>
                  <a:lnTo>
                    <a:pt x="46277" y="338171"/>
                  </a:lnTo>
                  <a:lnTo>
                    <a:pt x="53811" y="334109"/>
                  </a:lnTo>
                  <a:lnTo>
                    <a:pt x="61212" y="329125"/>
                  </a:lnTo>
                  <a:lnTo>
                    <a:pt x="68505" y="323325"/>
                  </a:lnTo>
                  <a:lnTo>
                    <a:pt x="75716" y="316603"/>
                  </a:lnTo>
                  <a:lnTo>
                    <a:pt x="82862" y="308968"/>
                  </a:lnTo>
                  <a:lnTo>
                    <a:pt x="89799" y="300553"/>
                  </a:lnTo>
                  <a:lnTo>
                    <a:pt x="96231" y="291524"/>
                  </a:lnTo>
                  <a:lnTo>
                    <a:pt x="102029" y="282043"/>
                  </a:lnTo>
                  <a:lnTo>
                    <a:pt x="106905" y="272235"/>
                  </a:lnTo>
                  <a:lnTo>
                    <a:pt x="110350" y="262197"/>
                  </a:lnTo>
                  <a:lnTo>
                    <a:pt x="112205" y="252016"/>
                  </a:lnTo>
                  <a:lnTo>
                    <a:pt x="112144" y="242231"/>
                  </a:lnTo>
                  <a:lnTo>
                    <a:pt x="109527" y="233798"/>
                  </a:lnTo>
                  <a:lnTo>
                    <a:pt x="104248" y="227144"/>
                  </a:lnTo>
                  <a:lnTo>
                    <a:pt x="96806" y="222679"/>
                  </a:lnTo>
                  <a:lnTo>
                    <a:pt x="87993" y="221030"/>
                  </a:lnTo>
                  <a:lnTo>
                    <a:pt x="78409" y="222255"/>
                  </a:lnTo>
                  <a:lnTo>
                    <a:pt x="68573" y="225806"/>
                  </a:lnTo>
                  <a:lnTo>
                    <a:pt x="58984" y="230846"/>
                  </a:lnTo>
                  <a:lnTo>
                    <a:pt x="49881" y="236739"/>
                  </a:lnTo>
                  <a:lnTo>
                    <a:pt x="41391" y="242996"/>
                  </a:lnTo>
                  <a:lnTo>
                    <a:pt x="32711" y="249901"/>
                  </a:lnTo>
                  <a:lnTo>
                    <a:pt x="21962" y="259169"/>
                  </a:lnTo>
                  <a:lnTo>
                    <a:pt x="593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527669" y="4706238"/>
              <a:ext cx="18344" cy="115815"/>
            </a:xfrm>
            <a:custGeom>
              <a:avLst/>
              <a:gdLst/>
              <a:ahLst/>
              <a:cxnLst/>
              <a:rect l="0" t="0" r="0" b="0"/>
              <a:pathLst>
                <a:path w="18344" h="115815">
                  <a:moveTo>
                    <a:pt x="10528" y="0"/>
                  </a:moveTo>
                  <a:lnTo>
                    <a:pt x="13393" y="8869"/>
                  </a:lnTo>
                  <a:lnTo>
                    <a:pt x="15536" y="17855"/>
                  </a:lnTo>
                  <a:lnTo>
                    <a:pt x="17135" y="27847"/>
                  </a:lnTo>
                  <a:lnTo>
                    <a:pt x="18143" y="38654"/>
                  </a:lnTo>
                  <a:lnTo>
                    <a:pt x="18343" y="49817"/>
                  </a:lnTo>
                  <a:lnTo>
                    <a:pt x="17688" y="61013"/>
                  </a:lnTo>
                  <a:lnTo>
                    <a:pt x="16239" y="71847"/>
                  </a:lnTo>
                  <a:lnTo>
                    <a:pt x="13841" y="82943"/>
                  </a:lnTo>
                  <a:lnTo>
                    <a:pt x="9163" y="9638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615497" y="4453554"/>
              <a:ext cx="107810" cy="249104"/>
            </a:xfrm>
            <a:custGeom>
              <a:avLst/>
              <a:gdLst/>
              <a:ahLst/>
              <a:cxnLst/>
              <a:rect l="0" t="0" r="0" b="0"/>
              <a:pathLst>
                <a:path w="107810" h="249104">
                  <a:moveTo>
                    <a:pt x="59570" y="10528"/>
                  </a:moveTo>
                  <a:lnTo>
                    <a:pt x="50903" y="19397"/>
                  </a:lnTo>
                  <a:lnTo>
                    <a:pt x="43836" y="28384"/>
                  </a:lnTo>
                  <a:lnTo>
                    <a:pt x="37731" y="38374"/>
                  </a:lnTo>
                  <a:lnTo>
                    <a:pt x="32329" y="49182"/>
                  </a:lnTo>
                  <a:lnTo>
                    <a:pt x="27467" y="60346"/>
                  </a:lnTo>
                  <a:lnTo>
                    <a:pt x="23008" y="71555"/>
                  </a:lnTo>
                  <a:lnTo>
                    <a:pt x="18841" y="82840"/>
                  </a:lnTo>
                  <a:lnTo>
                    <a:pt x="14882" y="94473"/>
                  </a:lnTo>
                  <a:lnTo>
                    <a:pt x="11070" y="106596"/>
                  </a:lnTo>
                  <a:lnTo>
                    <a:pt x="7527" y="119364"/>
                  </a:lnTo>
                  <a:lnTo>
                    <a:pt x="4526" y="133007"/>
                  </a:lnTo>
                  <a:lnTo>
                    <a:pt x="2181" y="147553"/>
                  </a:lnTo>
                  <a:lnTo>
                    <a:pt x="607" y="162559"/>
                  </a:lnTo>
                  <a:lnTo>
                    <a:pt x="0" y="177246"/>
                  </a:lnTo>
                  <a:lnTo>
                    <a:pt x="376" y="191190"/>
                  </a:lnTo>
                  <a:lnTo>
                    <a:pt x="1765" y="204161"/>
                  </a:lnTo>
                  <a:lnTo>
                    <a:pt x="4292" y="215953"/>
                  </a:lnTo>
                  <a:lnTo>
                    <a:pt x="7923" y="226573"/>
                  </a:lnTo>
                  <a:lnTo>
                    <a:pt x="12648" y="235704"/>
                  </a:lnTo>
                  <a:lnTo>
                    <a:pt x="18567" y="242643"/>
                  </a:lnTo>
                  <a:lnTo>
                    <a:pt x="25620" y="247186"/>
                  </a:lnTo>
                  <a:lnTo>
                    <a:pt x="33456" y="249103"/>
                  </a:lnTo>
                  <a:lnTo>
                    <a:pt x="41554" y="247896"/>
                  </a:lnTo>
                  <a:lnTo>
                    <a:pt x="49589" y="243608"/>
                  </a:lnTo>
                  <a:lnTo>
                    <a:pt x="57442" y="237020"/>
                  </a:lnTo>
                  <a:lnTo>
                    <a:pt x="65094" y="229319"/>
                  </a:lnTo>
                  <a:lnTo>
                    <a:pt x="72569" y="221287"/>
                  </a:lnTo>
                  <a:lnTo>
                    <a:pt x="79741" y="212797"/>
                  </a:lnTo>
                  <a:lnTo>
                    <a:pt x="86338" y="203055"/>
                  </a:lnTo>
                  <a:lnTo>
                    <a:pt x="92256" y="191686"/>
                  </a:lnTo>
                  <a:lnTo>
                    <a:pt x="97383" y="178761"/>
                  </a:lnTo>
                  <a:lnTo>
                    <a:pt x="101530" y="164549"/>
                  </a:lnTo>
                  <a:lnTo>
                    <a:pt x="104683" y="149360"/>
                  </a:lnTo>
                  <a:lnTo>
                    <a:pt x="106818" y="133786"/>
                  </a:lnTo>
                  <a:lnTo>
                    <a:pt x="107809" y="118652"/>
                  </a:lnTo>
                  <a:lnTo>
                    <a:pt x="107700" y="104366"/>
                  </a:lnTo>
                  <a:lnTo>
                    <a:pt x="106662" y="90811"/>
                  </a:lnTo>
                  <a:lnTo>
                    <a:pt x="104902" y="77554"/>
                  </a:lnTo>
                  <a:lnTo>
                    <a:pt x="102605" y="64311"/>
                  </a:lnTo>
                  <a:lnTo>
                    <a:pt x="99691" y="51374"/>
                  </a:lnTo>
                  <a:lnTo>
                    <a:pt x="95325" y="38152"/>
                  </a:lnTo>
                  <a:lnTo>
                    <a:pt x="86893" y="22362"/>
                  </a:lnTo>
                  <a:lnTo>
                    <a:pt x="70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741764" y="4432497"/>
              <a:ext cx="93739" cy="269773"/>
            </a:xfrm>
            <a:custGeom>
              <a:avLst/>
              <a:gdLst/>
              <a:ahLst/>
              <a:cxnLst/>
              <a:rect l="0" t="0" r="0" b="0"/>
              <a:pathLst>
                <a:path w="93739" h="269773">
                  <a:moveTo>
                    <a:pt x="59645" y="0"/>
                  </a:moveTo>
                  <a:lnTo>
                    <a:pt x="53845" y="5935"/>
                  </a:lnTo>
                  <a:lnTo>
                    <a:pt x="48920" y="12140"/>
                  </a:lnTo>
                  <a:lnTo>
                    <a:pt x="44417" y="19240"/>
                  </a:lnTo>
                  <a:lnTo>
                    <a:pt x="40197" y="27353"/>
                  </a:lnTo>
                  <a:lnTo>
                    <a:pt x="36183" y="36647"/>
                  </a:lnTo>
                  <a:lnTo>
                    <a:pt x="32321" y="47095"/>
                  </a:lnTo>
                  <a:lnTo>
                    <a:pt x="28569" y="58520"/>
                  </a:lnTo>
                  <a:lnTo>
                    <a:pt x="24894" y="70707"/>
                  </a:lnTo>
                  <a:lnTo>
                    <a:pt x="21272" y="83460"/>
                  </a:lnTo>
                  <a:lnTo>
                    <a:pt x="17686" y="96784"/>
                  </a:lnTo>
                  <a:lnTo>
                    <a:pt x="14125" y="110867"/>
                  </a:lnTo>
                  <a:lnTo>
                    <a:pt x="10586" y="125749"/>
                  </a:lnTo>
                  <a:lnTo>
                    <a:pt x="7227" y="141336"/>
                  </a:lnTo>
                  <a:lnTo>
                    <a:pt x="4350" y="157486"/>
                  </a:lnTo>
                  <a:lnTo>
                    <a:pt x="2087" y="174046"/>
                  </a:lnTo>
                  <a:lnTo>
                    <a:pt x="570" y="190573"/>
                  </a:lnTo>
                  <a:lnTo>
                    <a:pt x="0" y="206363"/>
                  </a:lnTo>
                  <a:lnTo>
                    <a:pt x="406" y="221083"/>
                  </a:lnTo>
                  <a:lnTo>
                    <a:pt x="1984" y="234422"/>
                  </a:lnTo>
                  <a:lnTo>
                    <a:pt x="5171" y="245938"/>
                  </a:lnTo>
                  <a:lnTo>
                    <a:pt x="10052" y="255558"/>
                  </a:lnTo>
                  <a:lnTo>
                    <a:pt x="16262" y="263035"/>
                  </a:lnTo>
                  <a:lnTo>
                    <a:pt x="23185" y="267793"/>
                  </a:lnTo>
                  <a:lnTo>
                    <a:pt x="30393" y="269772"/>
                  </a:lnTo>
                  <a:lnTo>
                    <a:pt x="37671" y="269341"/>
                  </a:lnTo>
                  <a:lnTo>
                    <a:pt x="44930" y="267009"/>
                  </a:lnTo>
                  <a:lnTo>
                    <a:pt x="52137" y="263257"/>
                  </a:lnTo>
                  <a:lnTo>
                    <a:pt x="59129" y="258318"/>
                  </a:lnTo>
                  <a:lnTo>
                    <a:pt x="65604" y="252189"/>
                  </a:lnTo>
                  <a:lnTo>
                    <a:pt x="71444" y="244959"/>
                  </a:lnTo>
                  <a:lnTo>
                    <a:pt x="76689" y="236819"/>
                  </a:lnTo>
                  <a:lnTo>
                    <a:pt x="81447" y="227977"/>
                  </a:lnTo>
                  <a:lnTo>
                    <a:pt x="85824" y="218619"/>
                  </a:lnTo>
                  <a:lnTo>
                    <a:pt x="89595" y="208894"/>
                  </a:lnTo>
                  <a:lnTo>
                    <a:pt x="92224" y="198913"/>
                  </a:lnTo>
                  <a:lnTo>
                    <a:pt x="93514" y="188751"/>
                  </a:lnTo>
                  <a:lnTo>
                    <a:pt x="93738" y="178300"/>
                  </a:lnTo>
                  <a:lnTo>
                    <a:pt x="93431" y="167291"/>
                  </a:lnTo>
                  <a:lnTo>
                    <a:pt x="92964" y="155626"/>
                  </a:lnTo>
                  <a:lnTo>
                    <a:pt x="92348" y="143520"/>
                  </a:lnTo>
                  <a:lnTo>
                    <a:pt x="91335" y="131394"/>
                  </a:lnTo>
                  <a:lnTo>
                    <a:pt x="89805" y="119497"/>
                  </a:lnTo>
                  <a:lnTo>
                    <a:pt x="87779" y="107897"/>
                  </a:lnTo>
                  <a:lnTo>
                    <a:pt x="85340" y="96576"/>
                  </a:lnTo>
                  <a:lnTo>
                    <a:pt x="82584" y="85489"/>
                  </a:lnTo>
                  <a:lnTo>
                    <a:pt x="79557" y="74841"/>
                  </a:lnTo>
                  <a:lnTo>
                    <a:pt x="75847" y="63946"/>
                  </a:lnTo>
                  <a:lnTo>
                    <a:pt x="70011" y="50727"/>
                  </a:lnTo>
                  <a:lnTo>
                    <a:pt x="5964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857013" y="4432497"/>
              <a:ext cx="119422" cy="249257"/>
            </a:xfrm>
            <a:custGeom>
              <a:avLst/>
              <a:gdLst/>
              <a:ahLst/>
              <a:cxnLst/>
              <a:rect l="0" t="0" r="0" b="0"/>
              <a:pathLst>
                <a:path w="119422" h="249257">
                  <a:moveTo>
                    <a:pt x="39152" y="0"/>
                  </a:moveTo>
                  <a:lnTo>
                    <a:pt x="33352" y="5935"/>
                  </a:lnTo>
                  <a:lnTo>
                    <a:pt x="28427" y="12140"/>
                  </a:lnTo>
                  <a:lnTo>
                    <a:pt x="23930" y="19244"/>
                  </a:lnTo>
                  <a:lnTo>
                    <a:pt x="19881" y="27530"/>
                  </a:lnTo>
                  <a:lnTo>
                    <a:pt x="16516" y="37473"/>
                  </a:lnTo>
                  <a:lnTo>
                    <a:pt x="13904" y="49165"/>
                  </a:lnTo>
                  <a:lnTo>
                    <a:pt x="11804" y="62070"/>
                  </a:lnTo>
                  <a:lnTo>
                    <a:pt x="9777" y="75256"/>
                  </a:lnTo>
                  <a:lnTo>
                    <a:pt x="7561" y="88159"/>
                  </a:lnTo>
                  <a:lnTo>
                    <a:pt x="5241" y="100751"/>
                  </a:lnTo>
                  <a:lnTo>
                    <a:pt x="3138" y="113345"/>
                  </a:lnTo>
                  <a:lnTo>
                    <a:pt x="1429" y="126149"/>
                  </a:lnTo>
                  <a:lnTo>
                    <a:pt x="300" y="139223"/>
                  </a:lnTo>
                  <a:lnTo>
                    <a:pt x="0" y="152547"/>
                  </a:lnTo>
                  <a:lnTo>
                    <a:pt x="580" y="166069"/>
                  </a:lnTo>
                  <a:lnTo>
                    <a:pt x="1936" y="179576"/>
                  </a:lnTo>
                  <a:lnTo>
                    <a:pt x="3912" y="192718"/>
                  </a:lnTo>
                  <a:lnTo>
                    <a:pt x="6357" y="205324"/>
                  </a:lnTo>
                  <a:lnTo>
                    <a:pt x="9473" y="217076"/>
                  </a:lnTo>
                  <a:lnTo>
                    <a:pt x="13773" y="227443"/>
                  </a:lnTo>
                  <a:lnTo>
                    <a:pt x="19442" y="236252"/>
                  </a:lnTo>
                  <a:lnTo>
                    <a:pt x="26198" y="243167"/>
                  </a:lnTo>
                  <a:lnTo>
                    <a:pt x="33497" y="247539"/>
                  </a:lnTo>
                  <a:lnTo>
                    <a:pt x="40965" y="249256"/>
                  </a:lnTo>
                  <a:lnTo>
                    <a:pt x="48588" y="248647"/>
                  </a:lnTo>
                  <a:lnTo>
                    <a:pt x="56613" y="246195"/>
                  </a:lnTo>
                  <a:lnTo>
                    <a:pt x="65147" y="242358"/>
                  </a:lnTo>
                  <a:lnTo>
                    <a:pt x="73843" y="237192"/>
                  </a:lnTo>
                  <a:lnTo>
                    <a:pt x="82002" y="230378"/>
                  </a:lnTo>
                  <a:lnTo>
                    <a:pt x="89269" y="221876"/>
                  </a:lnTo>
                  <a:lnTo>
                    <a:pt x="95622" y="212067"/>
                  </a:lnTo>
                  <a:lnTo>
                    <a:pt x="101197" y="201565"/>
                  </a:lnTo>
                  <a:lnTo>
                    <a:pt x="106165" y="190794"/>
                  </a:lnTo>
                  <a:lnTo>
                    <a:pt x="110519" y="179798"/>
                  </a:lnTo>
                  <a:lnTo>
                    <a:pt x="114079" y="168358"/>
                  </a:lnTo>
                  <a:lnTo>
                    <a:pt x="116807" y="156372"/>
                  </a:lnTo>
                  <a:lnTo>
                    <a:pt x="118640" y="144034"/>
                  </a:lnTo>
                  <a:lnTo>
                    <a:pt x="119421" y="131744"/>
                  </a:lnTo>
                  <a:lnTo>
                    <a:pt x="119168" y="119734"/>
                  </a:lnTo>
                  <a:lnTo>
                    <a:pt x="118031" y="108058"/>
                  </a:lnTo>
                  <a:lnTo>
                    <a:pt x="116206" y="96684"/>
                  </a:lnTo>
                  <a:lnTo>
                    <a:pt x="113865" y="85557"/>
                  </a:lnTo>
                  <a:lnTo>
                    <a:pt x="110988" y="74779"/>
                  </a:lnTo>
                  <a:lnTo>
                    <a:pt x="107381" y="64607"/>
                  </a:lnTo>
                  <a:lnTo>
                    <a:pt x="102986" y="55138"/>
                  </a:lnTo>
                  <a:lnTo>
                    <a:pt x="97731" y="46473"/>
                  </a:lnTo>
                  <a:lnTo>
                    <a:pt x="91446" y="38798"/>
                  </a:lnTo>
                  <a:lnTo>
                    <a:pt x="84154" y="32122"/>
                  </a:lnTo>
                  <a:lnTo>
                    <a:pt x="76463" y="26452"/>
                  </a:lnTo>
                  <a:lnTo>
                    <a:pt x="68716" y="21327"/>
                  </a:lnTo>
                  <a:lnTo>
                    <a:pt x="60232" y="16295"/>
                  </a:lnTo>
                  <a:lnTo>
                    <a:pt x="4968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948808" y="3927129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10529"/>
                  </a:moveTo>
                  <a:lnTo>
                    <a:pt x="32755" y="7409"/>
                  </a:lnTo>
                  <a:lnTo>
                    <a:pt x="25346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8356960" y="3748145"/>
            <a:ext cx="160595" cy="368498"/>
            <a:chOff x="8356960" y="3748145"/>
            <a:chExt cx="160595" cy="368498"/>
          </a:xfrm>
        </p:grpSpPr>
        <p:sp>
          <p:nvSpPr>
            <p:cNvPr id="179" name="Freeform 178"/>
            <p:cNvSpPr/>
            <p:nvPr/>
          </p:nvSpPr>
          <p:spPr>
            <a:xfrm>
              <a:off x="8496497" y="375867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2724" y="52050"/>
                  </a:lnTo>
                  <a:lnTo>
                    <a:pt x="11179" y="114468"/>
                  </a:lnTo>
                  <a:lnTo>
                    <a:pt x="10818" y="160839"/>
                  </a:lnTo>
                  <a:lnTo>
                    <a:pt x="10615" y="213253"/>
                  </a:lnTo>
                  <a:lnTo>
                    <a:pt x="10546" y="276004"/>
                  </a:lnTo>
                  <a:lnTo>
                    <a:pt x="4943" y="33320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356960" y="3748145"/>
              <a:ext cx="118481" cy="264637"/>
            </a:xfrm>
            <a:custGeom>
              <a:avLst/>
              <a:gdLst/>
              <a:ahLst/>
              <a:cxnLst/>
              <a:rect l="0" t="0" r="0" b="0"/>
              <a:pathLst>
                <a:path w="118481" h="264637">
                  <a:moveTo>
                    <a:pt x="118480" y="168456"/>
                  </a:moveTo>
                  <a:lnTo>
                    <a:pt x="108904" y="192502"/>
                  </a:lnTo>
                  <a:lnTo>
                    <a:pt x="90946" y="213925"/>
                  </a:lnTo>
                  <a:lnTo>
                    <a:pt x="31678" y="260084"/>
                  </a:lnTo>
                  <a:lnTo>
                    <a:pt x="22007" y="264636"/>
                  </a:lnTo>
                  <a:lnTo>
                    <a:pt x="14391" y="264162"/>
                  </a:lnTo>
                  <a:lnTo>
                    <a:pt x="8143" y="260336"/>
                  </a:lnTo>
                  <a:lnTo>
                    <a:pt x="2808" y="254275"/>
                  </a:lnTo>
                  <a:lnTo>
                    <a:pt x="0" y="231944"/>
                  </a:lnTo>
                  <a:lnTo>
                    <a:pt x="7729" y="169948"/>
                  </a:lnTo>
                  <a:lnTo>
                    <a:pt x="20521" y="108612"/>
                  </a:lnTo>
                  <a:lnTo>
                    <a:pt x="34313" y="47624"/>
                  </a:lnTo>
                  <a:lnTo>
                    <a:pt x="447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8170114" y="3755213"/>
            <a:ext cx="926509" cy="435130"/>
            <a:chOff x="8170114" y="3755213"/>
            <a:chExt cx="926509" cy="435130"/>
          </a:xfrm>
        </p:grpSpPr>
        <p:sp>
          <p:nvSpPr>
            <p:cNvPr id="182" name="Freeform 181"/>
            <p:cNvSpPr/>
            <p:nvPr/>
          </p:nvSpPr>
          <p:spPr>
            <a:xfrm>
              <a:off x="8570113" y="3755213"/>
              <a:ext cx="183306" cy="336013"/>
            </a:xfrm>
            <a:custGeom>
              <a:avLst/>
              <a:gdLst/>
              <a:ahLst/>
              <a:cxnLst/>
              <a:rect l="0" t="0" r="0" b="0"/>
              <a:pathLst>
                <a:path w="183306" h="336013">
                  <a:moveTo>
                    <a:pt x="126425" y="45574"/>
                  </a:moveTo>
                  <a:lnTo>
                    <a:pt x="108444" y="29933"/>
                  </a:lnTo>
                  <a:lnTo>
                    <a:pt x="52072" y="7137"/>
                  </a:lnTo>
                  <a:lnTo>
                    <a:pt x="31379" y="25"/>
                  </a:lnTo>
                  <a:lnTo>
                    <a:pt x="22117" y="0"/>
                  </a:lnTo>
                  <a:lnTo>
                    <a:pt x="5587" y="6212"/>
                  </a:lnTo>
                  <a:lnTo>
                    <a:pt x="1413" y="13484"/>
                  </a:lnTo>
                  <a:lnTo>
                    <a:pt x="0" y="61895"/>
                  </a:lnTo>
                  <a:lnTo>
                    <a:pt x="5656" y="121848"/>
                  </a:lnTo>
                  <a:lnTo>
                    <a:pt x="14649" y="144204"/>
                  </a:lnTo>
                  <a:lnTo>
                    <a:pt x="20322" y="153442"/>
                  </a:lnTo>
                  <a:lnTo>
                    <a:pt x="25274" y="156090"/>
                  </a:lnTo>
                  <a:lnTo>
                    <a:pt x="29745" y="154347"/>
                  </a:lnTo>
                  <a:lnTo>
                    <a:pt x="50917" y="131921"/>
                  </a:lnTo>
                  <a:lnTo>
                    <a:pt x="76367" y="117432"/>
                  </a:lnTo>
                  <a:lnTo>
                    <a:pt x="95989" y="115725"/>
                  </a:lnTo>
                  <a:lnTo>
                    <a:pt x="106134" y="116908"/>
                  </a:lnTo>
                  <a:lnTo>
                    <a:pt x="123647" y="127581"/>
                  </a:lnTo>
                  <a:lnTo>
                    <a:pt x="153953" y="163029"/>
                  </a:lnTo>
                  <a:lnTo>
                    <a:pt x="178072" y="222579"/>
                  </a:lnTo>
                  <a:lnTo>
                    <a:pt x="183305" y="244736"/>
                  </a:lnTo>
                  <a:lnTo>
                    <a:pt x="177132" y="287556"/>
                  </a:lnTo>
                  <a:lnTo>
                    <a:pt x="174268" y="298143"/>
                  </a:lnTo>
                  <a:lnTo>
                    <a:pt x="161727" y="316144"/>
                  </a:lnTo>
                  <a:lnTo>
                    <a:pt x="153470" y="324220"/>
                  </a:lnTo>
                  <a:lnTo>
                    <a:pt x="128696" y="333194"/>
                  </a:lnTo>
                  <a:lnTo>
                    <a:pt x="100529" y="336012"/>
                  </a:lnTo>
                  <a:lnTo>
                    <a:pt x="76311" y="333365"/>
                  </a:lnTo>
                  <a:lnTo>
                    <a:pt x="56969" y="325170"/>
                  </a:lnTo>
                  <a:lnTo>
                    <a:pt x="10612" y="298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772256" y="3790259"/>
              <a:ext cx="233750" cy="334106"/>
            </a:xfrm>
            <a:custGeom>
              <a:avLst/>
              <a:gdLst/>
              <a:ahLst/>
              <a:cxnLst/>
              <a:rect l="0" t="0" r="0" b="0"/>
              <a:pathLst>
                <a:path w="233750" h="334106">
                  <a:moveTo>
                    <a:pt x="103267" y="0"/>
                  </a:moveTo>
                  <a:lnTo>
                    <a:pt x="42395" y="37448"/>
                  </a:lnTo>
                  <a:lnTo>
                    <a:pt x="12474" y="80446"/>
                  </a:lnTo>
                  <a:lnTo>
                    <a:pt x="2275" y="120282"/>
                  </a:lnTo>
                  <a:lnTo>
                    <a:pt x="0" y="182900"/>
                  </a:lnTo>
                  <a:lnTo>
                    <a:pt x="9603" y="241542"/>
                  </a:lnTo>
                  <a:lnTo>
                    <a:pt x="17185" y="267619"/>
                  </a:lnTo>
                  <a:lnTo>
                    <a:pt x="41116" y="303424"/>
                  </a:lnTo>
                  <a:lnTo>
                    <a:pt x="55757" y="317349"/>
                  </a:lnTo>
                  <a:lnTo>
                    <a:pt x="73963" y="327437"/>
                  </a:lnTo>
                  <a:lnTo>
                    <a:pt x="109532" y="334105"/>
                  </a:lnTo>
                  <a:lnTo>
                    <a:pt x="132958" y="329425"/>
                  </a:lnTo>
                  <a:lnTo>
                    <a:pt x="155068" y="318377"/>
                  </a:lnTo>
                  <a:lnTo>
                    <a:pt x="186076" y="291256"/>
                  </a:lnTo>
                  <a:lnTo>
                    <a:pt x="209432" y="254104"/>
                  </a:lnTo>
                  <a:lnTo>
                    <a:pt x="228396" y="199628"/>
                  </a:lnTo>
                  <a:lnTo>
                    <a:pt x="233749" y="171782"/>
                  </a:lnTo>
                  <a:lnTo>
                    <a:pt x="227654" y="115777"/>
                  </a:lnTo>
                  <a:lnTo>
                    <a:pt x="219381" y="88891"/>
                  </a:lnTo>
                  <a:lnTo>
                    <a:pt x="181209" y="37789"/>
                  </a:lnTo>
                  <a:lnTo>
                    <a:pt x="154047" y="20425"/>
                  </a:lnTo>
                  <a:lnTo>
                    <a:pt x="123773" y="7871"/>
                  </a:lnTo>
                  <a:lnTo>
                    <a:pt x="114598" y="7587"/>
                  </a:lnTo>
                  <a:lnTo>
                    <a:pt x="7168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170114" y="4129390"/>
              <a:ext cx="926509" cy="60953"/>
            </a:xfrm>
            <a:custGeom>
              <a:avLst/>
              <a:gdLst/>
              <a:ahLst/>
              <a:cxnLst/>
              <a:rect l="0" t="0" r="0" b="0"/>
              <a:pathLst>
                <a:path w="926509" h="60953">
                  <a:moveTo>
                    <a:pt x="926508" y="60952"/>
                  </a:moveTo>
                  <a:lnTo>
                    <a:pt x="872363" y="49499"/>
                  </a:lnTo>
                  <a:lnTo>
                    <a:pt x="823006" y="36203"/>
                  </a:lnTo>
                  <a:lnTo>
                    <a:pt x="773398" y="25802"/>
                  </a:lnTo>
                  <a:lnTo>
                    <a:pt x="731337" y="18814"/>
                  </a:lnTo>
                  <a:lnTo>
                    <a:pt x="670978" y="11422"/>
                  </a:lnTo>
                  <a:lnTo>
                    <a:pt x="608661" y="8924"/>
                  </a:lnTo>
                  <a:lnTo>
                    <a:pt x="551291" y="7261"/>
                  </a:lnTo>
                  <a:lnTo>
                    <a:pt x="494898" y="0"/>
                  </a:lnTo>
                  <a:lnTo>
                    <a:pt x="438699" y="3808"/>
                  </a:lnTo>
                  <a:lnTo>
                    <a:pt x="375302" y="7420"/>
                  </a:lnTo>
                  <a:lnTo>
                    <a:pt x="313386" y="11253"/>
                  </a:lnTo>
                  <a:lnTo>
                    <a:pt x="250767" y="17339"/>
                  </a:lnTo>
                  <a:lnTo>
                    <a:pt x="201943" y="23983"/>
                  </a:lnTo>
                  <a:lnTo>
                    <a:pt x="150431" y="27771"/>
                  </a:lnTo>
                  <a:lnTo>
                    <a:pt x="98124" y="34482"/>
                  </a:lnTo>
                  <a:lnTo>
                    <a:pt x="38793" y="38825"/>
                  </a:lnTo>
                  <a:lnTo>
                    <a:pt x="0" y="39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8191171" y="4327212"/>
            <a:ext cx="871024" cy="505369"/>
            <a:chOff x="8191171" y="4327212"/>
            <a:chExt cx="871024" cy="505369"/>
          </a:xfrm>
        </p:grpSpPr>
        <p:sp>
          <p:nvSpPr>
            <p:cNvPr id="186" name="Freeform 185"/>
            <p:cNvSpPr/>
            <p:nvPr/>
          </p:nvSpPr>
          <p:spPr>
            <a:xfrm>
              <a:off x="8191171" y="4358798"/>
              <a:ext cx="42115" cy="379026"/>
            </a:xfrm>
            <a:custGeom>
              <a:avLst/>
              <a:gdLst/>
              <a:ahLst/>
              <a:cxnLst/>
              <a:rect l="0" t="0" r="0" b="0"/>
              <a:pathLst>
                <a:path w="42115" h="379026">
                  <a:moveTo>
                    <a:pt x="42114" y="0"/>
                  </a:moveTo>
                  <a:lnTo>
                    <a:pt x="33781" y="52050"/>
                  </a:lnTo>
                  <a:lnTo>
                    <a:pt x="32236" y="101990"/>
                  </a:lnTo>
                  <a:lnTo>
                    <a:pt x="26125" y="155197"/>
                  </a:lnTo>
                  <a:lnTo>
                    <a:pt x="22058" y="207907"/>
                  </a:lnTo>
                  <a:lnTo>
                    <a:pt x="18135" y="260260"/>
                  </a:lnTo>
                  <a:lnTo>
                    <a:pt x="12031" y="315921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285927" y="4727295"/>
              <a:ext cx="24076" cy="105286"/>
            </a:xfrm>
            <a:custGeom>
              <a:avLst/>
              <a:gdLst/>
              <a:ahLst/>
              <a:cxnLst/>
              <a:rect l="0" t="0" r="0" b="0"/>
              <a:pathLst>
                <a:path w="24076" h="105286">
                  <a:moveTo>
                    <a:pt x="10529" y="0"/>
                  </a:moveTo>
                  <a:lnTo>
                    <a:pt x="21707" y="16768"/>
                  </a:lnTo>
                  <a:lnTo>
                    <a:pt x="24075" y="37478"/>
                  </a:lnTo>
                  <a:lnTo>
                    <a:pt x="16064" y="83312"/>
                  </a:lnTo>
                  <a:lnTo>
                    <a:pt x="9869" y="9551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380684" y="4352396"/>
              <a:ext cx="207688" cy="319138"/>
            </a:xfrm>
            <a:custGeom>
              <a:avLst/>
              <a:gdLst/>
              <a:ahLst/>
              <a:cxnLst/>
              <a:rect l="0" t="0" r="0" b="0"/>
              <a:pathLst>
                <a:path w="207688" h="319138">
                  <a:moveTo>
                    <a:pt x="42114" y="80101"/>
                  </a:moveTo>
                  <a:lnTo>
                    <a:pt x="30935" y="68922"/>
                  </a:lnTo>
                  <a:lnTo>
                    <a:pt x="29983" y="63290"/>
                  </a:lnTo>
                  <a:lnTo>
                    <a:pt x="31687" y="57195"/>
                  </a:lnTo>
                  <a:lnTo>
                    <a:pt x="51233" y="30603"/>
                  </a:lnTo>
                  <a:lnTo>
                    <a:pt x="70811" y="9803"/>
                  </a:lnTo>
                  <a:lnTo>
                    <a:pt x="90743" y="2064"/>
                  </a:lnTo>
                  <a:lnTo>
                    <a:pt x="102609" y="0"/>
                  </a:lnTo>
                  <a:lnTo>
                    <a:pt x="111690" y="2134"/>
                  </a:lnTo>
                  <a:lnTo>
                    <a:pt x="118914" y="7066"/>
                  </a:lnTo>
                  <a:lnTo>
                    <a:pt x="124899" y="13864"/>
                  </a:lnTo>
                  <a:lnTo>
                    <a:pt x="131549" y="33895"/>
                  </a:lnTo>
                  <a:lnTo>
                    <a:pt x="133336" y="57225"/>
                  </a:lnTo>
                  <a:lnTo>
                    <a:pt x="130231" y="79293"/>
                  </a:lnTo>
                  <a:lnTo>
                    <a:pt x="121831" y="97679"/>
                  </a:lnTo>
                  <a:lnTo>
                    <a:pt x="95332" y="131116"/>
                  </a:lnTo>
                  <a:lnTo>
                    <a:pt x="99302" y="127731"/>
                  </a:lnTo>
                  <a:lnTo>
                    <a:pt x="125868" y="123850"/>
                  </a:lnTo>
                  <a:lnTo>
                    <a:pt x="147189" y="129181"/>
                  </a:lnTo>
                  <a:lnTo>
                    <a:pt x="167192" y="140519"/>
                  </a:lnTo>
                  <a:lnTo>
                    <a:pt x="183882" y="157256"/>
                  </a:lnTo>
                  <a:lnTo>
                    <a:pt x="200842" y="191999"/>
                  </a:lnTo>
                  <a:lnTo>
                    <a:pt x="207687" y="231929"/>
                  </a:lnTo>
                  <a:lnTo>
                    <a:pt x="204126" y="267807"/>
                  </a:lnTo>
                  <a:lnTo>
                    <a:pt x="192498" y="286748"/>
                  </a:lnTo>
                  <a:lnTo>
                    <a:pt x="174462" y="301796"/>
                  </a:lnTo>
                  <a:lnTo>
                    <a:pt x="138000" y="315674"/>
                  </a:lnTo>
                  <a:lnTo>
                    <a:pt x="98730" y="319137"/>
                  </a:lnTo>
                  <a:lnTo>
                    <a:pt x="42637" y="307345"/>
                  </a:lnTo>
                  <a:lnTo>
                    <a:pt x="0" y="301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612311" y="4360261"/>
              <a:ext cx="164213" cy="258290"/>
            </a:xfrm>
            <a:custGeom>
              <a:avLst/>
              <a:gdLst/>
              <a:ahLst/>
              <a:cxnLst/>
              <a:rect l="0" t="0" r="0" b="0"/>
              <a:pathLst>
                <a:path w="164213" h="258290">
                  <a:moveTo>
                    <a:pt x="126342" y="9065"/>
                  </a:moveTo>
                  <a:lnTo>
                    <a:pt x="67725" y="0"/>
                  </a:lnTo>
                  <a:lnTo>
                    <a:pt x="27346" y="4560"/>
                  </a:lnTo>
                  <a:lnTo>
                    <a:pt x="18230" y="10741"/>
                  </a:lnTo>
                  <a:lnTo>
                    <a:pt x="12154" y="19541"/>
                  </a:lnTo>
                  <a:lnTo>
                    <a:pt x="8103" y="30087"/>
                  </a:lnTo>
                  <a:lnTo>
                    <a:pt x="6721" y="54283"/>
                  </a:lnTo>
                  <a:lnTo>
                    <a:pt x="9776" y="107944"/>
                  </a:lnTo>
                  <a:lnTo>
                    <a:pt x="12367" y="113589"/>
                  </a:lnTo>
                  <a:lnTo>
                    <a:pt x="16433" y="113843"/>
                  </a:lnTo>
                  <a:lnTo>
                    <a:pt x="45359" y="94622"/>
                  </a:lnTo>
                  <a:lnTo>
                    <a:pt x="67732" y="91154"/>
                  </a:lnTo>
                  <a:lnTo>
                    <a:pt x="90935" y="94682"/>
                  </a:lnTo>
                  <a:lnTo>
                    <a:pt x="117151" y="109822"/>
                  </a:lnTo>
                  <a:lnTo>
                    <a:pt x="139736" y="131466"/>
                  </a:lnTo>
                  <a:lnTo>
                    <a:pt x="154132" y="153933"/>
                  </a:lnTo>
                  <a:lnTo>
                    <a:pt x="164212" y="192888"/>
                  </a:lnTo>
                  <a:lnTo>
                    <a:pt x="160331" y="217106"/>
                  </a:lnTo>
                  <a:lnTo>
                    <a:pt x="156020" y="228478"/>
                  </a:lnTo>
                  <a:lnTo>
                    <a:pt x="141872" y="244232"/>
                  </a:lnTo>
                  <a:lnTo>
                    <a:pt x="133186" y="250071"/>
                  </a:lnTo>
                  <a:lnTo>
                    <a:pt x="98604" y="258289"/>
                  </a:lnTo>
                  <a:lnTo>
                    <a:pt x="39501" y="252960"/>
                  </a:lnTo>
                  <a:lnTo>
                    <a:pt x="0" y="251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825562" y="4327212"/>
              <a:ext cx="236633" cy="279695"/>
            </a:xfrm>
            <a:custGeom>
              <a:avLst/>
              <a:gdLst/>
              <a:ahLst/>
              <a:cxnLst/>
              <a:rect l="0" t="0" r="0" b="0"/>
              <a:pathLst>
                <a:path w="236633" h="279695">
                  <a:moveTo>
                    <a:pt x="71018" y="10529"/>
                  </a:moveTo>
                  <a:lnTo>
                    <a:pt x="46972" y="28509"/>
                  </a:lnTo>
                  <a:lnTo>
                    <a:pt x="26719" y="54851"/>
                  </a:lnTo>
                  <a:lnTo>
                    <a:pt x="4974" y="105576"/>
                  </a:lnTo>
                  <a:lnTo>
                    <a:pt x="0" y="164267"/>
                  </a:lnTo>
                  <a:lnTo>
                    <a:pt x="9070" y="225947"/>
                  </a:lnTo>
                  <a:lnTo>
                    <a:pt x="12172" y="238369"/>
                  </a:lnTo>
                  <a:lnTo>
                    <a:pt x="24977" y="258410"/>
                  </a:lnTo>
                  <a:lnTo>
                    <a:pt x="33305" y="267030"/>
                  </a:lnTo>
                  <a:lnTo>
                    <a:pt x="55037" y="276607"/>
                  </a:lnTo>
                  <a:lnTo>
                    <a:pt x="79123" y="279694"/>
                  </a:lnTo>
                  <a:lnTo>
                    <a:pt x="133870" y="269167"/>
                  </a:lnTo>
                  <a:lnTo>
                    <a:pt x="188266" y="234427"/>
                  </a:lnTo>
                  <a:lnTo>
                    <a:pt x="213252" y="208280"/>
                  </a:lnTo>
                  <a:lnTo>
                    <a:pt x="229885" y="172717"/>
                  </a:lnTo>
                  <a:lnTo>
                    <a:pt x="236632" y="132544"/>
                  </a:lnTo>
                  <a:lnTo>
                    <a:pt x="227454" y="91005"/>
                  </a:lnTo>
                  <a:lnTo>
                    <a:pt x="209916" y="60240"/>
                  </a:lnTo>
                  <a:lnTo>
                    <a:pt x="189902" y="36306"/>
                  </a:lnTo>
                  <a:lnTo>
                    <a:pt x="163565" y="19986"/>
                  </a:lnTo>
                  <a:lnTo>
                    <a:pt x="120884" y="5161"/>
                  </a:lnTo>
                  <a:lnTo>
                    <a:pt x="67913" y="1019"/>
                  </a:lnTo>
                  <a:lnTo>
                    <a:pt x="394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776476" y="775715"/>
            <a:ext cx="1589024" cy="1589024"/>
            <a:chOff x="1776476" y="775715"/>
            <a:chExt cx="1589024" cy="1589024"/>
          </a:xfrm>
        </p:grpSpPr>
        <p:sp>
          <p:nvSpPr>
            <p:cNvPr id="2" name="Oval 1"/>
            <p:cNvSpPr/>
            <p:nvPr/>
          </p:nvSpPr>
          <p:spPr>
            <a:xfrm>
              <a:off x="1776476" y="775715"/>
              <a:ext cx="1589024" cy="15890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2231770" y="1032129"/>
              <a:ext cx="672085" cy="937768"/>
              <a:chOff x="2231770" y="1032129"/>
              <a:chExt cx="672085" cy="937768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2231770" y="1032129"/>
                <a:ext cx="189485" cy="37896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2714370" y="1070229"/>
                <a:ext cx="189485" cy="37896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Oval 4"/>
              <p:cNvSpPr/>
              <p:nvPr/>
            </p:nvSpPr>
            <p:spPr>
              <a:xfrm>
                <a:off x="2460370" y="1590929"/>
                <a:ext cx="189485" cy="37896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1852676" y="2985516"/>
            <a:ext cx="1589024" cy="1589024"/>
            <a:chOff x="1852676" y="2985516"/>
            <a:chExt cx="1589024" cy="1589024"/>
          </a:xfrm>
        </p:grpSpPr>
        <p:sp>
          <p:nvSpPr>
            <p:cNvPr id="8" name="Oval 7"/>
            <p:cNvSpPr/>
            <p:nvPr/>
          </p:nvSpPr>
          <p:spPr>
            <a:xfrm>
              <a:off x="1852676" y="2985516"/>
              <a:ext cx="1589024" cy="15890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282570" y="3267328"/>
              <a:ext cx="672085" cy="937769"/>
              <a:chOff x="2282570" y="3267328"/>
              <a:chExt cx="672085" cy="937769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2282570" y="3267328"/>
                <a:ext cx="189485" cy="378969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765170" y="3305428"/>
                <a:ext cx="189485" cy="378969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2511170" y="3826128"/>
                <a:ext cx="189485" cy="378969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9" name="Group 18"/>
          <p:cNvGrpSpPr/>
          <p:nvPr/>
        </p:nvGrpSpPr>
        <p:grpSpPr>
          <a:xfrm>
            <a:off x="4176776" y="724915"/>
            <a:ext cx="1589024" cy="1589024"/>
            <a:chOff x="4176776" y="724915"/>
            <a:chExt cx="1589024" cy="1589024"/>
          </a:xfrm>
        </p:grpSpPr>
        <p:sp>
          <p:nvSpPr>
            <p:cNvPr id="14" name="Oval 13"/>
            <p:cNvSpPr/>
            <p:nvPr/>
          </p:nvSpPr>
          <p:spPr>
            <a:xfrm>
              <a:off x="4176776" y="724915"/>
              <a:ext cx="1589024" cy="15890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632071" y="981329"/>
              <a:ext cx="672083" cy="937768"/>
              <a:chOff x="4632071" y="981329"/>
              <a:chExt cx="672083" cy="937768"/>
            </a:xfrm>
          </p:grpSpPr>
          <p:sp>
            <p:nvSpPr>
              <p:cNvPr id="15" name="Oval 14"/>
              <p:cNvSpPr/>
              <p:nvPr/>
            </p:nvSpPr>
            <p:spPr>
              <a:xfrm>
                <a:off x="4632071" y="981329"/>
                <a:ext cx="189483" cy="37896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5114671" y="1019429"/>
                <a:ext cx="189483" cy="37896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4860671" y="1540129"/>
                <a:ext cx="189483" cy="37896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4214876" y="2998216"/>
            <a:ext cx="1589024" cy="1589024"/>
            <a:chOff x="4214876" y="2998216"/>
            <a:chExt cx="1589024" cy="1589024"/>
          </a:xfrm>
        </p:grpSpPr>
        <p:sp>
          <p:nvSpPr>
            <p:cNvPr id="20" name="Oval 19"/>
            <p:cNvSpPr/>
            <p:nvPr/>
          </p:nvSpPr>
          <p:spPr>
            <a:xfrm>
              <a:off x="4214876" y="2998216"/>
              <a:ext cx="1589024" cy="15890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4682871" y="3280028"/>
              <a:ext cx="672083" cy="937769"/>
              <a:chOff x="4682871" y="3280028"/>
              <a:chExt cx="672083" cy="937769"/>
            </a:xfrm>
          </p:grpSpPr>
          <p:sp>
            <p:nvSpPr>
              <p:cNvPr id="21" name="Oval 20"/>
              <p:cNvSpPr/>
              <p:nvPr/>
            </p:nvSpPr>
            <p:spPr>
              <a:xfrm>
                <a:off x="4682871" y="3280028"/>
                <a:ext cx="189483" cy="378969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5165471" y="3318128"/>
                <a:ext cx="189483" cy="378969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4911471" y="3838828"/>
                <a:ext cx="189483" cy="378969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6437376" y="686815"/>
            <a:ext cx="1589024" cy="1589024"/>
            <a:chOff x="6437376" y="686815"/>
            <a:chExt cx="1589024" cy="1589024"/>
          </a:xfrm>
        </p:grpSpPr>
        <p:sp>
          <p:nvSpPr>
            <p:cNvPr id="26" name="Oval 25"/>
            <p:cNvSpPr/>
            <p:nvPr/>
          </p:nvSpPr>
          <p:spPr>
            <a:xfrm>
              <a:off x="6437376" y="686815"/>
              <a:ext cx="1589024" cy="15890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6918070" y="968629"/>
              <a:ext cx="672085" cy="937768"/>
              <a:chOff x="6918070" y="968629"/>
              <a:chExt cx="672085" cy="937768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6918070" y="968629"/>
                <a:ext cx="189485" cy="37896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7400670" y="1006729"/>
                <a:ext cx="189485" cy="37896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7146670" y="1527429"/>
                <a:ext cx="189485" cy="378968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7" name="Group 36"/>
          <p:cNvGrpSpPr/>
          <p:nvPr/>
        </p:nvGrpSpPr>
        <p:grpSpPr>
          <a:xfrm>
            <a:off x="6526276" y="2972816"/>
            <a:ext cx="1589024" cy="1589024"/>
            <a:chOff x="6526276" y="2972816"/>
            <a:chExt cx="1589024" cy="1589024"/>
          </a:xfrm>
        </p:grpSpPr>
        <p:sp>
          <p:nvSpPr>
            <p:cNvPr id="32" name="Oval 31"/>
            <p:cNvSpPr/>
            <p:nvPr/>
          </p:nvSpPr>
          <p:spPr>
            <a:xfrm>
              <a:off x="6526276" y="2972816"/>
              <a:ext cx="1589024" cy="158902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6981570" y="3292728"/>
              <a:ext cx="672085" cy="937769"/>
              <a:chOff x="6981570" y="3292728"/>
              <a:chExt cx="672085" cy="937769"/>
            </a:xfrm>
          </p:grpSpPr>
          <p:sp>
            <p:nvSpPr>
              <p:cNvPr id="33" name="Oval 32"/>
              <p:cNvSpPr/>
              <p:nvPr/>
            </p:nvSpPr>
            <p:spPr>
              <a:xfrm>
                <a:off x="6981570" y="3292728"/>
                <a:ext cx="189485" cy="378969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7464170" y="3330828"/>
                <a:ext cx="189485" cy="378969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7210170" y="3851528"/>
                <a:ext cx="189485" cy="378969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2254249" y="1062740"/>
            <a:ext cx="133479" cy="307862"/>
            <a:chOff x="2254249" y="1062740"/>
            <a:chExt cx="133479" cy="307862"/>
          </a:xfrm>
        </p:grpSpPr>
        <p:sp>
          <p:nvSpPr>
            <p:cNvPr id="38" name="Freeform 37"/>
            <p:cNvSpPr/>
            <p:nvPr/>
          </p:nvSpPr>
          <p:spPr>
            <a:xfrm>
              <a:off x="2254249" y="1062740"/>
              <a:ext cx="133479" cy="307464"/>
            </a:xfrm>
            <a:custGeom>
              <a:avLst/>
              <a:gdLst/>
              <a:ahLst/>
              <a:cxnLst/>
              <a:rect l="0" t="0" r="0" b="0"/>
              <a:pathLst>
                <a:path w="133479" h="307464">
                  <a:moveTo>
                    <a:pt x="62020" y="95394"/>
                  </a:moveTo>
                  <a:lnTo>
                    <a:pt x="45252" y="106573"/>
                  </a:lnTo>
                  <a:lnTo>
                    <a:pt x="33901" y="121419"/>
                  </a:lnTo>
                  <a:lnTo>
                    <a:pt x="17081" y="159547"/>
                  </a:lnTo>
                  <a:lnTo>
                    <a:pt x="11660" y="196031"/>
                  </a:lnTo>
                  <a:lnTo>
                    <a:pt x="14409" y="205769"/>
                  </a:lnTo>
                  <a:lnTo>
                    <a:pt x="19750" y="213431"/>
                  </a:lnTo>
                  <a:lnTo>
                    <a:pt x="26821" y="219709"/>
                  </a:lnTo>
                  <a:lnTo>
                    <a:pt x="35045" y="221555"/>
                  </a:lnTo>
                  <a:lnTo>
                    <a:pt x="53541" y="217366"/>
                  </a:lnTo>
                  <a:lnTo>
                    <a:pt x="61046" y="211804"/>
                  </a:lnTo>
                  <a:lnTo>
                    <a:pt x="72506" y="196265"/>
                  </a:lnTo>
                  <a:lnTo>
                    <a:pt x="85534" y="162197"/>
                  </a:lnTo>
                  <a:lnTo>
                    <a:pt x="91214" y="122467"/>
                  </a:lnTo>
                  <a:lnTo>
                    <a:pt x="87308" y="86648"/>
                  </a:lnTo>
                  <a:lnTo>
                    <a:pt x="82388" y="80205"/>
                  </a:lnTo>
                  <a:lnTo>
                    <a:pt x="75599" y="77079"/>
                  </a:lnTo>
                  <a:lnTo>
                    <a:pt x="67563" y="76165"/>
                  </a:lnTo>
                  <a:lnTo>
                    <a:pt x="61036" y="79065"/>
                  </a:lnTo>
                  <a:lnTo>
                    <a:pt x="50664" y="91646"/>
                  </a:lnTo>
                  <a:lnTo>
                    <a:pt x="43838" y="124050"/>
                  </a:lnTo>
                  <a:lnTo>
                    <a:pt x="42701" y="175751"/>
                  </a:lnTo>
                  <a:lnTo>
                    <a:pt x="46805" y="198959"/>
                  </a:lnTo>
                  <a:lnTo>
                    <a:pt x="50707" y="204211"/>
                  </a:lnTo>
                  <a:lnTo>
                    <a:pt x="55647" y="205374"/>
                  </a:lnTo>
                  <a:lnTo>
                    <a:pt x="61281" y="203809"/>
                  </a:lnTo>
                  <a:lnTo>
                    <a:pt x="66207" y="199256"/>
                  </a:lnTo>
                  <a:lnTo>
                    <a:pt x="78728" y="174911"/>
                  </a:lnTo>
                  <a:lnTo>
                    <a:pt x="90320" y="125356"/>
                  </a:lnTo>
                  <a:lnTo>
                    <a:pt x="91415" y="111859"/>
                  </a:lnTo>
                  <a:lnTo>
                    <a:pt x="89806" y="106371"/>
                  </a:lnTo>
                  <a:lnTo>
                    <a:pt x="86393" y="106221"/>
                  </a:lnTo>
                  <a:lnTo>
                    <a:pt x="81778" y="109631"/>
                  </a:lnTo>
                  <a:lnTo>
                    <a:pt x="76651" y="125898"/>
                  </a:lnTo>
                  <a:lnTo>
                    <a:pt x="75541" y="147556"/>
                  </a:lnTo>
                  <a:lnTo>
                    <a:pt x="87443" y="200616"/>
                  </a:lnTo>
                  <a:lnTo>
                    <a:pt x="91837" y="205316"/>
                  </a:lnTo>
                  <a:lnTo>
                    <a:pt x="97106" y="206110"/>
                  </a:lnTo>
                  <a:lnTo>
                    <a:pt x="102958" y="204300"/>
                  </a:lnTo>
                  <a:lnTo>
                    <a:pt x="112580" y="192930"/>
                  </a:lnTo>
                  <a:lnTo>
                    <a:pt x="128289" y="157034"/>
                  </a:lnTo>
                  <a:lnTo>
                    <a:pt x="127929" y="120937"/>
                  </a:lnTo>
                  <a:lnTo>
                    <a:pt x="120413" y="86195"/>
                  </a:lnTo>
                  <a:lnTo>
                    <a:pt x="117326" y="82242"/>
                  </a:lnTo>
                  <a:lnTo>
                    <a:pt x="114099" y="83117"/>
                  </a:lnTo>
                  <a:lnTo>
                    <a:pt x="110777" y="87209"/>
                  </a:lnTo>
                  <a:lnTo>
                    <a:pt x="100513" y="115326"/>
                  </a:lnTo>
                  <a:lnTo>
                    <a:pt x="101241" y="153292"/>
                  </a:lnTo>
                  <a:lnTo>
                    <a:pt x="103375" y="158560"/>
                  </a:lnTo>
                  <a:lnTo>
                    <a:pt x="105968" y="158561"/>
                  </a:lnTo>
                  <a:lnTo>
                    <a:pt x="111968" y="149205"/>
                  </a:lnTo>
                  <a:lnTo>
                    <a:pt x="118534" y="133348"/>
                  </a:lnTo>
                  <a:lnTo>
                    <a:pt x="119113" y="114602"/>
                  </a:lnTo>
                  <a:lnTo>
                    <a:pt x="117810" y="94572"/>
                  </a:lnTo>
                  <a:lnTo>
                    <a:pt x="121314" y="63565"/>
                  </a:lnTo>
                  <a:lnTo>
                    <a:pt x="118399" y="42644"/>
                  </a:lnTo>
                  <a:lnTo>
                    <a:pt x="114814" y="38000"/>
                  </a:lnTo>
                  <a:lnTo>
                    <a:pt x="110084" y="37244"/>
                  </a:lnTo>
                  <a:lnTo>
                    <a:pt x="104591" y="39080"/>
                  </a:lnTo>
                  <a:lnTo>
                    <a:pt x="100929" y="44983"/>
                  </a:lnTo>
                  <a:lnTo>
                    <a:pt x="96860" y="64021"/>
                  </a:lnTo>
                  <a:lnTo>
                    <a:pt x="101291" y="81840"/>
                  </a:lnTo>
                  <a:lnTo>
                    <a:pt x="105748" y="89868"/>
                  </a:lnTo>
                  <a:lnTo>
                    <a:pt x="109890" y="91710"/>
                  </a:lnTo>
                  <a:lnTo>
                    <a:pt x="113820" y="89429"/>
                  </a:lnTo>
                  <a:lnTo>
                    <a:pt x="117611" y="84398"/>
                  </a:lnTo>
                  <a:lnTo>
                    <a:pt x="122945" y="54961"/>
                  </a:lnTo>
                  <a:lnTo>
                    <a:pt x="118936" y="22193"/>
                  </a:lnTo>
                  <a:lnTo>
                    <a:pt x="114002" y="13838"/>
                  </a:lnTo>
                  <a:lnTo>
                    <a:pt x="99161" y="1435"/>
                  </a:lnTo>
                  <a:lnTo>
                    <a:pt x="91460" y="0"/>
                  </a:lnTo>
                  <a:lnTo>
                    <a:pt x="83986" y="1382"/>
                  </a:lnTo>
                  <a:lnTo>
                    <a:pt x="76664" y="4643"/>
                  </a:lnTo>
                  <a:lnTo>
                    <a:pt x="65409" y="17626"/>
                  </a:lnTo>
                  <a:lnTo>
                    <a:pt x="60770" y="26001"/>
                  </a:lnTo>
                  <a:lnTo>
                    <a:pt x="58735" y="44666"/>
                  </a:lnTo>
                  <a:lnTo>
                    <a:pt x="66960" y="85244"/>
                  </a:lnTo>
                  <a:lnTo>
                    <a:pt x="71163" y="89797"/>
                  </a:lnTo>
                  <a:lnTo>
                    <a:pt x="76304" y="90493"/>
                  </a:lnTo>
                  <a:lnTo>
                    <a:pt x="82071" y="88617"/>
                  </a:lnTo>
                  <a:lnTo>
                    <a:pt x="85916" y="82687"/>
                  </a:lnTo>
                  <a:lnTo>
                    <a:pt x="90188" y="63620"/>
                  </a:lnTo>
                  <a:lnTo>
                    <a:pt x="87004" y="32167"/>
                  </a:lnTo>
                  <a:lnTo>
                    <a:pt x="82185" y="26337"/>
                  </a:lnTo>
                  <a:lnTo>
                    <a:pt x="75464" y="23620"/>
                  </a:lnTo>
                  <a:lnTo>
                    <a:pt x="67473" y="22978"/>
                  </a:lnTo>
                  <a:lnTo>
                    <a:pt x="59806" y="26060"/>
                  </a:lnTo>
                  <a:lnTo>
                    <a:pt x="45048" y="38843"/>
                  </a:lnTo>
                  <a:lnTo>
                    <a:pt x="24916" y="75645"/>
                  </a:lnTo>
                  <a:lnTo>
                    <a:pt x="14501" y="107480"/>
                  </a:lnTo>
                  <a:lnTo>
                    <a:pt x="4463" y="167681"/>
                  </a:lnTo>
                  <a:lnTo>
                    <a:pt x="3762" y="171662"/>
                  </a:lnTo>
                  <a:lnTo>
                    <a:pt x="4464" y="170806"/>
                  </a:lnTo>
                  <a:lnTo>
                    <a:pt x="6101" y="166726"/>
                  </a:lnTo>
                  <a:lnTo>
                    <a:pt x="7561" y="127725"/>
                  </a:lnTo>
                  <a:lnTo>
                    <a:pt x="3120" y="102634"/>
                  </a:lnTo>
                  <a:lnTo>
                    <a:pt x="4036" y="103730"/>
                  </a:lnTo>
                  <a:lnTo>
                    <a:pt x="5816" y="107971"/>
                  </a:lnTo>
                  <a:lnTo>
                    <a:pt x="0" y="165259"/>
                  </a:lnTo>
                  <a:lnTo>
                    <a:pt x="10453" y="221231"/>
                  </a:lnTo>
                  <a:lnTo>
                    <a:pt x="28237" y="273142"/>
                  </a:lnTo>
                  <a:lnTo>
                    <a:pt x="39596" y="289817"/>
                  </a:lnTo>
                  <a:lnTo>
                    <a:pt x="44731" y="291690"/>
                  </a:lnTo>
                  <a:lnTo>
                    <a:pt x="49324" y="289429"/>
                  </a:lnTo>
                  <a:lnTo>
                    <a:pt x="53556" y="284412"/>
                  </a:lnTo>
                  <a:lnTo>
                    <a:pt x="54038" y="277558"/>
                  </a:lnTo>
                  <a:lnTo>
                    <a:pt x="37558" y="231297"/>
                  </a:lnTo>
                  <a:lnTo>
                    <a:pt x="21367" y="205982"/>
                  </a:lnTo>
                  <a:lnTo>
                    <a:pt x="16200" y="204214"/>
                  </a:lnTo>
                  <a:lnTo>
                    <a:pt x="11586" y="206545"/>
                  </a:lnTo>
                  <a:lnTo>
                    <a:pt x="7341" y="211609"/>
                  </a:lnTo>
                  <a:lnTo>
                    <a:pt x="5680" y="218494"/>
                  </a:lnTo>
                  <a:lnTo>
                    <a:pt x="6954" y="235503"/>
                  </a:lnTo>
                  <a:lnTo>
                    <a:pt x="19838" y="264810"/>
                  </a:lnTo>
                  <a:lnTo>
                    <a:pt x="38473" y="290131"/>
                  </a:lnTo>
                  <a:lnTo>
                    <a:pt x="46322" y="294239"/>
                  </a:lnTo>
                  <a:lnTo>
                    <a:pt x="64402" y="295684"/>
                  </a:lnTo>
                  <a:lnTo>
                    <a:pt x="71797" y="292091"/>
                  </a:lnTo>
                  <a:lnTo>
                    <a:pt x="83133" y="278742"/>
                  </a:lnTo>
                  <a:lnTo>
                    <a:pt x="85454" y="270268"/>
                  </a:lnTo>
                  <a:lnTo>
                    <a:pt x="84913" y="251495"/>
                  </a:lnTo>
                  <a:lnTo>
                    <a:pt x="77654" y="234572"/>
                  </a:lnTo>
                  <a:lnTo>
                    <a:pt x="72443" y="226784"/>
                  </a:lnTo>
                  <a:lnTo>
                    <a:pt x="65459" y="222762"/>
                  </a:lnTo>
                  <a:lnTo>
                    <a:pt x="48341" y="221412"/>
                  </a:lnTo>
                  <a:lnTo>
                    <a:pt x="42372" y="226200"/>
                  </a:lnTo>
                  <a:lnTo>
                    <a:pt x="35740" y="243997"/>
                  </a:lnTo>
                  <a:lnTo>
                    <a:pt x="37596" y="274735"/>
                  </a:lnTo>
                  <a:lnTo>
                    <a:pt x="45705" y="292475"/>
                  </a:lnTo>
                  <a:lnTo>
                    <a:pt x="51144" y="300481"/>
                  </a:lnTo>
                  <a:lnTo>
                    <a:pt x="57109" y="303478"/>
                  </a:lnTo>
                  <a:lnTo>
                    <a:pt x="63425" y="303137"/>
                  </a:lnTo>
                  <a:lnTo>
                    <a:pt x="69976" y="300570"/>
                  </a:lnTo>
                  <a:lnTo>
                    <a:pt x="73173" y="294179"/>
                  </a:lnTo>
                  <a:lnTo>
                    <a:pt x="73606" y="274600"/>
                  </a:lnTo>
                  <a:lnTo>
                    <a:pt x="69744" y="268677"/>
                  </a:lnTo>
                  <a:lnTo>
                    <a:pt x="63660" y="265898"/>
                  </a:lnTo>
                  <a:lnTo>
                    <a:pt x="56094" y="265216"/>
                  </a:lnTo>
                  <a:lnTo>
                    <a:pt x="49881" y="268270"/>
                  </a:lnTo>
                  <a:lnTo>
                    <a:pt x="39857" y="281022"/>
                  </a:lnTo>
                  <a:lnTo>
                    <a:pt x="39056" y="288166"/>
                  </a:lnTo>
                  <a:lnTo>
                    <a:pt x="44405" y="302344"/>
                  </a:lnTo>
                  <a:lnTo>
                    <a:pt x="49107" y="304720"/>
                  </a:lnTo>
                  <a:lnTo>
                    <a:pt x="54581" y="303965"/>
                  </a:lnTo>
                  <a:lnTo>
                    <a:pt x="60570" y="301122"/>
                  </a:lnTo>
                  <a:lnTo>
                    <a:pt x="62223" y="296887"/>
                  </a:lnTo>
                  <a:lnTo>
                    <a:pt x="60986" y="291724"/>
                  </a:lnTo>
                  <a:lnTo>
                    <a:pt x="57821" y="285942"/>
                  </a:lnTo>
                  <a:lnTo>
                    <a:pt x="53371" y="284427"/>
                  </a:lnTo>
                  <a:lnTo>
                    <a:pt x="48066" y="285757"/>
                  </a:lnTo>
                  <a:lnTo>
                    <a:pt x="42189" y="288983"/>
                  </a:lnTo>
                  <a:lnTo>
                    <a:pt x="40610" y="293474"/>
                  </a:lnTo>
                  <a:lnTo>
                    <a:pt x="41898" y="298807"/>
                  </a:lnTo>
                  <a:lnTo>
                    <a:pt x="45096" y="304702"/>
                  </a:lnTo>
                  <a:lnTo>
                    <a:pt x="51907" y="307463"/>
                  </a:lnTo>
                  <a:lnTo>
                    <a:pt x="71953" y="307410"/>
                  </a:lnTo>
                  <a:lnTo>
                    <a:pt x="80341" y="303419"/>
                  </a:lnTo>
                  <a:lnTo>
                    <a:pt x="92779" y="289625"/>
                  </a:lnTo>
                  <a:lnTo>
                    <a:pt x="106359" y="262129"/>
                  </a:lnTo>
                  <a:lnTo>
                    <a:pt x="113569" y="199528"/>
                  </a:lnTo>
                  <a:lnTo>
                    <a:pt x="120584" y="138743"/>
                  </a:lnTo>
                  <a:lnTo>
                    <a:pt x="118107" y="113308"/>
                  </a:lnTo>
                  <a:lnTo>
                    <a:pt x="119298" y="114355"/>
                  </a:lnTo>
                  <a:lnTo>
                    <a:pt x="121263" y="118564"/>
                  </a:lnTo>
                  <a:lnTo>
                    <a:pt x="124674" y="171683"/>
                  </a:lnTo>
                  <a:lnTo>
                    <a:pt x="125089" y="225757"/>
                  </a:lnTo>
                  <a:lnTo>
                    <a:pt x="118906" y="247310"/>
                  </a:lnTo>
                  <a:lnTo>
                    <a:pt x="111869" y="258839"/>
                  </a:lnTo>
                  <a:lnTo>
                    <a:pt x="111631" y="257000"/>
                  </a:lnTo>
                  <a:lnTo>
                    <a:pt x="123550" y="194073"/>
                  </a:lnTo>
                  <a:lnTo>
                    <a:pt x="130294" y="159727"/>
                  </a:lnTo>
                  <a:lnTo>
                    <a:pt x="132103" y="157000"/>
                  </a:lnTo>
                  <a:lnTo>
                    <a:pt x="133308" y="159862"/>
                  </a:lnTo>
                  <a:lnTo>
                    <a:pt x="133478" y="174349"/>
                  </a:lnTo>
                  <a:lnTo>
                    <a:pt x="126513" y="228018"/>
                  </a:lnTo>
                  <a:lnTo>
                    <a:pt x="119540" y="248315"/>
                  </a:lnTo>
                  <a:lnTo>
                    <a:pt x="104134" y="2743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64767" y="1068469"/>
              <a:ext cx="104145" cy="302133"/>
            </a:xfrm>
            <a:custGeom>
              <a:avLst/>
              <a:gdLst/>
              <a:ahLst/>
              <a:cxnLst/>
              <a:rect l="0" t="0" r="0" b="0"/>
              <a:pathLst>
                <a:path w="104145" h="302133">
                  <a:moveTo>
                    <a:pt x="104144" y="173893"/>
                  </a:moveTo>
                  <a:lnTo>
                    <a:pt x="98555" y="190661"/>
                  </a:lnTo>
                  <a:lnTo>
                    <a:pt x="98931" y="208252"/>
                  </a:lnTo>
                  <a:lnTo>
                    <a:pt x="100657" y="227768"/>
                  </a:lnTo>
                  <a:lnTo>
                    <a:pt x="97526" y="248140"/>
                  </a:lnTo>
                  <a:lnTo>
                    <a:pt x="89114" y="265774"/>
                  </a:lnTo>
                  <a:lnTo>
                    <a:pt x="83596" y="273751"/>
                  </a:lnTo>
                  <a:lnTo>
                    <a:pt x="68106" y="285735"/>
                  </a:lnTo>
                  <a:lnTo>
                    <a:pt x="56542" y="292621"/>
                  </a:lnTo>
                  <a:lnTo>
                    <a:pt x="58372" y="292819"/>
                  </a:lnTo>
                  <a:lnTo>
                    <a:pt x="63101" y="291782"/>
                  </a:lnTo>
                  <a:lnTo>
                    <a:pt x="74594" y="281270"/>
                  </a:lnTo>
                  <a:lnTo>
                    <a:pt x="80935" y="273554"/>
                  </a:lnTo>
                  <a:lnTo>
                    <a:pt x="85162" y="273089"/>
                  </a:lnTo>
                  <a:lnTo>
                    <a:pt x="87980" y="277458"/>
                  </a:lnTo>
                  <a:lnTo>
                    <a:pt x="89859" y="285051"/>
                  </a:lnTo>
                  <a:lnTo>
                    <a:pt x="87602" y="291282"/>
                  </a:lnTo>
                  <a:lnTo>
                    <a:pt x="75735" y="301325"/>
                  </a:lnTo>
                  <a:lnTo>
                    <a:pt x="68827" y="302132"/>
                  </a:lnTo>
                  <a:lnTo>
                    <a:pt x="54913" y="296789"/>
                  </a:lnTo>
                  <a:lnTo>
                    <a:pt x="44049" y="283496"/>
                  </a:lnTo>
                  <a:lnTo>
                    <a:pt x="11853" y="225991"/>
                  </a:lnTo>
                  <a:lnTo>
                    <a:pt x="4634" y="204067"/>
                  </a:lnTo>
                  <a:lnTo>
                    <a:pt x="0" y="151864"/>
                  </a:lnTo>
                  <a:lnTo>
                    <a:pt x="2317" y="113554"/>
                  </a:lnTo>
                  <a:lnTo>
                    <a:pt x="16862" y="58453"/>
                  </a:lnTo>
                  <a:lnTo>
                    <a:pt x="36334" y="791"/>
                  </a:lnTo>
                  <a:lnTo>
                    <a:pt x="37881" y="0"/>
                  </a:lnTo>
                  <a:lnTo>
                    <a:pt x="40974" y="54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523842" y="1158134"/>
            <a:ext cx="303385" cy="758053"/>
            <a:chOff x="2523842" y="1158134"/>
            <a:chExt cx="303385" cy="758053"/>
          </a:xfrm>
        </p:grpSpPr>
        <p:sp>
          <p:nvSpPr>
            <p:cNvPr id="41" name="Freeform 40"/>
            <p:cNvSpPr/>
            <p:nvPr/>
          </p:nvSpPr>
          <p:spPr>
            <a:xfrm>
              <a:off x="2523842" y="1652324"/>
              <a:ext cx="55640" cy="263863"/>
            </a:xfrm>
            <a:custGeom>
              <a:avLst/>
              <a:gdLst/>
              <a:ahLst/>
              <a:cxnLst/>
              <a:rect l="0" t="0" r="0" b="0"/>
              <a:pathLst>
                <a:path w="55640" h="263863">
                  <a:moveTo>
                    <a:pt x="55639" y="11178"/>
                  </a:moveTo>
                  <a:lnTo>
                    <a:pt x="44461" y="0"/>
                  </a:lnTo>
                  <a:lnTo>
                    <a:pt x="41168" y="1386"/>
                  </a:lnTo>
                  <a:lnTo>
                    <a:pt x="37509" y="15405"/>
                  </a:lnTo>
                  <a:lnTo>
                    <a:pt x="42123" y="34114"/>
                  </a:lnTo>
                  <a:lnTo>
                    <a:pt x="46628" y="44016"/>
                  </a:lnTo>
                  <a:lnTo>
                    <a:pt x="46122" y="49448"/>
                  </a:lnTo>
                  <a:lnTo>
                    <a:pt x="42276" y="51899"/>
                  </a:lnTo>
                  <a:lnTo>
                    <a:pt x="36202" y="52363"/>
                  </a:lnTo>
                  <a:lnTo>
                    <a:pt x="23214" y="59119"/>
                  </a:lnTo>
                  <a:lnTo>
                    <a:pt x="16475" y="64195"/>
                  </a:lnTo>
                  <a:lnTo>
                    <a:pt x="14322" y="69920"/>
                  </a:lnTo>
                  <a:lnTo>
                    <a:pt x="15226" y="76075"/>
                  </a:lnTo>
                  <a:lnTo>
                    <a:pt x="27900" y="108355"/>
                  </a:lnTo>
                  <a:lnTo>
                    <a:pt x="26618" y="113398"/>
                  </a:lnTo>
                  <a:lnTo>
                    <a:pt x="22254" y="115589"/>
                  </a:lnTo>
                  <a:lnTo>
                    <a:pt x="15835" y="115881"/>
                  </a:lnTo>
                  <a:lnTo>
                    <a:pt x="12725" y="120754"/>
                  </a:lnTo>
                  <a:lnTo>
                    <a:pt x="10429" y="147630"/>
                  </a:lnTo>
                  <a:lnTo>
                    <a:pt x="0" y="173791"/>
                  </a:lnTo>
                  <a:lnTo>
                    <a:pt x="885" y="197314"/>
                  </a:lnTo>
                  <a:lnTo>
                    <a:pt x="8298" y="217128"/>
                  </a:lnTo>
                  <a:lnTo>
                    <a:pt x="35280" y="253895"/>
                  </a:lnTo>
                  <a:lnTo>
                    <a:pt x="36218" y="257217"/>
                  </a:lnTo>
                  <a:lnTo>
                    <a:pt x="34583" y="263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90051" y="1158134"/>
              <a:ext cx="37176" cy="263214"/>
            </a:xfrm>
            <a:custGeom>
              <a:avLst/>
              <a:gdLst/>
              <a:ahLst/>
              <a:cxnLst/>
              <a:rect l="0" t="0" r="0" b="0"/>
              <a:pathLst>
                <a:path w="37176" h="263214">
                  <a:moveTo>
                    <a:pt x="31586" y="0"/>
                  </a:moveTo>
                  <a:lnTo>
                    <a:pt x="37175" y="22357"/>
                  </a:lnTo>
                  <a:lnTo>
                    <a:pt x="34142" y="30113"/>
                  </a:lnTo>
                  <a:lnTo>
                    <a:pt x="27441" y="36453"/>
                  </a:lnTo>
                  <a:lnTo>
                    <a:pt x="18294" y="41849"/>
                  </a:lnTo>
                  <a:lnTo>
                    <a:pt x="13366" y="50127"/>
                  </a:lnTo>
                  <a:lnTo>
                    <a:pt x="11010" y="71802"/>
                  </a:lnTo>
                  <a:lnTo>
                    <a:pt x="14359" y="81793"/>
                  </a:lnTo>
                  <a:lnTo>
                    <a:pt x="27439" y="99134"/>
                  </a:lnTo>
                  <a:lnTo>
                    <a:pt x="28821" y="105864"/>
                  </a:lnTo>
                  <a:lnTo>
                    <a:pt x="26233" y="111520"/>
                  </a:lnTo>
                  <a:lnTo>
                    <a:pt x="20998" y="116461"/>
                  </a:lnTo>
                  <a:lnTo>
                    <a:pt x="18678" y="124434"/>
                  </a:lnTo>
                  <a:lnTo>
                    <a:pt x="21002" y="156842"/>
                  </a:lnTo>
                  <a:lnTo>
                    <a:pt x="26102" y="178502"/>
                  </a:lnTo>
                  <a:lnTo>
                    <a:pt x="24421" y="188022"/>
                  </a:lnTo>
                  <a:lnTo>
                    <a:pt x="8796" y="21493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48352" y="3400704"/>
            <a:ext cx="536141" cy="200043"/>
            <a:chOff x="4748352" y="3400704"/>
            <a:chExt cx="536141" cy="200043"/>
          </a:xfrm>
        </p:grpSpPr>
        <p:sp>
          <p:nvSpPr>
            <p:cNvPr id="44" name="Freeform 43"/>
            <p:cNvSpPr/>
            <p:nvPr/>
          </p:nvSpPr>
          <p:spPr>
            <a:xfrm>
              <a:off x="5253720" y="3421761"/>
              <a:ext cx="30773" cy="178986"/>
            </a:xfrm>
            <a:custGeom>
              <a:avLst/>
              <a:gdLst/>
              <a:ahLst/>
              <a:cxnLst/>
              <a:rect l="0" t="0" r="0" b="0"/>
              <a:pathLst>
                <a:path w="30773" h="178986">
                  <a:moveTo>
                    <a:pt x="10528" y="0"/>
                  </a:moveTo>
                  <a:lnTo>
                    <a:pt x="20104" y="31282"/>
                  </a:lnTo>
                  <a:lnTo>
                    <a:pt x="30772" y="47439"/>
                  </a:lnTo>
                  <a:lnTo>
                    <a:pt x="29873" y="52683"/>
                  </a:lnTo>
                  <a:lnTo>
                    <a:pt x="24595" y="56179"/>
                  </a:lnTo>
                  <a:lnTo>
                    <a:pt x="16397" y="58509"/>
                  </a:lnTo>
                  <a:lnTo>
                    <a:pt x="12101" y="63573"/>
                  </a:lnTo>
                  <a:lnTo>
                    <a:pt x="10407" y="70458"/>
                  </a:lnTo>
                  <a:lnTo>
                    <a:pt x="7373" y="96916"/>
                  </a:lnTo>
                  <a:lnTo>
                    <a:pt x="4447" y="116773"/>
                  </a:lnTo>
                  <a:lnTo>
                    <a:pt x="5861" y="15499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48352" y="3400704"/>
              <a:ext cx="42115" cy="200043"/>
            </a:xfrm>
            <a:custGeom>
              <a:avLst/>
              <a:gdLst/>
              <a:ahLst/>
              <a:cxnLst/>
              <a:rect l="0" t="0" r="0" b="0"/>
              <a:pathLst>
                <a:path w="42115" h="200043">
                  <a:moveTo>
                    <a:pt x="42114" y="0"/>
                  </a:moveTo>
                  <a:lnTo>
                    <a:pt x="19757" y="0"/>
                  </a:lnTo>
                  <a:lnTo>
                    <a:pt x="14341" y="3510"/>
                  </a:lnTo>
                  <a:lnTo>
                    <a:pt x="11901" y="9359"/>
                  </a:lnTo>
                  <a:lnTo>
                    <a:pt x="11443" y="16768"/>
                  </a:lnTo>
                  <a:lnTo>
                    <a:pt x="14648" y="24047"/>
                  </a:lnTo>
                  <a:lnTo>
                    <a:pt x="27567" y="38374"/>
                  </a:lnTo>
                  <a:lnTo>
                    <a:pt x="28907" y="44300"/>
                  </a:lnTo>
                  <a:lnTo>
                    <a:pt x="26290" y="49421"/>
                  </a:lnTo>
                  <a:lnTo>
                    <a:pt x="21036" y="54004"/>
                  </a:lnTo>
                  <a:lnTo>
                    <a:pt x="18703" y="60569"/>
                  </a:lnTo>
                  <a:lnTo>
                    <a:pt x="19231" y="77223"/>
                  </a:lnTo>
                  <a:lnTo>
                    <a:pt x="23349" y="84237"/>
                  </a:lnTo>
                  <a:lnTo>
                    <a:pt x="37283" y="95151"/>
                  </a:lnTo>
                  <a:lnTo>
                    <a:pt x="40063" y="100869"/>
                  </a:lnTo>
                  <a:lnTo>
                    <a:pt x="39577" y="107021"/>
                  </a:lnTo>
                  <a:lnTo>
                    <a:pt x="36913" y="113461"/>
                  </a:lnTo>
                  <a:lnTo>
                    <a:pt x="37534" y="155080"/>
                  </a:lnTo>
                  <a:lnTo>
                    <a:pt x="29940" y="172650"/>
                  </a:lnTo>
                  <a:lnTo>
                    <a:pt x="18766" y="18513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4975272" y="3916601"/>
            <a:ext cx="78408" cy="294799"/>
          </a:xfrm>
          <a:custGeom>
            <a:avLst/>
            <a:gdLst/>
            <a:ahLst/>
            <a:cxnLst/>
            <a:rect l="0" t="0" r="0" b="0"/>
            <a:pathLst>
              <a:path w="78408" h="294799">
                <a:moveTo>
                  <a:pt x="78407" y="0"/>
                </a:moveTo>
                <a:lnTo>
                  <a:pt x="35715" y="3119"/>
                </a:lnTo>
                <a:lnTo>
                  <a:pt x="25379" y="5589"/>
                </a:lnTo>
                <a:lnTo>
                  <a:pt x="19658" y="10745"/>
                </a:lnTo>
                <a:lnTo>
                  <a:pt x="17014" y="17692"/>
                </a:lnTo>
                <a:lnTo>
                  <a:pt x="16421" y="25832"/>
                </a:lnTo>
                <a:lnTo>
                  <a:pt x="22002" y="41117"/>
                </a:lnTo>
                <a:lnTo>
                  <a:pt x="39059" y="75582"/>
                </a:lnTo>
                <a:lnTo>
                  <a:pt x="38137" y="83144"/>
                </a:lnTo>
                <a:lnTo>
                  <a:pt x="34012" y="89354"/>
                </a:lnTo>
                <a:lnTo>
                  <a:pt x="27754" y="94665"/>
                </a:lnTo>
                <a:lnTo>
                  <a:pt x="25920" y="100544"/>
                </a:lnTo>
                <a:lnTo>
                  <a:pt x="27038" y="106804"/>
                </a:lnTo>
                <a:lnTo>
                  <a:pt x="30123" y="113316"/>
                </a:lnTo>
                <a:lnTo>
                  <a:pt x="28670" y="119998"/>
                </a:lnTo>
                <a:lnTo>
                  <a:pt x="13367" y="142919"/>
                </a:lnTo>
                <a:lnTo>
                  <a:pt x="258" y="199220"/>
                </a:lnTo>
                <a:lnTo>
                  <a:pt x="0" y="220733"/>
                </a:lnTo>
                <a:lnTo>
                  <a:pt x="4955" y="240823"/>
                </a:lnTo>
                <a:lnTo>
                  <a:pt x="14956" y="257551"/>
                </a:lnTo>
                <a:lnTo>
                  <a:pt x="16219" y="265287"/>
                </a:lnTo>
                <a:lnTo>
                  <a:pt x="14721" y="272785"/>
                </a:lnTo>
                <a:lnTo>
                  <a:pt x="4707" y="2947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4979979" y="5026917"/>
            <a:ext cx="505369" cy="1055003"/>
            <a:chOff x="4979979" y="5026917"/>
            <a:chExt cx="505369" cy="1055003"/>
          </a:xfrm>
        </p:grpSpPr>
        <p:sp>
          <p:nvSpPr>
            <p:cNvPr id="48" name="Freeform 47"/>
            <p:cNvSpPr/>
            <p:nvPr/>
          </p:nvSpPr>
          <p:spPr>
            <a:xfrm>
              <a:off x="5183649" y="5026917"/>
              <a:ext cx="185885" cy="408683"/>
            </a:xfrm>
            <a:custGeom>
              <a:avLst/>
              <a:gdLst/>
              <a:ahLst/>
              <a:cxnLst/>
              <a:rect l="0" t="0" r="0" b="0"/>
              <a:pathLst>
                <a:path w="185885" h="408683">
                  <a:moveTo>
                    <a:pt x="80599" y="68875"/>
                  </a:moveTo>
                  <a:lnTo>
                    <a:pt x="74579" y="80025"/>
                  </a:lnTo>
                  <a:lnTo>
                    <a:pt x="68064" y="84700"/>
                  </a:lnTo>
                  <a:lnTo>
                    <a:pt x="61959" y="82721"/>
                  </a:lnTo>
                  <a:lnTo>
                    <a:pt x="57494" y="76657"/>
                  </a:lnTo>
                  <a:lnTo>
                    <a:pt x="54869" y="68374"/>
                  </a:lnTo>
                  <a:lnTo>
                    <a:pt x="54244" y="59323"/>
                  </a:lnTo>
                  <a:lnTo>
                    <a:pt x="55510" y="50297"/>
                  </a:lnTo>
                  <a:lnTo>
                    <a:pt x="58358" y="41438"/>
                  </a:lnTo>
                  <a:lnTo>
                    <a:pt x="62427" y="32493"/>
                  </a:lnTo>
                  <a:lnTo>
                    <a:pt x="67401" y="23304"/>
                  </a:lnTo>
                  <a:lnTo>
                    <a:pt x="73185" y="14486"/>
                  </a:lnTo>
                  <a:lnTo>
                    <a:pt x="79893" y="7300"/>
                  </a:lnTo>
                  <a:lnTo>
                    <a:pt x="87507" y="2334"/>
                  </a:lnTo>
                  <a:lnTo>
                    <a:pt x="95567" y="0"/>
                  </a:lnTo>
                  <a:lnTo>
                    <a:pt x="103293" y="860"/>
                  </a:lnTo>
                  <a:lnTo>
                    <a:pt x="110263" y="4891"/>
                  </a:lnTo>
                  <a:lnTo>
                    <a:pt x="116417" y="11632"/>
                  </a:lnTo>
                  <a:lnTo>
                    <a:pt x="121859" y="20492"/>
                  </a:lnTo>
                  <a:lnTo>
                    <a:pt x="126737" y="30931"/>
                  </a:lnTo>
                  <a:lnTo>
                    <a:pt x="131030" y="42833"/>
                  </a:lnTo>
                  <a:lnTo>
                    <a:pt x="134550" y="56475"/>
                  </a:lnTo>
                  <a:lnTo>
                    <a:pt x="137255" y="71872"/>
                  </a:lnTo>
                  <a:lnTo>
                    <a:pt x="139243" y="88787"/>
                  </a:lnTo>
                  <a:lnTo>
                    <a:pt x="140661" y="106898"/>
                  </a:lnTo>
                  <a:lnTo>
                    <a:pt x="141653" y="125894"/>
                  </a:lnTo>
                  <a:lnTo>
                    <a:pt x="142337" y="145363"/>
                  </a:lnTo>
                  <a:lnTo>
                    <a:pt x="142803" y="164805"/>
                  </a:lnTo>
                  <a:lnTo>
                    <a:pt x="143116" y="183944"/>
                  </a:lnTo>
                  <a:lnTo>
                    <a:pt x="143157" y="202387"/>
                  </a:lnTo>
                  <a:lnTo>
                    <a:pt x="142653" y="219553"/>
                  </a:lnTo>
                  <a:lnTo>
                    <a:pt x="141496" y="235248"/>
                  </a:lnTo>
                  <a:lnTo>
                    <a:pt x="139736" y="249602"/>
                  </a:lnTo>
                  <a:lnTo>
                    <a:pt x="137483" y="262872"/>
                  </a:lnTo>
                  <a:lnTo>
                    <a:pt x="134856" y="275327"/>
                  </a:lnTo>
                  <a:lnTo>
                    <a:pt x="131957" y="287357"/>
                  </a:lnTo>
                  <a:lnTo>
                    <a:pt x="128864" y="299443"/>
                  </a:lnTo>
                  <a:lnTo>
                    <a:pt x="125635" y="311842"/>
                  </a:lnTo>
                  <a:lnTo>
                    <a:pt x="122144" y="324613"/>
                  </a:lnTo>
                  <a:lnTo>
                    <a:pt x="118116" y="337719"/>
                  </a:lnTo>
                  <a:lnTo>
                    <a:pt x="113435" y="351078"/>
                  </a:lnTo>
                  <a:lnTo>
                    <a:pt x="107986" y="364133"/>
                  </a:lnTo>
                  <a:lnTo>
                    <a:pt x="101571" y="375906"/>
                  </a:lnTo>
                  <a:lnTo>
                    <a:pt x="94173" y="385961"/>
                  </a:lnTo>
                  <a:lnTo>
                    <a:pt x="85764" y="394201"/>
                  </a:lnTo>
                  <a:lnTo>
                    <a:pt x="76217" y="400600"/>
                  </a:lnTo>
                  <a:lnTo>
                    <a:pt x="65581" y="405336"/>
                  </a:lnTo>
                  <a:lnTo>
                    <a:pt x="54355" y="408230"/>
                  </a:lnTo>
                  <a:lnTo>
                    <a:pt x="43361" y="408682"/>
                  </a:lnTo>
                  <a:lnTo>
                    <a:pt x="33054" y="406577"/>
                  </a:lnTo>
                  <a:lnTo>
                    <a:pt x="23849" y="402064"/>
                  </a:lnTo>
                  <a:lnTo>
                    <a:pt x="16270" y="395300"/>
                  </a:lnTo>
                  <a:lnTo>
                    <a:pt x="10436" y="386600"/>
                  </a:lnTo>
                  <a:lnTo>
                    <a:pt x="6145" y="376371"/>
                  </a:lnTo>
                  <a:lnTo>
                    <a:pt x="3084" y="364998"/>
                  </a:lnTo>
                  <a:lnTo>
                    <a:pt x="958" y="352811"/>
                  </a:lnTo>
                  <a:lnTo>
                    <a:pt x="0" y="340548"/>
                  </a:lnTo>
                  <a:lnTo>
                    <a:pt x="937" y="329307"/>
                  </a:lnTo>
                  <a:lnTo>
                    <a:pt x="4012" y="319604"/>
                  </a:lnTo>
                  <a:lnTo>
                    <a:pt x="9026" y="311430"/>
                  </a:lnTo>
                  <a:lnTo>
                    <a:pt x="15605" y="304542"/>
                  </a:lnTo>
                  <a:lnTo>
                    <a:pt x="23373" y="298650"/>
                  </a:lnTo>
                  <a:lnTo>
                    <a:pt x="32334" y="293657"/>
                  </a:lnTo>
                  <a:lnTo>
                    <a:pt x="42850" y="289659"/>
                  </a:lnTo>
                  <a:lnTo>
                    <a:pt x="54988" y="286633"/>
                  </a:lnTo>
                  <a:lnTo>
                    <a:pt x="68221" y="284598"/>
                  </a:lnTo>
                  <a:lnTo>
                    <a:pt x="81642" y="283680"/>
                  </a:lnTo>
                  <a:lnTo>
                    <a:pt x="94704" y="283842"/>
                  </a:lnTo>
                  <a:lnTo>
                    <a:pt x="107236" y="284918"/>
                  </a:lnTo>
                  <a:lnTo>
                    <a:pt x="119259" y="286703"/>
                  </a:lnTo>
                  <a:lnTo>
                    <a:pt x="130853" y="289007"/>
                  </a:lnTo>
                  <a:lnTo>
                    <a:pt x="141859" y="291530"/>
                  </a:lnTo>
                  <a:lnTo>
                    <a:pt x="153041" y="294102"/>
                  </a:lnTo>
                  <a:lnTo>
                    <a:pt x="166502" y="296945"/>
                  </a:lnTo>
                  <a:lnTo>
                    <a:pt x="185884" y="300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79979" y="5516933"/>
              <a:ext cx="505369" cy="31586"/>
            </a:xfrm>
            <a:custGeom>
              <a:avLst/>
              <a:gdLst/>
              <a:ahLst/>
              <a:cxnLst/>
              <a:rect l="0" t="0" r="0" b="0"/>
              <a:pathLst>
                <a:path w="505369" h="31586">
                  <a:moveTo>
                    <a:pt x="505368" y="0"/>
                  </a:moveTo>
                  <a:lnTo>
                    <a:pt x="496499" y="2866"/>
                  </a:lnTo>
                  <a:lnTo>
                    <a:pt x="487513" y="5009"/>
                  </a:lnTo>
                  <a:lnTo>
                    <a:pt x="477517" y="6611"/>
                  </a:lnTo>
                  <a:lnTo>
                    <a:pt x="466537" y="7792"/>
                  </a:lnTo>
                  <a:lnTo>
                    <a:pt x="454725" y="8640"/>
                  </a:lnTo>
                  <a:lnTo>
                    <a:pt x="442258" y="9238"/>
                  </a:lnTo>
                  <a:lnTo>
                    <a:pt x="428974" y="9652"/>
                  </a:lnTo>
                  <a:lnTo>
                    <a:pt x="414397" y="9937"/>
                  </a:lnTo>
                  <a:lnTo>
                    <a:pt x="398368" y="10130"/>
                  </a:lnTo>
                  <a:lnTo>
                    <a:pt x="381029" y="10261"/>
                  </a:lnTo>
                  <a:lnTo>
                    <a:pt x="362634" y="10349"/>
                  </a:lnTo>
                  <a:lnTo>
                    <a:pt x="343452" y="10408"/>
                  </a:lnTo>
                  <a:lnTo>
                    <a:pt x="324030" y="10448"/>
                  </a:lnTo>
                  <a:lnTo>
                    <a:pt x="305150" y="10475"/>
                  </a:lnTo>
                  <a:lnTo>
                    <a:pt x="287203" y="10497"/>
                  </a:lnTo>
                  <a:lnTo>
                    <a:pt x="270374" y="10681"/>
                  </a:lnTo>
                  <a:lnTo>
                    <a:pt x="254830" y="11338"/>
                  </a:lnTo>
                  <a:lnTo>
                    <a:pt x="240517" y="12592"/>
                  </a:lnTo>
                  <a:lnTo>
                    <a:pt x="227072" y="14249"/>
                  </a:lnTo>
                  <a:lnTo>
                    <a:pt x="213955" y="15899"/>
                  </a:lnTo>
                  <a:lnTo>
                    <a:pt x="200814" y="17307"/>
                  </a:lnTo>
                  <a:lnTo>
                    <a:pt x="187188" y="18574"/>
                  </a:lnTo>
                  <a:lnTo>
                    <a:pt x="172434" y="20031"/>
                  </a:lnTo>
                  <a:lnTo>
                    <a:pt x="156325" y="21858"/>
                  </a:lnTo>
                  <a:lnTo>
                    <a:pt x="139284" y="23917"/>
                  </a:lnTo>
                  <a:lnTo>
                    <a:pt x="122161" y="25844"/>
                  </a:lnTo>
                  <a:lnTo>
                    <a:pt x="105462" y="27438"/>
                  </a:lnTo>
                  <a:lnTo>
                    <a:pt x="89338" y="28660"/>
                  </a:lnTo>
                  <a:lnTo>
                    <a:pt x="73752" y="29556"/>
                  </a:lnTo>
                  <a:lnTo>
                    <a:pt x="58621" y="30193"/>
                  </a:lnTo>
                  <a:lnTo>
                    <a:pt x="44445" y="30638"/>
                  </a:lnTo>
                  <a:lnTo>
                    <a:pt x="30921" y="30994"/>
                  </a:lnTo>
                  <a:lnTo>
                    <a:pt x="16859" y="3129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16850" y="5601160"/>
              <a:ext cx="195443" cy="480760"/>
            </a:xfrm>
            <a:custGeom>
              <a:avLst/>
              <a:gdLst/>
              <a:ahLst/>
              <a:cxnLst/>
              <a:rect l="0" t="0" r="0" b="0"/>
              <a:pathLst>
                <a:path w="195443" h="480760">
                  <a:moveTo>
                    <a:pt x="178984" y="0"/>
                  </a:moveTo>
                  <a:lnTo>
                    <a:pt x="173116" y="5868"/>
                  </a:lnTo>
                  <a:lnTo>
                    <a:pt x="167552" y="11433"/>
                  </a:lnTo>
                  <a:lnTo>
                    <a:pt x="161752" y="17236"/>
                  </a:lnTo>
                  <a:lnTo>
                    <a:pt x="155672" y="23490"/>
                  </a:lnTo>
                  <a:lnTo>
                    <a:pt x="149342" y="30468"/>
                  </a:lnTo>
                  <a:lnTo>
                    <a:pt x="142814" y="38254"/>
                  </a:lnTo>
                  <a:lnTo>
                    <a:pt x="136137" y="46928"/>
                  </a:lnTo>
                  <a:lnTo>
                    <a:pt x="129355" y="56655"/>
                  </a:lnTo>
                  <a:lnTo>
                    <a:pt x="122498" y="67422"/>
                  </a:lnTo>
                  <a:lnTo>
                    <a:pt x="115588" y="79075"/>
                  </a:lnTo>
                  <a:lnTo>
                    <a:pt x="108643" y="91421"/>
                  </a:lnTo>
                  <a:lnTo>
                    <a:pt x="101679" y="104276"/>
                  </a:lnTo>
                  <a:lnTo>
                    <a:pt x="94865" y="117331"/>
                  </a:lnTo>
                  <a:lnTo>
                    <a:pt x="88517" y="130168"/>
                  </a:lnTo>
                  <a:lnTo>
                    <a:pt x="82762" y="142582"/>
                  </a:lnTo>
                  <a:lnTo>
                    <a:pt x="77406" y="154715"/>
                  </a:lnTo>
                  <a:lnTo>
                    <a:pt x="72042" y="166935"/>
                  </a:lnTo>
                  <a:lnTo>
                    <a:pt x="66435" y="179451"/>
                  </a:lnTo>
                  <a:lnTo>
                    <a:pt x="60685" y="192147"/>
                  </a:lnTo>
                  <a:lnTo>
                    <a:pt x="55124" y="204678"/>
                  </a:lnTo>
                  <a:lnTo>
                    <a:pt x="49937" y="216860"/>
                  </a:lnTo>
                  <a:lnTo>
                    <a:pt x="45149" y="228990"/>
                  </a:lnTo>
                  <a:lnTo>
                    <a:pt x="40707" y="241733"/>
                  </a:lnTo>
                  <a:lnTo>
                    <a:pt x="36535" y="255411"/>
                  </a:lnTo>
                  <a:lnTo>
                    <a:pt x="32565" y="269700"/>
                  </a:lnTo>
                  <a:lnTo>
                    <a:pt x="28738" y="283838"/>
                  </a:lnTo>
                  <a:lnTo>
                    <a:pt x="25012" y="297390"/>
                  </a:lnTo>
                  <a:lnTo>
                    <a:pt x="21356" y="310421"/>
                  </a:lnTo>
                  <a:lnTo>
                    <a:pt x="17748" y="323312"/>
                  </a:lnTo>
                  <a:lnTo>
                    <a:pt x="14177" y="336315"/>
                  </a:lnTo>
                  <a:lnTo>
                    <a:pt x="10795" y="349523"/>
                  </a:lnTo>
                  <a:lnTo>
                    <a:pt x="7904" y="362937"/>
                  </a:lnTo>
                  <a:lnTo>
                    <a:pt x="5633" y="376523"/>
                  </a:lnTo>
                  <a:lnTo>
                    <a:pt x="4108" y="390243"/>
                  </a:lnTo>
                  <a:lnTo>
                    <a:pt x="3535" y="404059"/>
                  </a:lnTo>
                  <a:lnTo>
                    <a:pt x="3933" y="417936"/>
                  </a:lnTo>
                  <a:lnTo>
                    <a:pt x="5336" y="431526"/>
                  </a:lnTo>
                  <a:lnTo>
                    <a:pt x="7873" y="444197"/>
                  </a:lnTo>
                  <a:lnTo>
                    <a:pt x="11510" y="455669"/>
                  </a:lnTo>
                  <a:lnTo>
                    <a:pt x="16239" y="465506"/>
                  </a:lnTo>
                  <a:lnTo>
                    <a:pt x="22162" y="472985"/>
                  </a:lnTo>
                  <a:lnTo>
                    <a:pt x="29221" y="477932"/>
                  </a:lnTo>
                  <a:lnTo>
                    <a:pt x="37231" y="480474"/>
                  </a:lnTo>
                  <a:lnTo>
                    <a:pt x="45979" y="480759"/>
                  </a:lnTo>
                  <a:lnTo>
                    <a:pt x="55263" y="479104"/>
                  </a:lnTo>
                  <a:lnTo>
                    <a:pt x="64768" y="475912"/>
                  </a:lnTo>
                  <a:lnTo>
                    <a:pt x="74069" y="471570"/>
                  </a:lnTo>
                  <a:lnTo>
                    <a:pt x="82951" y="466398"/>
                  </a:lnTo>
                  <a:lnTo>
                    <a:pt x="91389" y="460641"/>
                  </a:lnTo>
                  <a:lnTo>
                    <a:pt x="99444" y="454478"/>
                  </a:lnTo>
                  <a:lnTo>
                    <a:pt x="107197" y="448033"/>
                  </a:lnTo>
                  <a:lnTo>
                    <a:pt x="114727" y="441230"/>
                  </a:lnTo>
                  <a:lnTo>
                    <a:pt x="122098" y="433824"/>
                  </a:lnTo>
                  <a:lnTo>
                    <a:pt x="129356" y="425732"/>
                  </a:lnTo>
                  <a:lnTo>
                    <a:pt x="136538" y="417178"/>
                  </a:lnTo>
                  <a:lnTo>
                    <a:pt x="143666" y="408589"/>
                  </a:lnTo>
                  <a:lnTo>
                    <a:pt x="150754" y="400210"/>
                  </a:lnTo>
                  <a:lnTo>
                    <a:pt x="157650" y="391787"/>
                  </a:lnTo>
                  <a:lnTo>
                    <a:pt x="164054" y="382687"/>
                  </a:lnTo>
                  <a:lnTo>
                    <a:pt x="169841" y="372600"/>
                  </a:lnTo>
                  <a:lnTo>
                    <a:pt x="175049" y="361534"/>
                  </a:lnTo>
                  <a:lnTo>
                    <a:pt x="179782" y="349650"/>
                  </a:lnTo>
                  <a:lnTo>
                    <a:pt x="184147" y="337132"/>
                  </a:lnTo>
                  <a:lnTo>
                    <a:pt x="188079" y="324150"/>
                  </a:lnTo>
                  <a:lnTo>
                    <a:pt x="191348" y="310836"/>
                  </a:lnTo>
                  <a:lnTo>
                    <a:pt x="193873" y="297300"/>
                  </a:lnTo>
                  <a:lnTo>
                    <a:pt x="195399" y="283942"/>
                  </a:lnTo>
                  <a:lnTo>
                    <a:pt x="195442" y="271426"/>
                  </a:lnTo>
                  <a:lnTo>
                    <a:pt x="193864" y="260069"/>
                  </a:lnTo>
                  <a:lnTo>
                    <a:pt x="190516" y="250647"/>
                  </a:lnTo>
                  <a:lnTo>
                    <a:pt x="185069" y="244512"/>
                  </a:lnTo>
                  <a:lnTo>
                    <a:pt x="177556" y="242097"/>
                  </a:lnTo>
                  <a:lnTo>
                    <a:pt x="168444" y="243054"/>
                  </a:lnTo>
                  <a:lnTo>
                    <a:pt x="158427" y="246728"/>
                  </a:lnTo>
                  <a:lnTo>
                    <a:pt x="147997" y="252452"/>
                  </a:lnTo>
                  <a:lnTo>
                    <a:pt x="137573" y="259661"/>
                  </a:lnTo>
                  <a:lnTo>
                    <a:pt x="127583" y="267919"/>
                  </a:lnTo>
                  <a:lnTo>
                    <a:pt x="118201" y="276907"/>
                  </a:lnTo>
                  <a:lnTo>
                    <a:pt x="109410" y="286394"/>
                  </a:lnTo>
                  <a:lnTo>
                    <a:pt x="101112" y="296221"/>
                  </a:lnTo>
                  <a:lnTo>
                    <a:pt x="93192" y="306279"/>
                  </a:lnTo>
                  <a:lnTo>
                    <a:pt x="85548" y="316492"/>
                  </a:lnTo>
                  <a:lnTo>
                    <a:pt x="78100" y="326808"/>
                  </a:lnTo>
                  <a:lnTo>
                    <a:pt x="70790" y="337196"/>
                  </a:lnTo>
                  <a:lnTo>
                    <a:pt x="63574" y="347630"/>
                  </a:lnTo>
                  <a:lnTo>
                    <a:pt x="56422" y="358096"/>
                  </a:lnTo>
                  <a:lnTo>
                    <a:pt x="49318" y="368582"/>
                  </a:lnTo>
                  <a:lnTo>
                    <a:pt x="42412" y="379082"/>
                  </a:lnTo>
                  <a:lnTo>
                    <a:pt x="36000" y="389592"/>
                  </a:lnTo>
                  <a:lnTo>
                    <a:pt x="30208" y="400099"/>
                  </a:lnTo>
                  <a:lnTo>
                    <a:pt x="24952" y="410339"/>
                  </a:lnTo>
                  <a:lnTo>
                    <a:pt x="19414" y="420909"/>
                  </a:lnTo>
                  <a:lnTo>
                    <a:pt x="11990" y="43385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758259" y="5169492"/>
            <a:ext cx="389555" cy="1133606"/>
            <a:chOff x="1758259" y="5169492"/>
            <a:chExt cx="389555" cy="1133606"/>
          </a:xfrm>
        </p:grpSpPr>
        <p:sp>
          <p:nvSpPr>
            <p:cNvPr id="52" name="Freeform 51"/>
            <p:cNvSpPr/>
            <p:nvPr/>
          </p:nvSpPr>
          <p:spPr>
            <a:xfrm>
              <a:off x="1881719" y="5169492"/>
              <a:ext cx="150371" cy="437398"/>
            </a:xfrm>
            <a:custGeom>
              <a:avLst/>
              <a:gdLst/>
              <a:ahLst/>
              <a:cxnLst/>
              <a:rect l="0" t="0" r="0" b="0"/>
              <a:pathLst>
                <a:path w="150371" h="437398">
                  <a:moveTo>
                    <a:pt x="108167" y="0"/>
                  </a:moveTo>
                  <a:lnTo>
                    <a:pt x="105166" y="8869"/>
                  </a:lnTo>
                  <a:lnTo>
                    <a:pt x="101743" y="17855"/>
                  </a:lnTo>
                  <a:lnTo>
                    <a:pt x="97552" y="27846"/>
                  </a:lnTo>
                  <a:lnTo>
                    <a:pt x="92825" y="38654"/>
                  </a:lnTo>
                  <a:lnTo>
                    <a:pt x="87992" y="49817"/>
                  </a:lnTo>
                  <a:lnTo>
                    <a:pt x="83314" y="61031"/>
                  </a:lnTo>
                  <a:lnTo>
                    <a:pt x="78878" y="72489"/>
                  </a:lnTo>
                  <a:lnTo>
                    <a:pt x="74676" y="84770"/>
                  </a:lnTo>
                  <a:lnTo>
                    <a:pt x="70668" y="98133"/>
                  </a:lnTo>
                  <a:lnTo>
                    <a:pt x="66807" y="112208"/>
                  </a:lnTo>
                  <a:lnTo>
                    <a:pt x="63055" y="126202"/>
                  </a:lnTo>
                  <a:lnTo>
                    <a:pt x="59379" y="139653"/>
                  </a:lnTo>
                  <a:lnTo>
                    <a:pt x="55757" y="152447"/>
                  </a:lnTo>
                  <a:lnTo>
                    <a:pt x="52171" y="164645"/>
                  </a:lnTo>
                  <a:lnTo>
                    <a:pt x="48610" y="176366"/>
                  </a:lnTo>
                  <a:lnTo>
                    <a:pt x="45066" y="187730"/>
                  </a:lnTo>
                  <a:lnTo>
                    <a:pt x="41533" y="198834"/>
                  </a:lnTo>
                  <a:lnTo>
                    <a:pt x="38008" y="209769"/>
                  </a:lnTo>
                  <a:lnTo>
                    <a:pt x="34488" y="221083"/>
                  </a:lnTo>
                  <a:lnTo>
                    <a:pt x="30972" y="233737"/>
                  </a:lnTo>
                  <a:lnTo>
                    <a:pt x="27457" y="248132"/>
                  </a:lnTo>
                  <a:lnTo>
                    <a:pt x="23945" y="263700"/>
                  </a:lnTo>
                  <a:lnTo>
                    <a:pt x="20433" y="279228"/>
                  </a:lnTo>
                  <a:lnTo>
                    <a:pt x="16927" y="294006"/>
                  </a:lnTo>
                  <a:lnTo>
                    <a:pt x="13589" y="308010"/>
                  </a:lnTo>
                  <a:lnTo>
                    <a:pt x="10728" y="321627"/>
                  </a:lnTo>
                  <a:lnTo>
                    <a:pt x="8466" y="335150"/>
                  </a:lnTo>
                  <a:lnTo>
                    <a:pt x="6609" y="348553"/>
                  </a:lnTo>
                  <a:lnTo>
                    <a:pt x="4748" y="361573"/>
                  </a:lnTo>
                  <a:lnTo>
                    <a:pt x="2655" y="374081"/>
                  </a:lnTo>
                  <a:lnTo>
                    <a:pt x="756" y="386094"/>
                  </a:lnTo>
                  <a:lnTo>
                    <a:pt x="0" y="397695"/>
                  </a:lnTo>
                  <a:lnTo>
                    <a:pt x="832" y="408960"/>
                  </a:lnTo>
                  <a:lnTo>
                    <a:pt x="3377" y="419323"/>
                  </a:lnTo>
                  <a:lnTo>
                    <a:pt x="7685" y="427617"/>
                  </a:lnTo>
                  <a:lnTo>
                    <a:pt x="13583" y="433372"/>
                  </a:lnTo>
                  <a:lnTo>
                    <a:pt x="20611" y="436592"/>
                  </a:lnTo>
                  <a:lnTo>
                    <a:pt x="28151" y="437397"/>
                  </a:lnTo>
                  <a:lnTo>
                    <a:pt x="35806" y="436120"/>
                  </a:lnTo>
                  <a:lnTo>
                    <a:pt x="43399" y="433026"/>
                  </a:lnTo>
                  <a:lnTo>
                    <a:pt x="50876" y="428226"/>
                  </a:lnTo>
                  <a:lnTo>
                    <a:pt x="58242" y="421931"/>
                  </a:lnTo>
                  <a:lnTo>
                    <a:pt x="65681" y="414438"/>
                  </a:lnTo>
                  <a:lnTo>
                    <a:pt x="73523" y="406039"/>
                  </a:lnTo>
                  <a:lnTo>
                    <a:pt x="81911" y="396979"/>
                  </a:lnTo>
                  <a:lnTo>
                    <a:pt x="90665" y="387285"/>
                  </a:lnTo>
                  <a:lnTo>
                    <a:pt x="99388" y="376793"/>
                  </a:lnTo>
                  <a:lnTo>
                    <a:pt x="107844" y="365479"/>
                  </a:lnTo>
                  <a:lnTo>
                    <a:pt x="115808" y="353609"/>
                  </a:lnTo>
                  <a:lnTo>
                    <a:pt x="123004" y="341642"/>
                  </a:lnTo>
                  <a:lnTo>
                    <a:pt x="129359" y="329851"/>
                  </a:lnTo>
                  <a:lnTo>
                    <a:pt x="134965" y="318323"/>
                  </a:lnTo>
                  <a:lnTo>
                    <a:pt x="139973" y="307050"/>
                  </a:lnTo>
                  <a:lnTo>
                    <a:pt x="144517" y="295989"/>
                  </a:lnTo>
                  <a:lnTo>
                    <a:pt x="148231" y="285257"/>
                  </a:lnTo>
                  <a:lnTo>
                    <a:pt x="150290" y="275116"/>
                  </a:lnTo>
                  <a:lnTo>
                    <a:pt x="150370" y="265676"/>
                  </a:lnTo>
                  <a:lnTo>
                    <a:pt x="148457" y="257370"/>
                  </a:lnTo>
                  <a:lnTo>
                    <a:pt x="144581" y="251001"/>
                  </a:lnTo>
                  <a:lnTo>
                    <a:pt x="138976" y="246838"/>
                  </a:lnTo>
                  <a:lnTo>
                    <a:pt x="132146" y="244840"/>
                  </a:lnTo>
                  <a:lnTo>
                    <a:pt x="124740" y="244929"/>
                  </a:lnTo>
                  <a:lnTo>
                    <a:pt x="117175" y="246844"/>
                  </a:lnTo>
                  <a:lnTo>
                    <a:pt x="109643" y="250381"/>
                  </a:lnTo>
                  <a:lnTo>
                    <a:pt x="102206" y="255487"/>
                  </a:lnTo>
                  <a:lnTo>
                    <a:pt x="94871" y="261990"/>
                  </a:lnTo>
                  <a:lnTo>
                    <a:pt x="87622" y="269625"/>
                  </a:lnTo>
                  <a:lnTo>
                    <a:pt x="80441" y="278119"/>
                  </a:lnTo>
                  <a:lnTo>
                    <a:pt x="73319" y="287230"/>
                  </a:lnTo>
                  <a:lnTo>
                    <a:pt x="66544" y="296512"/>
                  </a:lnTo>
                  <a:lnTo>
                    <a:pt x="60033" y="306325"/>
                  </a:lnTo>
                  <a:lnTo>
                    <a:pt x="53214" y="318647"/>
                  </a:lnTo>
                  <a:lnTo>
                    <a:pt x="44996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58259" y="5674860"/>
              <a:ext cx="389555" cy="52643"/>
            </a:xfrm>
            <a:custGeom>
              <a:avLst/>
              <a:gdLst/>
              <a:ahLst/>
              <a:cxnLst/>
              <a:rect l="0" t="0" r="0" b="0"/>
              <a:pathLst>
                <a:path w="389555" h="52643">
                  <a:moveTo>
                    <a:pt x="389554" y="0"/>
                  </a:moveTo>
                  <a:lnTo>
                    <a:pt x="377752" y="0"/>
                  </a:lnTo>
                  <a:lnTo>
                    <a:pt x="365983" y="0"/>
                  </a:lnTo>
                  <a:lnTo>
                    <a:pt x="353092" y="0"/>
                  </a:lnTo>
                  <a:lnTo>
                    <a:pt x="339244" y="0"/>
                  </a:lnTo>
                  <a:lnTo>
                    <a:pt x="324916" y="0"/>
                  </a:lnTo>
                  <a:lnTo>
                    <a:pt x="310442" y="0"/>
                  </a:lnTo>
                  <a:lnTo>
                    <a:pt x="295819" y="0"/>
                  </a:lnTo>
                  <a:lnTo>
                    <a:pt x="280795" y="0"/>
                  </a:lnTo>
                  <a:lnTo>
                    <a:pt x="265257" y="4"/>
                  </a:lnTo>
                  <a:lnTo>
                    <a:pt x="249552" y="177"/>
                  </a:lnTo>
                  <a:lnTo>
                    <a:pt x="234382" y="826"/>
                  </a:lnTo>
                  <a:lnTo>
                    <a:pt x="220094" y="2079"/>
                  </a:lnTo>
                  <a:lnTo>
                    <a:pt x="206380" y="3905"/>
                  </a:lnTo>
                  <a:lnTo>
                    <a:pt x="192491" y="6201"/>
                  </a:lnTo>
                  <a:lnTo>
                    <a:pt x="177991" y="8857"/>
                  </a:lnTo>
                  <a:lnTo>
                    <a:pt x="162623" y="11775"/>
                  </a:lnTo>
                  <a:lnTo>
                    <a:pt x="146155" y="14880"/>
                  </a:lnTo>
                  <a:lnTo>
                    <a:pt x="128595" y="18115"/>
                  </a:lnTo>
                  <a:lnTo>
                    <a:pt x="110428" y="21438"/>
                  </a:lnTo>
                  <a:lnTo>
                    <a:pt x="92474" y="24822"/>
                  </a:lnTo>
                  <a:lnTo>
                    <a:pt x="75195" y="28246"/>
                  </a:lnTo>
                  <a:lnTo>
                    <a:pt x="59090" y="31740"/>
                  </a:lnTo>
                  <a:lnTo>
                    <a:pt x="43179" y="35823"/>
                  </a:lnTo>
                  <a:lnTo>
                    <a:pt x="24951" y="419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66257" y="5874901"/>
              <a:ext cx="18345" cy="294799"/>
            </a:xfrm>
            <a:custGeom>
              <a:avLst/>
              <a:gdLst/>
              <a:ahLst/>
              <a:cxnLst/>
              <a:rect l="0" t="0" r="0" b="0"/>
              <a:pathLst>
                <a:path w="18345" h="294799">
                  <a:moveTo>
                    <a:pt x="7815" y="0"/>
                  </a:moveTo>
                  <a:lnTo>
                    <a:pt x="4949" y="11736"/>
                  </a:lnTo>
                  <a:lnTo>
                    <a:pt x="2806" y="22864"/>
                  </a:lnTo>
                  <a:lnTo>
                    <a:pt x="1208" y="34472"/>
                  </a:lnTo>
                  <a:lnTo>
                    <a:pt x="200" y="46979"/>
                  </a:lnTo>
                  <a:lnTo>
                    <a:pt x="0" y="60935"/>
                  </a:lnTo>
                  <a:lnTo>
                    <a:pt x="651" y="76493"/>
                  </a:lnTo>
                  <a:lnTo>
                    <a:pt x="1889" y="93323"/>
                  </a:lnTo>
                  <a:lnTo>
                    <a:pt x="3254" y="110833"/>
                  </a:lnTo>
                  <a:lnTo>
                    <a:pt x="4467" y="128607"/>
                  </a:lnTo>
                  <a:lnTo>
                    <a:pt x="5602" y="146437"/>
                  </a:lnTo>
                  <a:lnTo>
                    <a:pt x="6970" y="164240"/>
                  </a:lnTo>
                  <a:lnTo>
                    <a:pt x="8738" y="181986"/>
                  </a:lnTo>
                  <a:lnTo>
                    <a:pt x="10756" y="199513"/>
                  </a:lnTo>
                  <a:lnTo>
                    <a:pt x="12657" y="216521"/>
                  </a:lnTo>
                  <a:lnTo>
                    <a:pt x="14233" y="232874"/>
                  </a:lnTo>
                  <a:lnTo>
                    <a:pt x="15446" y="248010"/>
                  </a:lnTo>
                  <a:lnTo>
                    <a:pt x="16467" y="262351"/>
                  </a:lnTo>
                  <a:lnTo>
                    <a:pt x="17381" y="277153"/>
                  </a:lnTo>
                  <a:lnTo>
                    <a:pt x="18344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77900" y="5814410"/>
              <a:ext cx="136166" cy="488688"/>
            </a:xfrm>
            <a:custGeom>
              <a:avLst/>
              <a:gdLst/>
              <a:ahLst/>
              <a:cxnLst/>
              <a:rect l="0" t="0" r="0" b="0"/>
              <a:pathLst>
                <a:path w="136166" h="488688">
                  <a:moveTo>
                    <a:pt x="127799" y="165776"/>
                  </a:moveTo>
                  <a:lnTo>
                    <a:pt x="119132" y="168844"/>
                  </a:lnTo>
                  <a:lnTo>
                    <a:pt x="112066" y="172907"/>
                  </a:lnTo>
                  <a:lnTo>
                    <a:pt x="105955" y="178399"/>
                  </a:lnTo>
                  <a:lnTo>
                    <a:pt x="100381" y="185159"/>
                  </a:lnTo>
                  <a:lnTo>
                    <a:pt x="94871" y="192957"/>
                  </a:lnTo>
                  <a:lnTo>
                    <a:pt x="89163" y="201559"/>
                  </a:lnTo>
                  <a:lnTo>
                    <a:pt x="83344" y="210917"/>
                  </a:lnTo>
                  <a:lnTo>
                    <a:pt x="77736" y="221171"/>
                  </a:lnTo>
                  <a:lnTo>
                    <a:pt x="72517" y="232328"/>
                  </a:lnTo>
                  <a:lnTo>
                    <a:pt x="67708" y="244429"/>
                  </a:lnTo>
                  <a:lnTo>
                    <a:pt x="63251" y="257615"/>
                  </a:lnTo>
                  <a:lnTo>
                    <a:pt x="59075" y="271855"/>
                  </a:lnTo>
                  <a:lnTo>
                    <a:pt x="55270" y="286826"/>
                  </a:lnTo>
                  <a:lnTo>
                    <a:pt x="52088" y="302020"/>
                  </a:lnTo>
                  <a:lnTo>
                    <a:pt x="49608" y="317127"/>
                  </a:lnTo>
                  <a:lnTo>
                    <a:pt x="47602" y="332033"/>
                  </a:lnTo>
                  <a:lnTo>
                    <a:pt x="45641" y="346727"/>
                  </a:lnTo>
                  <a:lnTo>
                    <a:pt x="43471" y="361242"/>
                  </a:lnTo>
                  <a:lnTo>
                    <a:pt x="41182" y="375617"/>
                  </a:lnTo>
                  <a:lnTo>
                    <a:pt x="39098" y="389888"/>
                  </a:lnTo>
                  <a:lnTo>
                    <a:pt x="37405" y="404082"/>
                  </a:lnTo>
                  <a:lnTo>
                    <a:pt x="36285" y="418058"/>
                  </a:lnTo>
                  <a:lnTo>
                    <a:pt x="35991" y="431521"/>
                  </a:lnTo>
                  <a:lnTo>
                    <a:pt x="36585" y="444346"/>
                  </a:lnTo>
                  <a:lnTo>
                    <a:pt x="38291" y="456247"/>
                  </a:lnTo>
                  <a:lnTo>
                    <a:pt x="41564" y="466714"/>
                  </a:lnTo>
                  <a:lnTo>
                    <a:pt x="46508" y="475592"/>
                  </a:lnTo>
                  <a:lnTo>
                    <a:pt x="52929" y="482552"/>
                  </a:lnTo>
                  <a:lnTo>
                    <a:pt x="60527" y="486954"/>
                  </a:lnTo>
                  <a:lnTo>
                    <a:pt x="68997" y="488687"/>
                  </a:lnTo>
                  <a:lnTo>
                    <a:pt x="77766" y="487918"/>
                  </a:lnTo>
                  <a:lnTo>
                    <a:pt x="86032" y="484827"/>
                  </a:lnTo>
                  <a:lnTo>
                    <a:pt x="93399" y="479752"/>
                  </a:lnTo>
                  <a:lnTo>
                    <a:pt x="99834" y="473111"/>
                  </a:lnTo>
                  <a:lnTo>
                    <a:pt x="105472" y="465300"/>
                  </a:lnTo>
                  <a:lnTo>
                    <a:pt x="110484" y="456640"/>
                  </a:lnTo>
                  <a:lnTo>
                    <a:pt x="114869" y="447219"/>
                  </a:lnTo>
                  <a:lnTo>
                    <a:pt x="118451" y="436910"/>
                  </a:lnTo>
                  <a:lnTo>
                    <a:pt x="121203" y="425719"/>
                  </a:lnTo>
                  <a:lnTo>
                    <a:pt x="123392" y="413933"/>
                  </a:lnTo>
                  <a:lnTo>
                    <a:pt x="125478" y="402021"/>
                  </a:lnTo>
                  <a:lnTo>
                    <a:pt x="127726" y="390263"/>
                  </a:lnTo>
                  <a:lnTo>
                    <a:pt x="129898" y="378587"/>
                  </a:lnTo>
                  <a:lnTo>
                    <a:pt x="131371" y="366682"/>
                  </a:lnTo>
                  <a:lnTo>
                    <a:pt x="131836" y="354380"/>
                  </a:lnTo>
                  <a:lnTo>
                    <a:pt x="131147" y="341830"/>
                  </a:lnTo>
                  <a:lnTo>
                    <a:pt x="129156" y="329397"/>
                  </a:lnTo>
                  <a:lnTo>
                    <a:pt x="125927" y="317290"/>
                  </a:lnTo>
                  <a:lnTo>
                    <a:pt x="121826" y="305550"/>
                  </a:lnTo>
                  <a:lnTo>
                    <a:pt x="117397" y="294133"/>
                  </a:lnTo>
                  <a:lnTo>
                    <a:pt x="112972" y="282976"/>
                  </a:lnTo>
                  <a:lnTo>
                    <a:pt x="108359" y="272179"/>
                  </a:lnTo>
                  <a:lnTo>
                    <a:pt x="102972" y="261995"/>
                  </a:lnTo>
                  <a:lnTo>
                    <a:pt x="96534" y="252508"/>
                  </a:lnTo>
                  <a:lnTo>
                    <a:pt x="89243" y="243491"/>
                  </a:lnTo>
                  <a:lnTo>
                    <a:pt x="81577" y="234516"/>
                  </a:lnTo>
                  <a:lnTo>
                    <a:pt x="73864" y="225331"/>
                  </a:lnTo>
                  <a:lnTo>
                    <a:pt x="66244" y="216025"/>
                  </a:lnTo>
                  <a:lnTo>
                    <a:pt x="58755" y="206925"/>
                  </a:lnTo>
                  <a:lnTo>
                    <a:pt x="51388" y="198208"/>
                  </a:lnTo>
                  <a:lnTo>
                    <a:pt x="44119" y="189897"/>
                  </a:lnTo>
                  <a:lnTo>
                    <a:pt x="36926" y="181936"/>
                  </a:lnTo>
                  <a:lnTo>
                    <a:pt x="29791" y="174245"/>
                  </a:lnTo>
                  <a:lnTo>
                    <a:pt x="22862" y="166587"/>
                  </a:lnTo>
                  <a:lnTo>
                    <a:pt x="16436" y="158600"/>
                  </a:lnTo>
                  <a:lnTo>
                    <a:pt x="10641" y="150106"/>
                  </a:lnTo>
                  <a:lnTo>
                    <a:pt x="5768" y="140940"/>
                  </a:lnTo>
                  <a:lnTo>
                    <a:pt x="2325" y="130877"/>
                  </a:lnTo>
                  <a:lnTo>
                    <a:pt x="457" y="119886"/>
                  </a:lnTo>
                  <a:lnTo>
                    <a:pt x="0" y="108250"/>
                  </a:lnTo>
                  <a:lnTo>
                    <a:pt x="673" y="96449"/>
                  </a:lnTo>
                  <a:lnTo>
                    <a:pt x="2202" y="84773"/>
                  </a:lnTo>
                  <a:lnTo>
                    <a:pt x="4513" y="73324"/>
                  </a:lnTo>
                  <a:lnTo>
                    <a:pt x="7734" y="62105"/>
                  </a:lnTo>
                  <a:lnTo>
                    <a:pt x="11865" y="51081"/>
                  </a:lnTo>
                  <a:lnTo>
                    <a:pt x="16943" y="40373"/>
                  </a:lnTo>
                  <a:lnTo>
                    <a:pt x="23109" y="30248"/>
                  </a:lnTo>
                  <a:lnTo>
                    <a:pt x="30338" y="20819"/>
                  </a:lnTo>
                  <a:lnTo>
                    <a:pt x="38634" y="12521"/>
                  </a:lnTo>
                  <a:lnTo>
                    <a:pt x="48105" y="6156"/>
                  </a:lnTo>
                  <a:lnTo>
                    <a:pt x="58691" y="1996"/>
                  </a:lnTo>
                  <a:lnTo>
                    <a:pt x="69883" y="0"/>
                  </a:lnTo>
                  <a:lnTo>
                    <a:pt x="80854" y="91"/>
                  </a:lnTo>
                  <a:lnTo>
                    <a:pt x="91151" y="2006"/>
                  </a:lnTo>
                  <a:lnTo>
                    <a:pt x="100520" y="5544"/>
                  </a:lnTo>
                  <a:lnTo>
                    <a:pt x="108740" y="10651"/>
                  </a:lnTo>
                  <a:lnTo>
                    <a:pt x="115818" y="17159"/>
                  </a:lnTo>
                  <a:lnTo>
                    <a:pt x="121758" y="24967"/>
                  </a:lnTo>
                  <a:lnTo>
                    <a:pt x="126466" y="34110"/>
                  </a:lnTo>
                  <a:lnTo>
                    <a:pt x="130008" y="44483"/>
                  </a:lnTo>
                  <a:lnTo>
                    <a:pt x="132576" y="55872"/>
                  </a:lnTo>
                  <a:lnTo>
                    <a:pt x="134391" y="68041"/>
                  </a:lnTo>
                  <a:lnTo>
                    <a:pt x="135644" y="80782"/>
                  </a:lnTo>
                  <a:lnTo>
                    <a:pt x="136165" y="93930"/>
                  </a:lnTo>
                  <a:lnTo>
                    <a:pt x="135459" y="107363"/>
                  </a:lnTo>
                  <a:lnTo>
                    <a:pt x="133348" y="120981"/>
                  </a:lnTo>
                  <a:lnTo>
                    <a:pt x="129793" y="134397"/>
                  </a:lnTo>
                  <a:lnTo>
                    <a:pt x="124733" y="146952"/>
                  </a:lnTo>
                  <a:lnTo>
                    <a:pt x="118299" y="158355"/>
                  </a:lnTo>
                  <a:lnTo>
                    <a:pt x="111004" y="168546"/>
                  </a:lnTo>
                  <a:lnTo>
                    <a:pt x="102829" y="178629"/>
                  </a:lnTo>
                  <a:lnTo>
                    <a:pt x="91943" y="190604"/>
                  </a:lnTo>
                  <a:lnTo>
                    <a:pt x="75157" y="2078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739143" y="1097812"/>
            <a:ext cx="134945" cy="303626"/>
            <a:chOff x="2739143" y="1097812"/>
            <a:chExt cx="134945" cy="303626"/>
          </a:xfrm>
        </p:grpSpPr>
        <p:sp>
          <p:nvSpPr>
            <p:cNvPr id="57" name="Freeform 56"/>
            <p:cNvSpPr/>
            <p:nvPr/>
          </p:nvSpPr>
          <p:spPr>
            <a:xfrm>
              <a:off x="2739143" y="1097812"/>
              <a:ext cx="130225" cy="302617"/>
            </a:xfrm>
            <a:custGeom>
              <a:avLst/>
              <a:gdLst/>
              <a:ahLst/>
              <a:cxnLst/>
              <a:rect l="0" t="0" r="0" b="0"/>
              <a:pathLst>
                <a:path w="130225" h="302617">
                  <a:moveTo>
                    <a:pt x="103551" y="155079"/>
                  </a:moveTo>
                  <a:lnTo>
                    <a:pt x="92373" y="143900"/>
                  </a:lnTo>
                  <a:lnTo>
                    <a:pt x="87910" y="144117"/>
                  </a:lnTo>
                  <a:lnTo>
                    <a:pt x="83765" y="147771"/>
                  </a:lnTo>
                  <a:lnTo>
                    <a:pt x="79832" y="153716"/>
                  </a:lnTo>
                  <a:lnTo>
                    <a:pt x="74296" y="184441"/>
                  </a:lnTo>
                  <a:lnTo>
                    <a:pt x="79240" y="203613"/>
                  </a:lnTo>
                  <a:lnTo>
                    <a:pt x="83834" y="212002"/>
                  </a:lnTo>
                  <a:lnTo>
                    <a:pt x="89237" y="215254"/>
                  </a:lnTo>
                  <a:lnTo>
                    <a:pt x="95178" y="215083"/>
                  </a:lnTo>
                  <a:lnTo>
                    <a:pt x="101478" y="212629"/>
                  </a:lnTo>
                  <a:lnTo>
                    <a:pt x="121524" y="192408"/>
                  </a:lnTo>
                  <a:lnTo>
                    <a:pt x="129087" y="167770"/>
                  </a:lnTo>
                  <a:lnTo>
                    <a:pt x="130224" y="124134"/>
                  </a:lnTo>
                  <a:lnTo>
                    <a:pt x="120128" y="73057"/>
                  </a:lnTo>
                  <a:lnTo>
                    <a:pt x="115772" y="67642"/>
                  </a:lnTo>
                  <a:lnTo>
                    <a:pt x="110528" y="66372"/>
                  </a:lnTo>
                  <a:lnTo>
                    <a:pt x="104693" y="67865"/>
                  </a:lnTo>
                  <a:lnTo>
                    <a:pt x="99633" y="72370"/>
                  </a:lnTo>
                  <a:lnTo>
                    <a:pt x="90891" y="86734"/>
                  </a:lnTo>
                  <a:lnTo>
                    <a:pt x="84982" y="120140"/>
                  </a:lnTo>
                  <a:lnTo>
                    <a:pt x="88820" y="154085"/>
                  </a:lnTo>
                  <a:lnTo>
                    <a:pt x="91391" y="157926"/>
                  </a:lnTo>
                  <a:lnTo>
                    <a:pt x="94274" y="156977"/>
                  </a:lnTo>
                  <a:lnTo>
                    <a:pt x="97367" y="152835"/>
                  </a:lnTo>
                  <a:lnTo>
                    <a:pt x="101719" y="124648"/>
                  </a:lnTo>
                  <a:lnTo>
                    <a:pt x="91857" y="67883"/>
                  </a:lnTo>
                  <a:lnTo>
                    <a:pt x="88736" y="54834"/>
                  </a:lnTo>
                  <a:lnTo>
                    <a:pt x="83146" y="48475"/>
                  </a:lnTo>
                  <a:lnTo>
                    <a:pt x="75909" y="46575"/>
                  </a:lnTo>
                  <a:lnTo>
                    <a:pt x="67576" y="47648"/>
                  </a:lnTo>
                  <a:lnTo>
                    <a:pt x="62020" y="53042"/>
                  </a:lnTo>
                  <a:lnTo>
                    <a:pt x="55847" y="71515"/>
                  </a:lnTo>
                  <a:lnTo>
                    <a:pt x="57961" y="102633"/>
                  </a:lnTo>
                  <a:lnTo>
                    <a:pt x="66131" y="120461"/>
                  </a:lnTo>
                  <a:lnTo>
                    <a:pt x="71585" y="128491"/>
                  </a:lnTo>
                  <a:lnTo>
                    <a:pt x="77561" y="131504"/>
                  </a:lnTo>
                  <a:lnTo>
                    <a:pt x="83885" y="131174"/>
                  </a:lnTo>
                  <a:lnTo>
                    <a:pt x="90440" y="128614"/>
                  </a:lnTo>
                  <a:lnTo>
                    <a:pt x="94810" y="122227"/>
                  </a:lnTo>
                  <a:lnTo>
                    <a:pt x="100961" y="90883"/>
                  </a:lnTo>
                  <a:lnTo>
                    <a:pt x="99920" y="41489"/>
                  </a:lnTo>
                  <a:lnTo>
                    <a:pt x="93748" y="20367"/>
                  </a:lnTo>
                  <a:lnTo>
                    <a:pt x="83206" y="3180"/>
                  </a:lnTo>
                  <a:lnTo>
                    <a:pt x="77120" y="0"/>
                  </a:lnTo>
                  <a:lnTo>
                    <a:pt x="70722" y="221"/>
                  </a:lnTo>
                  <a:lnTo>
                    <a:pt x="64118" y="2707"/>
                  </a:lnTo>
                  <a:lnTo>
                    <a:pt x="53660" y="14828"/>
                  </a:lnTo>
                  <a:lnTo>
                    <a:pt x="46282" y="33084"/>
                  </a:lnTo>
                  <a:lnTo>
                    <a:pt x="43298" y="68499"/>
                  </a:lnTo>
                  <a:lnTo>
                    <a:pt x="55264" y="123184"/>
                  </a:lnTo>
                  <a:lnTo>
                    <a:pt x="70787" y="149398"/>
                  </a:lnTo>
                  <a:lnTo>
                    <a:pt x="77029" y="151291"/>
                  </a:lnTo>
                  <a:lnTo>
                    <a:pt x="83530" y="149044"/>
                  </a:lnTo>
                  <a:lnTo>
                    <a:pt x="90203" y="144037"/>
                  </a:lnTo>
                  <a:lnTo>
                    <a:pt x="97619" y="125995"/>
                  </a:lnTo>
                  <a:lnTo>
                    <a:pt x="102379" y="76284"/>
                  </a:lnTo>
                  <a:lnTo>
                    <a:pt x="97615" y="40875"/>
                  </a:lnTo>
                  <a:lnTo>
                    <a:pt x="83205" y="13746"/>
                  </a:lnTo>
                  <a:lnTo>
                    <a:pt x="75949" y="10554"/>
                  </a:lnTo>
                  <a:lnTo>
                    <a:pt x="67602" y="10766"/>
                  </a:lnTo>
                  <a:lnTo>
                    <a:pt x="58528" y="13247"/>
                  </a:lnTo>
                  <a:lnTo>
                    <a:pt x="52479" y="19580"/>
                  </a:lnTo>
                  <a:lnTo>
                    <a:pt x="36384" y="70800"/>
                  </a:lnTo>
                  <a:lnTo>
                    <a:pt x="31142" y="121360"/>
                  </a:lnTo>
                  <a:lnTo>
                    <a:pt x="30106" y="176408"/>
                  </a:lnTo>
                  <a:lnTo>
                    <a:pt x="29965" y="194974"/>
                  </a:lnTo>
                  <a:lnTo>
                    <a:pt x="26754" y="171885"/>
                  </a:lnTo>
                  <a:lnTo>
                    <a:pt x="20791" y="127593"/>
                  </a:lnTo>
                  <a:lnTo>
                    <a:pt x="30969" y="71391"/>
                  </a:lnTo>
                  <a:lnTo>
                    <a:pt x="34106" y="60682"/>
                  </a:lnTo>
                  <a:lnTo>
                    <a:pt x="32688" y="55883"/>
                  </a:lnTo>
                  <a:lnTo>
                    <a:pt x="28233" y="55023"/>
                  </a:lnTo>
                  <a:lnTo>
                    <a:pt x="21753" y="56789"/>
                  </a:lnTo>
                  <a:lnTo>
                    <a:pt x="16264" y="61477"/>
                  </a:lnTo>
                  <a:lnTo>
                    <a:pt x="7045" y="76043"/>
                  </a:lnTo>
                  <a:lnTo>
                    <a:pt x="0" y="122396"/>
                  </a:lnTo>
                  <a:lnTo>
                    <a:pt x="1728" y="173493"/>
                  </a:lnTo>
                  <a:lnTo>
                    <a:pt x="17439" y="228430"/>
                  </a:lnTo>
                  <a:lnTo>
                    <a:pt x="28624" y="249681"/>
                  </a:lnTo>
                  <a:lnTo>
                    <a:pt x="33713" y="253242"/>
                  </a:lnTo>
                  <a:lnTo>
                    <a:pt x="38275" y="252106"/>
                  </a:lnTo>
                  <a:lnTo>
                    <a:pt x="42486" y="247840"/>
                  </a:lnTo>
                  <a:lnTo>
                    <a:pt x="44124" y="241486"/>
                  </a:lnTo>
                  <a:lnTo>
                    <a:pt x="40839" y="215776"/>
                  </a:lnTo>
                  <a:lnTo>
                    <a:pt x="31287" y="187101"/>
                  </a:lnTo>
                  <a:lnTo>
                    <a:pt x="20351" y="170871"/>
                  </a:lnTo>
                  <a:lnTo>
                    <a:pt x="15329" y="169116"/>
                  </a:lnTo>
                  <a:lnTo>
                    <a:pt x="10811" y="171456"/>
                  </a:lnTo>
                  <a:lnTo>
                    <a:pt x="6629" y="176525"/>
                  </a:lnTo>
                  <a:lnTo>
                    <a:pt x="5103" y="194636"/>
                  </a:lnTo>
                  <a:lnTo>
                    <a:pt x="13654" y="238802"/>
                  </a:lnTo>
                  <a:lnTo>
                    <a:pt x="28822" y="265153"/>
                  </a:lnTo>
                  <a:lnTo>
                    <a:pt x="35014" y="268236"/>
                  </a:lnTo>
                  <a:lnTo>
                    <a:pt x="41482" y="267952"/>
                  </a:lnTo>
                  <a:lnTo>
                    <a:pt x="48134" y="265422"/>
                  </a:lnTo>
                  <a:lnTo>
                    <a:pt x="52568" y="259057"/>
                  </a:lnTo>
                  <a:lnTo>
                    <a:pt x="57495" y="239506"/>
                  </a:lnTo>
                  <a:lnTo>
                    <a:pt x="53446" y="218338"/>
                  </a:lnTo>
                  <a:lnTo>
                    <a:pt x="49091" y="207780"/>
                  </a:lnTo>
                  <a:lnTo>
                    <a:pt x="42677" y="201911"/>
                  </a:lnTo>
                  <a:lnTo>
                    <a:pt x="34893" y="199169"/>
                  </a:lnTo>
                  <a:lnTo>
                    <a:pt x="26193" y="198510"/>
                  </a:lnTo>
                  <a:lnTo>
                    <a:pt x="20394" y="202750"/>
                  </a:lnTo>
                  <a:lnTo>
                    <a:pt x="13950" y="219940"/>
                  </a:lnTo>
                  <a:lnTo>
                    <a:pt x="15911" y="250336"/>
                  </a:lnTo>
                  <a:lnTo>
                    <a:pt x="29490" y="281569"/>
                  </a:lnTo>
                  <a:lnTo>
                    <a:pt x="44899" y="296305"/>
                  </a:lnTo>
                  <a:lnTo>
                    <a:pt x="53921" y="301872"/>
                  </a:lnTo>
                  <a:lnTo>
                    <a:pt x="61106" y="302074"/>
                  </a:lnTo>
                  <a:lnTo>
                    <a:pt x="67065" y="298699"/>
                  </a:lnTo>
                  <a:lnTo>
                    <a:pt x="72208" y="292940"/>
                  </a:lnTo>
                  <a:lnTo>
                    <a:pt x="74467" y="285590"/>
                  </a:lnTo>
                  <a:lnTo>
                    <a:pt x="73857" y="268066"/>
                  </a:lnTo>
                  <a:lnTo>
                    <a:pt x="66567" y="251699"/>
                  </a:lnTo>
                  <a:lnTo>
                    <a:pt x="61348" y="244059"/>
                  </a:lnTo>
                  <a:lnTo>
                    <a:pt x="55528" y="241305"/>
                  </a:lnTo>
                  <a:lnTo>
                    <a:pt x="49309" y="241809"/>
                  </a:lnTo>
                  <a:lnTo>
                    <a:pt x="42823" y="244484"/>
                  </a:lnTo>
                  <a:lnTo>
                    <a:pt x="38499" y="250947"/>
                  </a:lnTo>
                  <a:lnTo>
                    <a:pt x="33695" y="270606"/>
                  </a:lnTo>
                  <a:lnTo>
                    <a:pt x="34753" y="280060"/>
                  </a:lnTo>
                  <a:lnTo>
                    <a:pt x="42169" y="296804"/>
                  </a:lnTo>
                  <a:lnTo>
                    <a:pt x="49761" y="301035"/>
                  </a:lnTo>
                  <a:lnTo>
                    <a:pt x="70675" y="302616"/>
                  </a:lnTo>
                  <a:lnTo>
                    <a:pt x="78124" y="297891"/>
                  </a:lnTo>
                  <a:lnTo>
                    <a:pt x="83090" y="290061"/>
                  </a:lnTo>
                  <a:lnTo>
                    <a:pt x="86401" y="280162"/>
                  </a:lnTo>
                  <a:lnTo>
                    <a:pt x="83840" y="259804"/>
                  </a:lnTo>
                  <a:lnTo>
                    <a:pt x="79882" y="249462"/>
                  </a:lnTo>
                  <a:lnTo>
                    <a:pt x="74904" y="244907"/>
                  </a:lnTo>
                  <a:lnTo>
                    <a:pt x="69245" y="244210"/>
                  </a:lnTo>
                  <a:lnTo>
                    <a:pt x="63133" y="246085"/>
                  </a:lnTo>
                  <a:lnTo>
                    <a:pt x="59058" y="252015"/>
                  </a:lnTo>
                  <a:lnTo>
                    <a:pt x="54530" y="271081"/>
                  </a:lnTo>
                  <a:lnTo>
                    <a:pt x="56833" y="279207"/>
                  </a:lnTo>
                  <a:lnTo>
                    <a:pt x="61877" y="285794"/>
                  </a:lnTo>
                  <a:lnTo>
                    <a:pt x="68749" y="291355"/>
                  </a:lnTo>
                  <a:lnTo>
                    <a:pt x="75671" y="292723"/>
                  </a:lnTo>
                  <a:lnTo>
                    <a:pt x="82624" y="291295"/>
                  </a:lnTo>
                  <a:lnTo>
                    <a:pt x="89600" y="288004"/>
                  </a:lnTo>
                  <a:lnTo>
                    <a:pt x="100470" y="274988"/>
                  </a:lnTo>
                  <a:lnTo>
                    <a:pt x="116980" y="238036"/>
                  </a:lnTo>
                  <a:lnTo>
                    <a:pt x="123603" y="175044"/>
                  </a:lnTo>
                  <a:lnTo>
                    <a:pt x="124161" y="156933"/>
                  </a:lnTo>
                  <a:lnTo>
                    <a:pt x="124549" y="195039"/>
                  </a:lnTo>
                  <a:lnTo>
                    <a:pt x="118343" y="214173"/>
                  </a:lnTo>
                  <a:lnTo>
                    <a:pt x="99433" y="254194"/>
                  </a:lnTo>
                  <a:lnTo>
                    <a:pt x="117976" y="196130"/>
                  </a:lnTo>
                  <a:lnTo>
                    <a:pt x="124468" y="154652"/>
                  </a:lnTo>
                  <a:lnTo>
                    <a:pt x="126854" y="154794"/>
                  </a:lnTo>
                  <a:lnTo>
                    <a:pt x="129615" y="158399"/>
                  </a:lnTo>
                  <a:lnTo>
                    <a:pt x="129563" y="171762"/>
                  </a:lnTo>
                  <a:lnTo>
                    <a:pt x="118804" y="234532"/>
                  </a:lnTo>
                  <a:lnTo>
                    <a:pt x="93022" y="2814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84462" y="1158134"/>
              <a:ext cx="89626" cy="243304"/>
            </a:xfrm>
            <a:custGeom>
              <a:avLst/>
              <a:gdLst/>
              <a:ahLst/>
              <a:cxnLst/>
              <a:rect l="0" t="0" r="0" b="0"/>
              <a:pathLst>
                <a:path w="89626" h="243304">
                  <a:moveTo>
                    <a:pt x="5589" y="189513"/>
                  </a:moveTo>
                  <a:lnTo>
                    <a:pt x="0" y="206281"/>
                  </a:lnTo>
                  <a:lnTo>
                    <a:pt x="693" y="213560"/>
                  </a:lnTo>
                  <a:lnTo>
                    <a:pt x="7703" y="227887"/>
                  </a:lnTo>
                  <a:lnTo>
                    <a:pt x="14017" y="231473"/>
                  </a:lnTo>
                  <a:lnTo>
                    <a:pt x="30392" y="232339"/>
                  </a:lnTo>
                  <a:lnTo>
                    <a:pt x="37332" y="228592"/>
                  </a:lnTo>
                  <a:lnTo>
                    <a:pt x="48163" y="215070"/>
                  </a:lnTo>
                  <a:lnTo>
                    <a:pt x="60838" y="187727"/>
                  </a:lnTo>
                  <a:lnTo>
                    <a:pt x="63479" y="185983"/>
                  </a:lnTo>
                  <a:lnTo>
                    <a:pt x="65239" y="189499"/>
                  </a:lnTo>
                  <a:lnTo>
                    <a:pt x="66026" y="204715"/>
                  </a:lnTo>
                  <a:lnTo>
                    <a:pt x="62476" y="223176"/>
                  </a:lnTo>
                  <a:lnTo>
                    <a:pt x="57552" y="230672"/>
                  </a:lnTo>
                  <a:lnTo>
                    <a:pt x="42722" y="242121"/>
                  </a:lnTo>
                  <a:lnTo>
                    <a:pt x="39703" y="243303"/>
                  </a:lnTo>
                  <a:lnTo>
                    <a:pt x="40030" y="241750"/>
                  </a:lnTo>
                  <a:lnTo>
                    <a:pt x="70973" y="197322"/>
                  </a:lnTo>
                  <a:lnTo>
                    <a:pt x="84882" y="156221"/>
                  </a:lnTo>
                  <a:lnTo>
                    <a:pt x="88843" y="104255"/>
                  </a:lnTo>
                  <a:lnTo>
                    <a:pt x="89625" y="48930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2490863" y="1621286"/>
            <a:ext cx="129745" cy="284373"/>
          </a:xfrm>
          <a:custGeom>
            <a:avLst/>
            <a:gdLst/>
            <a:ahLst/>
            <a:cxnLst/>
            <a:rect l="0" t="0" r="0" b="0"/>
            <a:pathLst>
              <a:path w="129745" h="284373">
                <a:moveTo>
                  <a:pt x="35976" y="136973"/>
                </a:moveTo>
                <a:lnTo>
                  <a:pt x="19208" y="148151"/>
                </a:lnTo>
                <a:lnTo>
                  <a:pt x="7857" y="166117"/>
                </a:lnTo>
                <a:lnTo>
                  <a:pt x="1252" y="188530"/>
                </a:lnTo>
                <a:lnTo>
                  <a:pt x="2216" y="210190"/>
                </a:lnTo>
                <a:lnTo>
                  <a:pt x="9663" y="228395"/>
                </a:lnTo>
                <a:lnTo>
                  <a:pt x="14924" y="236525"/>
                </a:lnTo>
                <a:lnTo>
                  <a:pt x="20772" y="239606"/>
                </a:lnTo>
                <a:lnTo>
                  <a:pt x="27010" y="239320"/>
                </a:lnTo>
                <a:lnTo>
                  <a:pt x="33508" y="236790"/>
                </a:lnTo>
                <a:lnTo>
                  <a:pt x="43848" y="224620"/>
                </a:lnTo>
                <a:lnTo>
                  <a:pt x="60018" y="188211"/>
                </a:lnTo>
                <a:lnTo>
                  <a:pt x="61089" y="167934"/>
                </a:lnTo>
                <a:lnTo>
                  <a:pt x="56496" y="147224"/>
                </a:lnTo>
                <a:lnTo>
                  <a:pt x="46656" y="126321"/>
                </a:lnTo>
                <a:lnTo>
                  <a:pt x="38417" y="120513"/>
                </a:lnTo>
                <a:lnTo>
                  <a:pt x="16784" y="117179"/>
                </a:lnTo>
                <a:lnTo>
                  <a:pt x="9143" y="121437"/>
                </a:lnTo>
                <a:lnTo>
                  <a:pt x="4049" y="128955"/>
                </a:lnTo>
                <a:lnTo>
                  <a:pt x="654" y="138647"/>
                </a:lnTo>
                <a:lnTo>
                  <a:pt x="0" y="158774"/>
                </a:lnTo>
                <a:lnTo>
                  <a:pt x="4779" y="179417"/>
                </a:lnTo>
                <a:lnTo>
                  <a:pt x="14702" y="200291"/>
                </a:lnTo>
                <a:lnTo>
                  <a:pt x="22963" y="207261"/>
                </a:lnTo>
                <a:lnTo>
                  <a:pt x="44620" y="215005"/>
                </a:lnTo>
                <a:lnTo>
                  <a:pt x="53437" y="213561"/>
                </a:lnTo>
                <a:lnTo>
                  <a:pt x="60485" y="209088"/>
                </a:lnTo>
                <a:lnTo>
                  <a:pt x="71435" y="193591"/>
                </a:lnTo>
                <a:lnTo>
                  <a:pt x="83007" y="158558"/>
                </a:lnTo>
                <a:lnTo>
                  <a:pt x="86125" y="132138"/>
                </a:lnTo>
                <a:lnTo>
                  <a:pt x="81271" y="111037"/>
                </a:lnTo>
                <a:lnTo>
                  <a:pt x="76701" y="102135"/>
                </a:lnTo>
                <a:lnTo>
                  <a:pt x="62265" y="89124"/>
                </a:lnTo>
                <a:lnTo>
                  <a:pt x="53502" y="84016"/>
                </a:lnTo>
                <a:lnTo>
                  <a:pt x="46490" y="84121"/>
                </a:lnTo>
                <a:lnTo>
                  <a:pt x="40646" y="87700"/>
                </a:lnTo>
                <a:lnTo>
                  <a:pt x="35580" y="93596"/>
                </a:lnTo>
                <a:lnTo>
                  <a:pt x="29951" y="112625"/>
                </a:lnTo>
                <a:lnTo>
                  <a:pt x="28619" y="135510"/>
                </a:lnTo>
                <a:lnTo>
                  <a:pt x="32106" y="161106"/>
                </a:lnTo>
                <a:lnTo>
                  <a:pt x="31057" y="160080"/>
                </a:lnTo>
                <a:lnTo>
                  <a:pt x="11122" y="104275"/>
                </a:lnTo>
                <a:lnTo>
                  <a:pt x="10502" y="83836"/>
                </a:lnTo>
                <a:lnTo>
                  <a:pt x="20403" y="38642"/>
                </a:lnTo>
                <a:lnTo>
                  <a:pt x="4694" y="66962"/>
                </a:lnTo>
                <a:lnTo>
                  <a:pt x="1796" y="89089"/>
                </a:lnTo>
                <a:lnTo>
                  <a:pt x="3237" y="105163"/>
                </a:lnTo>
                <a:lnTo>
                  <a:pt x="10562" y="43268"/>
                </a:lnTo>
                <a:lnTo>
                  <a:pt x="27276" y="14062"/>
                </a:lnTo>
                <a:lnTo>
                  <a:pt x="33686" y="5899"/>
                </a:lnTo>
                <a:lnTo>
                  <a:pt x="42638" y="1627"/>
                </a:lnTo>
                <a:lnTo>
                  <a:pt x="65063" y="0"/>
                </a:lnTo>
                <a:lnTo>
                  <a:pt x="72915" y="4713"/>
                </a:lnTo>
                <a:lnTo>
                  <a:pt x="78149" y="12535"/>
                </a:lnTo>
                <a:lnTo>
                  <a:pt x="81639" y="22429"/>
                </a:lnTo>
                <a:lnTo>
                  <a:pt x="81626" y="31364"/>
                </a:lnTo>
                <a:lnTo>
                  <a:pt x="75372" y="47532"/>
                </a:lnTo>
                <a:lnTo>
                  <a:pt x="69259" y="50439"/>
                </a:lnTo>
                <a:lnTo>
                  <a:pt x="61674" y="50038"/>
                </a:lnTo>
                <a:lnTo>
                  <a:pt x="53108" y="47431"/>
                </a:lnTo>
                <a:lnTo>
                  <a:pt x="47397" y="41013"/>
                </a:lnTo>
                <a:lnTo>
                  <a:pt x="41052" y="21404"/>
                </a:lnTo>
                <a:lnTo>
                  <a:pt x="44040" y="15473"/>
                </a:lnTo>
                <a:lnTo>
                  <a:pt x="50710" y="12689"/>
                </a:lnTo>
                <a:lnTo>
                  <a:pt x="59837" y="12003"/>
                </a:lnTo>
                <a:lnTo>
                  <a:pt x="76217" y="17480"/>
                </a:lnTo>
                <a:lnTo>
                  <a:pt x="83860" y="22216"/>
                </a:lnTo>
                <a:lnTo>
                  <a:pt x="95472" y="39956"/>
                </a:lnTo>
                <a:lnTo>
                  <a:pt x="103363" y="63439"/>
                </a:lnTo>
                <a:lnTo>
                  <a:pt x="106635" y="101797"/>
                </a:lnTo>
                <a:lnTo>
                  <a:pt x="103255" y="124848"/>
                </a:lnTo>
                <a:lnTo>
                  <a:pt x="99546" y="130060"/>
                </a:lnTo>
                <a:lnTo>
                  <a:pt x="94734" y="131194"/>
                </a:lnTo>
                <a:lnTo>
                  <a:pt x="89186" y="129611"/>
                </a:lnTo>
                <a:lnTo>
                  <a:pt x="84317" y="125046"/>
                </a:lnTo>
                <a:lnTo>
                  <a:pt x="75788" y="110615"/>
                </a:lnTo>
                <a:lnTo>
                  <a:pt x="69999" y="77170"/>
                </a:lnTo>
                <a:lnTo>
                  <a:pt x="74884" y="57361"/>
                </a:lnTo>
                <a:lnTo>
                  <a:pt x="79462" y="48803"/>
                </a:lnTo>
                <a:lnTo>
                  <a:pt x="84854" y="45438"/>
                </a:lnTo>
                <a:lnTo>
                  <a:pt x="90788" y="45534"/>
                </a:lnTo>
                <a:lnTo>
                  <a:pt x="97084" y="47937"/>
                </a:lnTo>
                <a:lnTo>
                  <a:pt x="107199" y="59967"/>
                </a:lnTo>
                <a:lnTo>
                  <a:pt x="123224" y="96285"/>
                </a:lnTo>
                <a:lnTo>
                  <a:pt x="129744" y="159142"/>
                </a:lnTo>
                <a:lnTo>
                  <a:pt x="127320" y="197354"/>
                </a:lnTo>
                <a:lnTo>
                  <a:pt x="121027" y="218791"/>
                </a:lnTo>
                <a:lnTo>
                  <a:pt x="110431" y="236117"/>
                </a:lnTo>
                <a:lnTo>
                  <a:pt x="105500" y="238164"/>
                </a:lnTo>
                <a:lnTo>
                  <a:pt x="101043" y="236019"/>
                </a:lnTo>
                <a:lnTo>
                  <a:pt x="92970" y="224277"/>
                </a:lnTo>
                <a:lnTo>
                  <a:pt x="85483" y="207360"/>
                </a:lnTo>
                <a:lnTo>
                  <a:pt x="84495" y="188143"/>
                </a:lnTo>
                <a:lnTo>
                  <a:pt x="85616" y="167904"/>
                </a:lnTo>
                <a:lnTo>
                  <a:pt x="79312" y="110240"/>
                </a:lnTo>
                <a:lnTo>
                  <a:pt x="81244" y="103943"/>
                </a:lnTo>
                <a:lnTo>
                  <a:pt x="84872" y="102085"/>
                </a:lnTo>
                <a:lnTo>
                  <a:pt x="89631" y="103186"/>
                </a:lnTo>
                <a:lnTo>
                  <a:pt x="107506" y="115913"/>
                </a:lnTo>
                <a:lnTo>
                  <a:pt x="122031" y="140091"/>
                </a:lnTo>
                <a:lnTo>
                  <a:pt x="128154" y="175071"/>
                </a:lnTo>
                <a:lnTo>
                  <a:pt x="124379" y="209482"/>
                </a:lnTo>
                <a:lnTo>
                  <a:pt x="115820" y="228081"/>
                </a:lnTo>
                <a:lnTo>
                  <a:pt x="91262" y="259084"/>
                </a:lnTo>
                <a:lnTo>
                  <a:pt x="46504" y="28437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2483462" y="1642445"/>
            <a:ext cx="131298" cy="305328"/>
            <a:chOff x="2483462" y="1642445"/>
            <a:chExt cx="131298" cy="305328"/>
          </a:xfrm>
        </p:grpSpPr>
        <p:sp>
          <p:nvSpPr>
            <p:cNvPr id="61" name="Freeform 60"/>
            <p:cNvSpPr/>
            <p:nvPr/>
          </p:nvSpPr>
          <p:spPr>
            <a:xfrm>
              <a:off x="2483462" y="1642445"/>
              <a:ext cx="126399" cy="293426"/>
            </a:xfrm>
            <a:custGeom>
              <a:avLst/>
              <a:gdLst/>
              <a:ahLst/>
              <a:cxnLst/>
              <a:rect l="0" t="0" r="0" b="0"/>
              <a:pathLst>
                <a:path w="126399" h="293426">
                  <a:moveTo>
                    <a:pt x="106548" y="105285"/>
                  </a:moveTo>
                  <a:lnTo>
                    <a:pt x="100959" y="122053"/>
                  </a:lnTo>
                  <a:lnTo>
                    <a:pt x="101334" y="139644"/>
                  </a:lnTo>
                  <a:lnTo>
                    <a:pt x="105861" y="198284"/>
                  </a:lnTo>
                  <a:lnTo>
                    <a:pt x="104005" y="236825"/>
                  </a:lnTo>
                  <a:lnTo>
                    <a:pt x="95279" y="255774"/>
                  </a:lnTo>
                  <a:lnTo>
                    <a:pt x="80483" y="268875"/>
                  </a:lnTo>
                  <a:lnTo>
                    <a:pt x="71624" y="274007"/>
                  </a:lnTo>
                  <a:lnTo>
                    <a:pt x="63378" y="275088"/>
                  </a:lnTo>
                  <a:lnTo>
                    <a:pt x="47977" y="270050"/>
                  </a:lnTo>
                  <a:lnTo>
                    <a:pt x="44104" y="264262"/>
                  </a:lnTo>
                  <a:lnTo>
                    <a:pt x="42920" y="248471"/>
                  </a:lnTo>
                  <a:lnTo>
                    <a:pt x="57991" y="189143"/>
                  </a:lnTo>
                  <a:lnTo>
                    <a:pt x="63648" y="181078"/>
                  </a:lnTo>
                  <a:lnTo>
                    <a:pt x="79293" y="168996"/>
                  </a:lnTo>
                  <a:lnTo>
                    <a:pt x="86038" y="168816"/>
                  </a:lnTo>
                  <a:lnTo>
                    <a:pt x="91705" y="172206"/>
                  </a:lnTo>
                  <a:lnTo>
                    <a:pt x="101121" y="185330"/>
                  </a:lnTo>
                  <a:lnTo>
                    <a:pt x="109205" y="202862"/>
                  </a:lnTo>
                  <a:lnTo>
                    <a:pt x="110459" y="222352"/>
                  </a:lnTo>
                  <a:lnTo>
                    <a:pt x="105946" y="241543"/>
                  </a:lnTo>
                  <a:lnTo>
                    <a:pt x="96142" y="257871"/>
                  </a:lnTo>
                  <a:lnTo>
                    <a:pt x="89082" y="261991"/>
                  </a:lnTo>
                  <a:lnTo>
                    <a:pt x="71879" y="263450"/>
                  </a:lnTo>
                  <a:lnTo>
                    <a:pt x="64718" y="259861"/>
                  </a:lnTo>
                  <a:lnTo>
                    <a:pt x="53642" y="246515"/>
                  </a:lnTo>
                  <a:lnTo>
                    <a:pt x="40829" y="219271"/>
                  </a:lnTo>
                  <a:lnTo>
                    <a:pt x="36999" y="216371"/>
                  </a:lnTo>
                  <a:lnTo>
                    <a:pt x="33276" y="217947"/>
                  </a:lnTo>
                  <a:lnTo>
                    <a:pt x="29624" y="222507"/>
                  </a:lnTo>
                  <a:lnTo>
                    <a:pt x="28359" y="229057"/>
                  </a:lnTo>
                  <a:lnTo>
                    <a:pt x="30073" y="245692"/>
                  </a:lnTo>
                  <a:lnTo>
                    <a:pt x="37854" y="261665"/>
                  </a:lnTo>
                  <a:lnTo>
                    <a:pt x="63923" y="293425"/>
                  </a:lnTo>
                  <a:lnTo>
                    <a:pt x="44508" y="274759"/>
                  </a:lnTo>
                  <a:lnTo>
                    <a:pt x="4564" y="225853"/>
                  </a:lnTo>
                  <a:lnTo>
                    <a:pt x="1124" y="224268"/>
                  </a:lnTo>
                  <a:lnTo>
                    <a:pt x="0" y="226721"/>
                  </a:lnTo>
                  <a:lnTo>
                    <a:pt x="421" y="231866"/>
                  </a:lnTo>
                  <a:lnTo>
                    <a:pt x="7128" y="243822"/>
                  </a:lnTo>
                  <a:lnTo>
                    <a:pt x="30498" y="270561"/>
                  </a:lnTo>
                  <a:lnTo>
                    <a:pt x="56328" y="285797"/>
                  </a:lnTo>
                  <a:lnTo>
                    <a:pt x="64879" y="286458"/>
                  </a:lnTo>
                  <a:lnTo>
                    <a:pt x="80620" y="280953"/>
                  </a:lnTo>
                  <a:lnTo>
                    <a:pt x="92295" y="267588"/>
                  </a:lnTo>
                  <a:lnTo>
                    <a:pt x="97046" y="259110"/>
                  </a:lnTo>
                  <a:lnTo>
                    <a:pt x="99043" y="256968"/>
                  </a:lnTo>
                  <a:lnTo>
                    <a:pt x="99205" y="259050"/>
                  </a:lnTo>
                  <a:lnTo>
                    <a:pt x="98143" y="263947"/>
                  </a:lnTo>
                  <a:lnTo>
                    <a:pt x="87605" y="275627"/>
                  </a:lnTo>
                  <a:lnTo>
                    <a:pt x="79881" y="282017"/>
                  </a:lnTo>
                  <a:lnTo>
                    <a:pt x="77072" y="282768"/>
                  </a:lnTo>
                  <a:lnTo>
                    <a:pt x="77539" y="279759"/>
                  </a:lnTo>
                  <a:lnTo>
                    <a:pt x="84296" y="268227"/>
                  </a:lnTo>
                  <a:lnTo>
                    <a:pt x="104579" y="238640"/>
                  </a:lnTo>
                  <a:lnTo>
                    <a:pt x="111522" y="218366"/>
                  </a:lnTo>
                  <a:lnTo>
                    <a:pt x="115431" y="190003"/>
                  </a:lnTo>
                  <a:lnTo>
                    <a:pt x="116589" y="207076"/>
                  </a:lnTo>
                  <a:lnTo>
                    <a:pt x="116860" y="229294"/>
                  </a:lnTo>
                  <a:lnTo>
                    <a:pt x="110741" y="248528"/>
                  </a:lnTo>
                  <a:lnTo>
                    <a:pt x="87749" y="279939"/>
                  </a:lnTo>
                  <a:lnTo>
                    <a:pt x="81147" y="282552"/>
                  </a:lnTo>
                  <a:lnTo>
                    <a:pt x="74406" y="281955"/>
                  </a:lnTo>
                  <a:lnTo>
                    <a:pt x="66526" y="278561"/>
                  </a:lnTo>
                  <a:lnTo>
                    <a:pt x="74723" y="280953"/>
                  </a:lnTo>
                  <a:lnTo>
                    <a:pt x="80652" y="279719"/>
                  </a:lnTo>
                  <a:lnTo>
                    <a:pt x="93479" y="272108"/>
                  </a:lnTo>
                  <a:lnTo>
                    <a:pt x="113854" y="249081"/>
                  </a:lnTo>
                  <a:lnTo>
                    <a:pt x="121493" y="226906"/>
                  </a:lnTo>
                  <a:lnTo>
                    <a:pt x="126398" y="174543"/>
                  </a:lnTo>
                  <a:lnTo>
                    <a:pt x="118961" y="119139"/>
                  </a:lnTo>
                  <a:lnTo>
                    <a:pt x="103108" y="66254"/>
                  </a:lnTo>
                  <a:lnTo>
                    <a:pt x="97235" y="54698"/>
                  </a:lnTo>
                  <a:lnTo>
                    <a:pt x="88641" y="48164"/>
                  </a:lnTo>
                  <a:lnTo>
                    <a:pt x="66614" y="44023"/>
                  </a:lnTo>
                  <a:lnTo>
                    <a:pt x="57698" y="46896"/>
                  </a:lnTo>
                  <a:lnTo>
                    <a:pt x="50585" y="52321"/>
                  </a:lnTo>
                  <a:lnTo>
                    <a:pt x="34984" y="76724"/>
                  </a:lnTo>
                  <a:lnTo>
                    <a:pt x="30763" y="86244"/>
                  </a:lnTo>
                  <a:lnTo>
                    <a:pt x="29192" y="109301"/>
                  </a:lnTo>
                  <a:lnTo>
                    <a:pt x="37715" y="162230"/>
                  </a:lnTo>
                  <a:lnTo>
                    <a:pt x="47289" y="198197"/>
                  </a:lnTo>
                  <a:lnTo>
                    <a:pt x="53004" y="204661"/>
                  </a:lnTo>
                  <a:lnTo>
                    <a:pt x="60323" y="207800"/>
                  </a:lnTo>
                  <a:lnTo>
                    <a:pt x="68713" y="208724"/>
                  </a:lnTo>
                  <a:lnTo>
                    <a:pt x="84273" y="203510"/>
                  </a:lnTo>
                  <a:lnTo>
                    <a:pt x="91698" y="198845"/>
                  </a:lnTo>
                  <a:lnTo>
                    <a:pt x="103067" y="184302"/>
                  </a:lnTo>
                  <a:lnTo>
                    <a:pt x="110850" y="164970"/>
                  </a:lnTo>
                  <a:lnTo>
                    <a:pt x="114062" y="127779"/>
                  </a:lnTo>
                  <a:lnTo>
                    <a:pt x="105259" y="73290"/>
                  </a:lnTo>
                  <a:lnTo>
                    <a:pt x="92518" y="34584"/>
                  </a:lnTo>
                  <a:lnTo>
                    <a:pt x="749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26839" y="1716145"/>
              <a:ext cx="87921" cy="231628"/>
            </a:xfrm>
            <a:custGeom>
              <a:avLst/>
              <a:gdLst/>
              <a:ahLst/>
              <a:cxnLst/>
              <a:rect l="0" t="0" r="0" b="0"/>
              <a:pathLst>
                <a:path w="87921" h="231628">
                  <a:moveTo>
                    <a:pt x="63171" y="0"/>
                  </a:moveTo>
                  <a:lnTo>
                    <a:pt x="81129" y="53875"/>
                  </a:lnTo>
                  <a:lnTo>
                    <a:pt x="87920" y="74247"/>
                  </a:lnTo>
                  <a:lnTo>
                    <a:pt x="87142" y="111036"/>
                  </a:lnTo>
                  <a:lnTo>
                    <a:pt x="73159" y="167827"/>
                  </a:lnTo>
                  <a:lnTo>
                    <a:pt x="65270" y="188063"/>
                  </a:lnTo>
                  <a:lnTo>
                    <a:pt x="53966" y="204856"/>
                  </a:lnTo>
                  <a:lnTo>
                    <a:pt x="38023" y="21699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05782" y="1884601"/>
              <a:ext cx="84229" cy="24002"/>
            </a:xfrm>
            <a:custGeom>
              <a:avLst/>
              <a:gdLst/>
              <a:ahLst/>
              <a:cxnLst/>
              <a:rect l="0" t="0" r="0" b="0"/>
              <a:pathLst>
                <a:path w="84229" h="24002">
                  <a:moveTo>
                    <a:pt x="84228" y="0"/>
                  </a:moveTo>
                  <a:lnTo>
                    <a:pt x="40265" y="23719"/>
                  </a:lnTo>
                  <a:lnTo>
                    <a:pt x="31523" y="2400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2811108" y="1126549"/>
            <a:ext cx="10530" cy="157928"/>
          </a:xfrm>
          <a:custGeom>
            <a:avLst/>
            <a:gdLst/>
            <a:ahLst/>
            <a:cxnLst/>
            <a:rect l="0" t="0" r="0" b="0"/>
            <a:pathLst>
              <a:path w="10530" h="157928">
                <a:moveTo>
                  <a:pt x="10529" y="157927"/>
                </a:moveTo>
                <a:lnTo>
                  <a:pt x="2196" y="120449"/>
                </a:lnTo>
                <a:lnTo>
                  <a:pt x="434" y="69026"/>
                </a:lnTo>
                <a:lnTo>
                  <a:pt x="58" y="1232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4708432" y="3316330"/>
            <a:ext cx="132897" cy="306190"/>
          </a:xfrm>
          <a:custGeom>
            <a:avLst/>
            <a:gdLst/>
            <a:ahLst/>
            <a:cxnLst/>
            <a:rect l="0" t="0" r="0" b="0"/>
            <a:pathLst>
              <a:path w="132897" h="306190">
                <a:moveTo>
                  <a:pt x="71506" y="84374"/>
                </a:moveTo>
                <a:lnTo>
                  <a:pt x="54738" y="95553"/>
                </a:lnTo>
                <a:lnTo>
                  <a:pt x="43386" y="113519"/>
                </a:lnTo>
                <a:lnTo>
                  <a:pt x="35612" y="137102"/>
                </a:lnTo>
                <a:lnTo>
                  <a:pt x="32156" y="163181"/>
                </a:lnTo>
                <a:lnTo>
                  <a:pt x="36859" y="187250"/>
                </a:lnTo>
                <a:lnTo>
                  <a:pt x="41389" y="198582"/>
                </a:lnTo>
                <a:lnTo>
                  <a:pt x="47918" y="204966"/>
                </a:lnTo>
                <a:lnTo>
                  <a:pt x="55781" y="208053"/>
                </a:lnTo>
                <a:lnTo>
                  <a:pt x="64532" y="208941"/>
                </a:lnTo>
                <a:lnTo>
                  <a:pt x="72706" y="206023"/>
                </a:lnTo>
                <a:lnTo>
                  <a:pt x="88027" y="193423"/>
                </a:lnTo>
                <a:lnTo>
                  <a:pt x="104217" y="166598"/>
                </a:lnTo>
                <a:lnTo>
                  <a:pt x="110833" y="130834"/>
                </a:lnTo>
                <a:lnTo>
                  <a:pt x="107205" y="96190"/>
                </a:lnTo>
                <a:lnTo>
                  <a:pt x="102324" y="87573"/>
                </a:lnTo>
                <a:lnTo>
                  <a:pt x="87542" y="74877"/>
                </a:lnTo>
                <a:lnTo>
                  <a:pt x="79857" y="73364"/>
                </a:lnTo>
                <a:lnTo>
                  <a:pt x="72394" y="74694"/>
                </a:lnTo>
                <a:lnTo>
                  <a:pt x="65078" y="77921"/>
                </a:lnTo>
                <a:lnTo>
                  <a:pt x="60202" y="84751"/>
                </a:lnTo>
                <a:lnTo>
                  <a:pt x="53338" y="116722"/>
                </a:lnTo>
                <a:lnTo>
                  <a:pt x="51733" y="142425"/>
                </a:lnTo>
                <a:lnTo>
                  <a:pt x="57258" y="166326"/>
                </a:lnTo>
                <a:lnTo>
                  <a:pt x="73523" y="196394"/>
                </a:lnTo>
                <a:lnTo>
                  <a:pt x="79870" y="204677"/>
                </a:lnTo>
                <a:lnTo>
                  <a:pt x="87610" y="209030"/>
                </a:lnTo>
                <a:lnTo>
                  <a:pt x="105569" y="210747"/>
                </a:lnTo>
                <a:lnTo>
                  <a:pt x="112932" y="207227"/>
                </a:lnTo>
                <a:lnTo>
                  <a:pt x="124232" y="193958"/>
                </a:lnTo>
                <a:lnTo>
                  <a:pt x="131582" y="161167"/>
                </a:lnTo>
                <a:lnTo>
                  <a:pt x="132896" y="109335"/>
                </a:lnTo>
                <a:lnTo>
                  <a:pt x="124920" y="75003"/>
                </a:lnTo>
                <a:lnTo>
                  <a:pt x="114353" y="53303"/>
                </a:lnTo>
                <a:lnTo>
                  <a:pt x="107089" y="48452"/>
                </a:lnTo>
                <a:lnTo>
                  <a:pt x="98737" y="47558"/>
                </a:lnTo>
                <a:lnTo>
                  <a:pt x="89660" y="49301"/>
                </a:lnTo>
                <a:lnTo>
                  <a:pt x="83609" y="55143"/>
                </a:lnTo>
                <a:lnTo>
                  <a:pt x="76885" y="74112"/>
                </a:lnTo>
                <a:lnTo>
                  <a:pt x="78689" y="111099"/>
                </a:lnTo>
                <a:lnTo>
                  <a:pt x="83313" y="120909"/>
                </a:lnTo>
                <a:lnTo>
                  <a:pt x="97811" y="134927"/>
                </a:lnTo>
                <a:lnTo>
                  <a:pt x="103080" y="134453"/>
                </a:lnTo>
                <a:lnTo>
                  <a:pt x="106593" y="129459"/>
                </a:lnTo>
                <a:lnTo>
                  <a:pt x="111538" y="100073"/>
                </a:lnTo>
                <a:lnTo>
                  <a:pt x="109883" y="64849"/>
                </a:lnTo>
                <a:lnTo>
                  <a:pt x="103770" y="44111"/>
                </a:lnTo>
                <a:lnTo>
                  <a:pt x="93254" y="27095"/>
                </a:lnTo>
                <a:lnTo>
                  <a:pt x="84835" y="22792"/>
                </a:lnTo>
                <a:lnTo>
                  <a:pt x="63002" y="21129"/>
                </a:lnTo>
                <a:lnTo>
                  <a:pt x="55308" y="25833"/>
                </a:lnTo>
                <a:lnTo>
                  <a:pt x="50178" y="33649"/>
                </a:lnTo>
                <a:lnTo>
                  <a:pt x="46759" y="43538"/>
                </a:lnTo>
                <a:lnTo>
                  <a:pt x="49198" y="63885"/>
                </a:lnTo>
                <a:lnTo>
                  <a:pt x="53125" y="74225"/>
                </a:lnTo>
                <a:lnTo>
                  <a:pt x="66846" y="88832"/>
                </a:lnTo>
                <a:lnTo>
                  <a:pt x="75418" y="94365"/>
                </a:lnTo>
                <a:lnTo>
                  <a:pt x="83472" y="95714"/>
                </a:lnTo>
                <a:lnTo>
                  <a:pt x="91182" y="94274"/>
                </a:lnTo>
                <a:lnTo>
                  <a:pt x="98661" y="90974"/>
                </a:lnTo>
                <a:lnTo>
                  <a:pt x="103647" y="84095"/>
                </a:lnTo>
                <a:lnTo>
                  <a:pt x="109187" y="63973"/>
                </a:lnTo>
                <a:lnTo>
                  <a:pt x="106717" y="31926"/>
                </a:lnTo>
                <a:lnTo>
                  <a:pt x="98463" y="13881"/>
                </a:lnTo>
                <a:lnTo>
                  <a:pt x="92987" y="5793"/>
                </a:lnTo>
                <a:lnTo>
                  <a:pt x="85826" y="1571"/>
                </a:lnTo>
                <a:lnTo>
                  <a:pt x="68512" y="0"/>
                </a:lnTo>
                <a:lnTo>
                  <a:pt x="61321" y="3558"/>
                </a:lnTo>
                <a:lnTo>
                  <a:pt x="50211" y="16870"/>
                </a:lnTo>
                <a:lnTo>
                  <a:pt x="42969" y="49685"/>
                </a:lnTo>
                <a:lnTo>
                  <a:pt x="47514" y="69347"/>
                </a:lnTo>
                <a:lnTo>
                  <a:pt x="52002" y="77866"/>
                </a:lnTo>
                <a:lnTo>
                  <a:pt x="58503" y="82375"/>
                </a:lnTo>
                <a:lnTo>
                  <a:pt x="75085" y="84265"/>
                </a:lnTo>
                <a:lnTo>
                  <a:pt x="82081" y="80792"/>
                </a:lnTo>
                <a:lnTo>
                  <a:pt x="92973" y="67575"/>
                </a:lnTo>
                <a:lnTo>
                  <a:pt x="95474" y="50002"/>
                </a:lnTo>
                <a:lnTo>
                  <a:pt x="94504" y="40402"/>
                </a:lnTo>
                <a:lnTo>
                  <a:pt x="87186" y="23497"/>
                </a:lnTo>
                <a:lnTo>
                  <a:pt x="81959" y="15713"/>
                </a:lnTo>
                <a:lnTo>
                  <a:pt x="74965" y="11694"/>
                </a:lnTo>
                <a:lnTo>
                  <a:pt x="57835" y="10348"/>
                </a:lnTo>
                <a:lnTo>
                  <a:pt x="41643" y="16769"/>
                </a:lnTo>
                <a:lnTo>
                  <a:pt x="34050" y="21756"/>
                </a:lnTo>
                <a:lnTo>
                  <a:pt x="28988" y="29761"/>
                </a:lnTo>
                <a:lnTo>
                  <a:pt x="14607" y="83884"/>
                </a:lnTo>
                <a:lnTo>
                  <a:pt x="9574" y="134797"/>
                </a:lnTo>
                <a:lnTo>
                  <a:pt x="8580" y="189914"/>
                </a:lnTo>
                <a:lnTo>
                  <a:pt x="10783" y="216679"/>
                </a:lnTo>
                <a:lnTo>
                  <a:pt x="25178" y="250307"/>
                </a:lnTo>
                <a:lnTo>
                  <a:pt x="37657" y="267697"/>
                </a:lnTo>
                <a:lnTo>
                  <a:pt x="43091" y="269760"/>
                </a:lnTo>
                <a:lnTo>
                  <a:pt x="47883" y="267626"/>
                </a:lnTo>
                <a:lnTo>
                  <a:pt x="52247" y="262694"/>
                </a:lnTo>
                <a:lnTo>
                  <a:pt x="53978" y="244736"/>
                </a:lnTo>
                <a:lnTo>
                  <a:pt x="49743" y="182744"/>
                </a:lnTo>
                <a:lnTo>
                  <a:pt x="41011" y="148616"/>
                </a:lnTo>
                <a:lnTo>
                  <a:pt x="30266" y="126964"/>
                </a:lnTo>
                <a:lnTo>
                  <a:pt x="25296" y="123296"/>
                </a:lnTo>
                <a:lnTo>
                  <a:pt x="20812" y="124360"/>
                </a:lnTo>
                <a:lnTo>
                  <a:pt x="12710" y="134901"/>
                </a:lnTo>
                <a:lnTo>
                  <a:pt x="5210" y="151284"/>
                </a:lnTo>
                <a:lnTo>
                  <a:pt x="0" y="185828"/>
                </a:lnTo>
                <a:lnTo>
                  <a:pt x="6645" y="231017"/>
                </a:lnTo>
                <a:lnTo>
                  <a:pt x="22342" y="273738"/>
                </a:lnTo>
                <a:lnTo>
                  <a:pt x="28201" y="284316"/>
                </a:lnTo>
                <a:lnTo>
                  <a:pt x="44070" y="299190"/>
                </a:lnTo>
                <a:lnTo>
                  <a:pt x="53215" y="304793"/>
                </a:lnTo>
                <a:lnTo>
                  <a:pt x="61652" y="306189"/>
                </a:lnTo>
                <a:lnTo>
                  <a:pt x="69615" y="304781"/>
                </a:lnTo>
                <a:lnTo>
                  <a:pt x="84704" y="296976"/>
                </a:lnTo>
                <a:lnTo>
                  <a:pt x="99208" y="285709"/>
                </a:lnTo>
                <a:lnTo>
                  <a:pt x="107215" y="266663"/>
                </a:lnTo>
                <a:lnTo>
                  <a:pt x="112355" y="216309"/>
                </a:lnTo>
                <a:lnTo>
                  <a:pt x="114540" y="169490"/>
                </a:lnTo>
                <a:lnTo>
                  <a:pt x="116573" y="169194"/>
                </a:lnTo>
                <a:lnTo>
                  <a:pt x="119098" y="172507"/>
                </a:lnTo>
                <a:lnTo>
                  <a:pt x="123483" y="224070"/>
                </a:lnTo>
                <a:lnTo>
                  <a:pt x="121513" y="248236"/>
                </a:lnTo>
                <a:lnTo>
                  <a:pt x="108419" y="273826"/>
                </a:lnTo>
                <a:lnTo>
                  <a:pt x="92562" y="29494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4719097" y="3316476"/>
            <a:ext cx="90224" cy="221100"/>
            <a:chOff x="4719097" y="3316476"/>
            <a:chExt cx="90224" cy="221100"/>
          </a:xfrm>
        </p:grpSpPr>
        <p:sp>
          <p:nvSpPr>
            <p:cNvPr id="67" name="Freeform 66"/>
            <p:cNvSpPr/>
            <p:nvPr/>
          </p:nvSpPr>
          <p:spPr>
            <a:xfrm>
              <a:off x="4750599" y="3322575"/>
              <a:ext cx="58722" cy="203368"/>
            </a:xfrm>
            <a:custGeom>
              <a:avLst/>
              <a:gdLst/>
              <a:ahLst/>
              <a:cxnLst/>
              <a:rect l="0" t="0" r="0" b="0"/>
              <a:pathLst>
                <a:path w="58722" h="203368">
                  <a:moveTo>
                    <a:pt x="29339" y="183414"/>
                  </a:moveTo>
                  <a:lnTo>
                    <a:pt x="29339" y="124797"/>
                  </a:lnTo>
                  <a:lnTo>
                    <a:pt x="23749" y="90007"/>
                  </a:lnTo>
                  <a:lnTo>
                    <a:pt x="20933" y="87218"/>
                  </a:lnTo>
                  <a:lnTo>
                    <a:pt x="17886" y="90038"/>
                  </a:lnTo>
                  <a:lnTo>
                    <a:pt x="14684" y="96596"/>
                  </a:lnTo>
                  <a:lnTo>
                    <a:pt x="17366" y="116363"/>
                  </a:lnTo>
                  <a:lnTo>
                    <a:pt x="34998" y="173545"/>
                  </a:lnTo>
                  <a:lnTo>
                    <a:pt x="38424" y="203367"/>
                  </a:lnTo>
                  <a:lnTo>
                    <a:pt x="39440" y="186727"/>
                  </a:lnTo>
                  <a:lnTo>
                    <a:pt x="39811" y="125850"/>
                  </a:lnTo>
                  <a:lnTo>
                    <a:pt x="34261" y="90319"/>
                  </a:lnTo>
                  <a:lnTo>
                    <a:pt x="34960" y="86256"/>
                  </a:lnTo>
                  <a:lnTo>
                    <a:pt x="37765" y="87057"/>
                  </a:lnTo>
                  <a:lnTo>
                    <a:pt x="41975" y="91100"/>
                  </a:lnTo>
                  <a:lnTo>
                    <a:pt x="53490" y="113558"/>
                  </a:lnTo>
                  <a:lnTo>
                    <a:pt x="58721" y="148028"/>
                  </a:lnTo>
                  <a:lnTo>
                    <a:pt x="55946" y="153974"/>
                  </a:lnTo>
                  <a:lnTo>
                    <a:pt x="50586" y="155599"/>
                  </a:lnTo>
                  <a:lnTo>
                    <a:pt x="43504" y="154342"/>
                  </a:lnTo>
                  <a:lnTo>
                    <a:pt x="38782" y="148825"/>
                  </a:lnTo>
                  <a:lnTo>
                    <a:pt x="33536" y="130216"/>
                  </a:lnTo>
                  <a:lnTo>
                    <a:pt x="30168" y="72907"/>
                  </a:lnTo>
                  <a:lnTo>
                    <a:pt x="26383" y="18433"/>
                  </a:lnTo>
                  <a:lnTo>
                    <a:pt x="23858" y="6746"/>
                  </a:lnTo>
                  <a:lnTo>
                    <a:pt x="19836" y="1294"/>
                  </a:lnTo>
                  <a:lnTo>
                    <a:pt x="14815" y="0"/>
                  </a:lnTo>
                  <a:lnTo>
                    <a:pt x="9127" y="1477"/>
                  </a:lnTo>
                  <a:lnTo>
                    <a:pt x="5336" y="7140"/>
                  </a:lnTo>
                  <a:lnTo>
                    <a:pt x="0" y="37468"/>
                  </a:lnTo>
                  <a:lnTo>
                    <a:pt x="1316" y="86519"/>
                  </a:lnTo>
                  <a:lnTo>
                    <a:pt x="12457" y="119610"/>
                  </a:lnTo>
                  <a:lnTo>
                    <a:pt x="18084" y="130349"/>
                  </a:lnTo>
                  <a:lnTo>
                    <a:pt x="25345" y="136339"/>
                  </a:lnTo>
                  <a:lnTo>
                    <a:pt x="33695" y="139163"/>
                  </a:lnTo>
                  <a:lnTo>
                    <a:pt x="42771" y="139875"/>
                  </a:lnTo>
                  <a:lnTo>
                    <a:pt x="47653" y="135671"/>
                  </a:lnTo>
                  <a:lnTo>
                    <a:pt x="49737" y="128189"/>
                  </a:lnTo>
                  <a:lnTo>
                    <a:pt x="50395" y="991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19919" y="3316476"/>
              <a:ext cx="49491" cy="189514"/>
            </a:xfrm>
            <a:custGeom>
              <a:avLst/>
              <a:gdLst/>
              <a:ahLst/>
              <a:cxnLst/>
              <a:rect l="0" t="0" r="0" b="0"/>
              <a:pathLst>
                <a:path w="49491" h="189514">
                  <a:moveTo>
                    <a:pt x="49490" y="0"/>
                  </a:moveTo>
                  <a:lnTo>
                    <a:pt x="33849" y="17981"/>
                  </a:lnTo>
                  <a:lnTo>
                    <a:pt x="11053" y="74354"/>
                  </a:lnTo>
                  <a:lnTo>
                    <a:pt x="0" y="119063"/>
                  </a:lnTo>
                  <a:lnTo>
                    <a:pt x="901" y="155771"/>
                  </a:lnTo>
                  <a:lnTo>
                    <a:pt x="7376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19097" y="3365841"/>
              <a:ext cx="50313" cy="171735"/>
            </a:xfrm>
            <a:custGeom>
              <a:avLst/>
              <a:gdLst/>
              <a:ahLst/>
              <a:cxnLst/>
              <a:rect l="0" t="0" r="0" b="0"/>
              <a:pathLst>
                <a:path w="50313" h="171735">
                  <a:moveTo>
                    <a:pt x="29255" y="140148"/>
                  </a:moveTo>
                  <a:lnTo>
                    <a:pt x="13614" y="122167"/>
                  </a:lnTo>
                  <a:lnTo>
                    <a:pt x="5536" y="105251"/>
                  </a:lnTo>
                  <a:lnTo>
                    <a:pt x="0" y="70407"/>
                  </a:lnTo>
                  <a:lnTo>
                    <a:pt x="6535" y="25117"/>
                  </a:lnTo>
                  <a:lnTo>
                    <a:pt x="13425" y="0"/>
                  </a:lnTo>
                  <a:lnTo>
                    <a:pt x="3528" y="28063"/>
                  </a:lnTo>
                  <a:lnTo>
                    <a:pt x="3393" y="47049"/>
                  </a:lnTo>
                  <a:lnTo>
                    <a:pt x="8735" y="105488"/>
                  </a:lnTo>
                  <a:lnTo>
                    <a:pt x="13506" y="128253"/>
                  </a:lnTo>
                  <a:lnTo>
                    <a:pt x="25765" y="146950"/>
                  </a:lnTo>
                  <a:lnTo>
                    <a:pt x="50312" y="171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191187" y="3352346"/>
            <a:ext cx="130145" cy="301509"/>
            <a:chOff x="5191187" y="3352346"/>
            <a:chExt cx="130145" cy="301509"/>
          </a:xfrm>
        </p:grpSpPr>
        <p:sp>
          <p:nvSpPr>
            <p:cNvPr id="71" name="Freeform 70"/>
            <p:cNvSpPr/>
            <p:nvPr/>
          </p:nvSpPr>
          <p:spPr>
            <a:xfrm>
              <a:off x="5191187" y="3352346"/>
              <a:ext cx="130145" cy="284388"/>
            </a:xfrm>
            <a:custGeom>
              <a:avLst/>
              <a:gdLst/>
              <a:ahLst/>
              <a:cxnLst/>
              <a:rect l="0" t="0" r="0" b="0"/>
              <a:pathLst>
                <a:path w="130145" h="284388">
                  <a:moveTo>
                    <a:pt x="83590" y="164172"/>
                  </a:moveTo>
                  <a:lnTo>
                    <a:pt x="83590" y="141815"/>
                  </a:lnTo>
                  <a:lnTo>
                    <a:pt x="77351" y="124599"/>
                  </a:lnTo>
                  <a:lnTo>
                    <a:pt x="72411" y="116733"/>
                  </a:lnTo>
                  <a:lnTo>
                    <a:pt x="66779" y="113829"/>
                  </a:lnTo>
                  <a:lnTo>
                    <a:pt x="60684" y="114232"/>
                  </a:lnTo>
                  <a:lnTo>
                    <a:pt x="54281" y="116841"/>
                  </a:lnTo>
                  <a:lnTo>
                    <a:pt x="51183" y="123259"/>
                  </a:lnTo>
                  <a:lnTo>
                    <a:pt x="50860" y="142869"/>
                  </a:lnTo>
                  <a:lnTo>
                    <a:pt x="54751" y="151140"/>
                  </a:lnTo>
                  <a:lnTo>
                    <a:pt x="68433" y="163449"/>
                  </a:lnTo>
                  <a:lnTo>
                    <a:pt x="75825" y="163690"/>
                  </a:lnTo>
                  <a:lnTo>
                    <a:pt x="83093" y="160341"/>
                  </a:lnTo>
                  <a:lnTo>
                    <a:pt x="96237" y="147262"/>
                  </a:lnTo>
                  <a:lnTo>
                    <a:pt x="105978" y="129750"/>
                  </a:lnTo>
                  <a:lnTo>
                    <a:pt x="107969" y="110269"/>
                  </a:lnTo>
                  <a:lnTo>
                    <a:pt x="103783" y="89912"/>
                  </a:lnTo>
                  <a:lnTo>
                    <a:pt x="94124" y="69166"/>
                  </a:lnTo>
                  <a:lnTo>
                    <a:pt x="87103" y="63400"/>
                  </a:lnTo>
                  <a:lnTo>
                    <a:pt x="78913" y="60726"/>
                  </a:lnTo>
                  <a:lnTo>
                    <a:pt x="69944" y="60113"/>
                  </a:lnTo>
                  <a:lnTo>
                    <a:pt x="63964" y="64383"/>
                  </a:lnTo>
                  <a:lnTo>
                    <a:pt x="57320" y="81607"/>
                  </a:lnTo>
                  <a:lnTo>
                    <a:pt x="59058" y="89241"/>
                  </a:lnTo>
                  <a:lnTo>
                    <a:pt x="63725" y="95501"/>
                  </a:lnTo>
                  <a:lnTo>
                    <a:pt x="70347" y="100844"/>
                  </a:lnTo>
                  <a:lnTo>
                    <a:pt x="77101" y="102066"/>
                  </a:lnTo>
                  <a:lnTo>
                    <a:pt x="83943" y="100541"/>
                  </a:lnTo>
                  <a:lnTo>
                    <a:pt x="90845" y="97185"/>
                  </a:lnTo>
                  <a:lnTo>
                    <a:pt x="95445" y="90268"/>
                  </a:lnTo>
                  <a:lnTo>
                    <a:pt x="100557" y="70104"/>
                  </a:lnTo>
                  <a:lnTo>
                    <a:pt x="99581" y="60516"/>
                  </a:lnTo>
                  <a:lnTo>
                    <a:pt x="92257" y="43623"/>
                  </a:lnTo>
                  <a:lnTo>
                    <a:pt x="85858" y="39352"/>
                  </a:lnTo>
                  <a:lnTo>
                    <a:pt x="69390" y="37727"/>
                  </a:lnTo>
                  <a:lnTo>
                    <a:pt x="62425" y="41271"/>
                  </a:lnTo>
                  <a:lnTo>
                    <a:pt x="51567" y="54567"/>
                  </a:lnTo>
                  <a:lnTo>
                    <a:pt x="51713" y="60686"/>
                  </a:lnTo>
                  <a:lnTo>
                    <a:pt x="55319" y="65936"/>
                  </a:lnTo>
                  <a:lnTo>
                    <a:pt x="61233" y="70605"/>
                  </a:lnTo>
                  <a:lnTo>
                    <a:pt x="67516" y="71378"/>
                  </a:lnTo>
                  <a:lnTo>
                    <a:pt x="80735" y="65998"/>
                  </a:lnTo>
                  <a:lnTo>
                    <a:pt x="91290" y="52689"/>
                  </a:lnTo>
                  <a:lnTo>
                    <a:pt x="95743" y="44226"/>
                  </a:lnTo>
                  <a:lnTo>
                    <a:pt x="96371" y="36245"/>
                  </a:lnTo>
                  <a:lnTo>
                    <a:pt x="90830" y="21138"/>
                  </a:lnTo>
                  <a:lnTo>
                    <a:pt x="84907" y="17343"/>
                  </a:lnTo>
                  <a:lnTo>
                    <a:pt x="68967" y="16246"/>
                  </a:lnTo>
                  <a:lnTo>
                    <a:pt x="64483" y="19931"/>
                  </a:lnTo>
                  <a:lnTo>
                    <a:pt x="62663" y="25897"/>
                  </a:lnTo>
                  <a:lnTo>
                    <a:pt x="62620" y="33384"/>
                  </a:lnTo>
                  <a:lnTo>
                    <a:pt x="66100" y="39545"/>
                  </a:lnTo>
                  <a:lnTo>
                    <a:pt x="79326" y="49511"/>
                  </a:lnTo>
                  <a:lnTo>
                    <a:pt x="96903" y="51600"/>
                  </a:lnTo>
                  <a:lnTo>
                    <a:pt x="106503" y="50519"/>
                  </a:lnTo>
                  <a:lnTo>
                    <a:pt x="111733" y="46289"/>
                  </a:lnTo>
                  <a:lnTo>
                    <a:pt x="114051" y="39960"/>
                  </a:lnTo>
                  <a:lnTo>
                    <a:pt x="114425" y="32231"/>
                  </a:lnTo>
                  <a:lnTo>
                    <a:pt x="108603" y="17404"/>
                  </a:lnTo>
                  <a:lnTo>
                    <a:pt x="103775" y="10175"/>
                  </a:lnTo>
                  <a:lnTo>
                    <a:pt x="95877" y="5355"/>
                  </a:lnTo>
                  <a:lnTo>
                    <a:pt x="74623" y="0"/>
                  </a:lnTo>
                  <a:lnTo>
                    <a:pt x="64744" y="912"/>
                  </a:lnTo>
                  <a:lnTo>
                    <a:pt x="47528" y="8163"/>
                  </a:lnTo>
                  <a:lnTo>
                    <a:pt x="35197" y="22305"/>
                  </a:lnTo>
                  <a:lnTo>
                    <a:pt x="10264" y="80429"/>
                  </a:lnTo>
                  <a:lnTo>
                    <a:pt x="2592" y="114793"/>
                  </a:lnTo>
                  <a:lnTo>
                    <a:pt x="0" y="168326"/>
                  </a:lnTo>
                  <a:lnTo>
                    <a:pt x="5884" y="192924"/>
                  </a:lnTo>
                  <a:lnTo>
                    <a:pt x="24570" y="241008"/>
                  </a:lnTo>
                  <a:lnTo>
                    <a:pt x="11584" y="178529"/>
                  </a:lnTo>
                  <a:lnTo>
                    <a:pt x="11395" y="126107"/>
                  </a:lnTo>
                  <a:lnTo>
                    <a:pt x="19565" y="92842"/>
                  </a:lnTo>
                  <a:lnTo>
                    <a:pt x="31604" y="72327"/>
                  </a:lnTo>
                  <a:lnTo>
                    <a:pt x="30215" y="72526"/>
                  </a:lnTo>
                  <a:lnTo>
                    <a:pt x="26950" y="74999"/>
                  </a:lnTo>
                  <a:lnTo>
                    <a:pt x="16765" y="95246"/>
                  </a:lnTo>
                  <a:lnTo>
                    <a:pt x="16065" y="113651"/>
                  </a:lnTo>
                  <a:lnTo>
                    <a:pt x="31489" y="174887"/>
                  </a:lnTo>
                  <a:lnTo>
                    <a:pt x="45092" y="216851"/>
                  </a:lnTo>
                  <a:lnTo>
                    <a:pt x="49736" y="221518"/>
                  </a:lnTo>
                  <a:lnTo>
                    <a:pt x="55172" y="222290"/>
                  </a:lnTo>
                  <a:lnTo>
                    <a:pt x="61135" y="220464"/>
                  </a:lnTo>
                  <a:lnTo>
                    <a:pt x="65110" y="214569"/>
                  </a:lnTo>
                  <a:lnTo>
                    <a:pt x="70706" y="183914"/>
                  </a:lnTo>
                  <a:lnTo>
                    <a:pt x="69476" y="134753"/>
                  </a:lnTo>
                  <a:lnTo>
                    <a:pt x="63905" y="85311"/>
                  </a:lnTo>
                  <a:lnTo>
                    <a:pt x="65787" y="78843"/>
                  </a:lnTo>
                  <a:lnTo>
                    <a:pt x="69382" y="76870"/>
                  </a:lnTo>
                  <a:lnTo>
                    <a:pt x="74118" y="77895"/>
                  </a:lnTo>
                  <a:lnTo>
                    <a:pt x="78445" y="82087"/>
                  </a:lnTo>
                  <a:lnTo>
                    <a:pt x="97413" y="123727"/>
                  </a:lnTo>
                  <a:lnTo>
                    <a:pt x="96914" y="159727"/>
                  </a:lnTo>
                  <a:lnTo>
                    <a:pt x="95982" y="163548"/>
                  </a:lnTo>
                  <a:lnTo>
                    <a:pt x="94947" y="155316"/>
                  </a:lnTo>
                  <a:lnTo>
                    <a:pt x="99441" y="110363"/>
                  </a:lnTo>
                  <a:lnTo>
                    <a:pt x="97667" y="100223"/>
                  </a:lnTo>
                  <a:lnTo>
                    <a:pt x="98824" y="95803"/>
                  </a:lnTo>
                  <a:lnTo>
                    <a:pt x="101935" y="95196"/>
                  </a:lnTo>
                  <a:lnTo>
                    <a:pt x="106348" y="97131"/>
                  </a:lnTo>
                  <a:lnTo>
                    <a:pt x="114372" y="108640"/>
                  </a:lnTo>
                  <a:lnTo>
                    <a:pt x="118149" y="116622"/>
                  </a:lnTo>
                  <a:lnTo>
                    <a:pt x="119227" y="134850"/>
                  </a:lnTo>
                  <a:lnTo>
                    <a:pt x="117876" y="144623"/>
                  </a:lnTo>
                  <a:lnTo>
                    <a:pt x="116976" y="146460"/>
                  </a:lnTo>
                  <a:lnTo>
                    <a:pt x="114163" y="92364"/>
                  </a:lnTo>
                  <a:lnTo>
                    <a:pt x="109656" y="70256"/>
                  </a:lnTo>
                  <a:lnTo>
                    <a:pt x="110326" y="65296"/>
                  </a:lnTo>
                  <a:lnTo>
                    <a:pt x="113112" y="64330"/>
                  </a:lnTo>
                  <a:lnTo>
                    <a:pt x="117309" y="66025"/>
                  </a:lnTo>
                  <a:lnTo>
                    <a:pt x="120108" y="71834"/>
                  </a:lnTo>
                  <a:lnTo>
                    <a:pt x="124967" y="127734"/>
                  </a:lnTo>
                  <a:lnTo>
                    <a:pt x="119896" y="162734"/>
                  </a:lnTo>
                  <a:lnTo>
                    <a:pt x="118323" y="165553"/>
                  </a:lnTo>
                  <a:lnTo>
                    <a:pt x="117273" y="162753"/>
                  </a:lnTo>
                  <a:lnTo>
                    <a:pt x="117278" y="148333"/>
                  </a:lnTo>
                  <a:lnTo>
                    <a:pt x="121517" y="120485"/>
                  </a:lnTo>
                  <a:lnTo>
                    <a:pt x="109820" y="65767"/>
                  </a:lnTo>
                  <a:lnTo>
                    <a:pt x="129552" y="123148"/>
                  </a:lnTo>
                  <a:lnTo>
                    <a:pt x="130144" y="143599"/>
                  </a:lnTo>
                  <a:lnTo>
                    <a:pt x="125119" y="203057"/>
                  </a:lnTo>
                  <a:lnTo>
                    <a:pt x="116302" y="235745"/>
                  </a:lnTo>
                  <a:lnTo>
                    <a:pt x="90308" y="284387"/>
                  </a:lnTo>
                  <a:lnTo>
                    <a:pt x="91645" y="278432"/>
                  </a:lnTo>
                  <a:lnTo>
                    <a:pt x="102126" y="233161"/>
                  </a:lnTo>
                  <a:lnTo>
                    <a:pt x="105485" y="175250"/>
                  </a:lnTo>
                  <a:lnTo>
                    <a:pt x="107545" y="175067"/>
                  </a:lnTo>
                  <a:lnTo>
                    <a:pt x="110089" y="178454"/>
                  </a:lnTo>
                  <a:lnTo>
                    <a:pt x="113668" y="205578"/>
                  </a:lnTo>
                  <a:lnTo>
                    <a:pt x="109140" y="237662"/>
                  </a:lnTo>
                  <a:lnTo>
                    <a:pt x="94800" y="263805"/>
                  </a:lnTo>
                  <a:lnTo>
                    <a:pt x="79214" y="275914"/>
                  </a:lnTo>
                  <a:lnTo>
                    <a:pt x="70144" y="280780"/>
                  </a:lnTo>
                  <a:lnTo>
                    <a:pt x="61758" y="281685"/>
                  </a:lnTo>
                  <a:lnTo>
                    <a:pt x="46201" y="276451"/>
                  </a:lnTo>
                  <a:lnTo>
                    <a:pt x="34607" y="263207"/>
                  </a:lnTo>
                  <a:lnTo>
                    <a:pt x="16221" y="223010"/>
                  </a:lnTo>
                  <a:lnTo>
                    <a:pt x="25224" y="251989"/>
                  </a:lnTo>
                  <a:lnTo>
                    <a:pt x="30641" y="258981"/>
                  </a:lnTo>
                  <a:lnTo>
                    <a:pt x="52694" y="273242"/>
                  </a:lnTo>
                  <a:lnTo>
                    <a:pt x="73061" y="279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11606" y="3527046"/>
              <a:ext cx="72237" cy="126083"/>
            </a:xfrm>
            <a:custGeom>
              <a:avLst/>
              <a:gdLst/>
              <a:ahLst/>
              <a:cxnLst/>
              <a:rect l="0" t="0" r="0" b="0"/>
              <a:pathLst>
                <a:path w="72237" h="126083">
                  <a:moveTo>
                    <a:pt x="63171" y="0"/>
                  </a:moveTo>
                  <a:lnTo>
                    <a:pt x="66290" y="42692"/>
                  </a:lnTo>
                  <a:lnTo>
                    <a:pt x="72236" y="89932"/>
                  </a:lnTo>
                  <a:lnTo>
                    <a:pt x="66810" y="110550"/>
                  </a:lnTo>
                  <a:lnTo>
                    <a:pt x="62087" y="119323"/>
                  </a:lnTo>
                  <a:lnTo>
                    <a:pt x="55430" y="124002"/>
                  </a:lnTo>
                  <a:lnTo>
                    <a:pt x="47482" y="125952"/>
                  </a:lnTo>
                  <a:lnTo>
                    <a:pt x="38673" y="126082"/>
                  </a:lnTo>
                  <a:lnTo>
                    <a:pt x="31632" y="122659"/>
                  </a:lnTo>
                  <a:lnTo>
                    <a:pt x="20687" y="10949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19362" y="3358590"/>
              <a:ext cx="79691" cy="295265"/>
            </a:xfrm>
            <a:custGeom>
              <a:avLst/>
              <a:gdLst/>
              <a:ahLst/>
              <a:cxnLst/>
              <a:rect l="0" t="0" r="0" b="0"/>
              <a:pathLst>
                <a:path w="79691" h="295265">
                  <a:moveTo>
                    <a:pt x="13301" y="178985"/>
                  </a:moveTo>
                  <a:lnTo>
                    <a:pt x="2123" y="190163"/>
                  </a:lnTo>
                  <a:lnTo>
                    <a:pt x="0" y="196966"/>
                  </a:lnTo>
                  <a:lnTo>
                    <a:pt x="2176" y="248726"/>
                  </a:lnTo>
                  <a:lnTo>
                    <a:pt x="8746" y="268863"/>
                  </a:lnTo>
                  <a:lnTo>
                    <a:pt x="13774" y="277508"/>
                  </a:lnTo>
                  <a:lnTo>
                    <a:pt x="28719" y="290233"/>
                  </a:lnTo>
                  <a:lnTo>
                    <a:pt x="37618" y="295264"/>
                  </a:lnTo>
                  <a:lnTo>
                    <a:pt x="45890" y="295109"/>
                  </a:lnTo>
                  <a:lnTo>
                    <a:pt x="53744" y="291496"/>
                  </a:lnTo>
                  <a:lnTo>
                    <a:pt x="67541" y="278122"/>
                  </a:lnTo>
                  <a:lnTo>
                    <a:pt x="79545" y="257882"/>
                  </a:lnTo>
                  <a:lnTo>
                    <a:pt x="79690" y="259659"/>
                  </a:lnTo>
                  <a:lnTo>
                    <a:pt x="78618" y="264353"/>
                  </a:lnTo>
                  <a:lnTo>
                    <a:pt x="76732" y="263973"/>
                  </a:lnTo>
                  <a:lnTo>
                    <a:pt x="71518" y="254192"/>
                  </a:lnTo>
                  <a:lnTo>
                    <a:pt x="66678" y="197930"/>
                  </a:lnTo>
                  <a:lnTo>
                    <a:pt x="57635" y="136809"/>
                  </a:lnTo>
                  <a:lnTo>
                    <a:pt x="41207" y="75309"/>
                  </a:lnTo>
                  <a:lnTo>
                    <a:pt x="36584" y="70093"/>
                  </a:lnTo>
                  <a:lnTo>
                    <a:pt x="31163" y="68956"/>
                  </a:lnTo>
                  <a:lnTo>
                    <a:pt x="25209" y="70537"/>
                  </a:lnTo>
                  <a:lnTo>
                    <a:pt x="21240" y="76270"/>
                  </a:lnTo>
                  <a:lnTo>
                    <a:pt x="16829" y="95119"/>
                  </a:lnTo>
                  <a:lnTo>
                    <a:pt x="19936" y="126450"/>
                  </a:lnTo>
                  <a:lnTo>
                    <a:pt x="29126" y="161459"/>
                  </a:lnTo>
                  <a:lnTo>
                    <a:pt x="19169" y="133176"/>
                  </a:lnTo>
                  <a:lnTo>
                    <a:pt x="14074" y="72289"/>
                  </a:lnTo>
                  <a:lnTo>
                    <a:pt x="15984" y="46167"/>
                  </a:lnTo>
                  <a:lnTo>
                    <a:pt x="29044" y="15239"/>
                  </a:lnTo>
                  <a:lnTo>
                    <a:pt x="448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929882" y="3863254"/>
            <a:ext cx="134326" cy="316560"/>
            <a:chOff x="4929882" y="3863254"/>
            <a:chExt cx="134326" cy="316560"/>
          </a:xfrm>
        </p:grpSpPr>
        <p:sp>
          <p:nvSpPr>
            <p:cNvPr id="75" name="Freeform 74"/>
            <p:cNvSpPr/>
            <p:nvPr/>
          </p:nvSpPr>
          <p:spPr>
            <a:xfrm>
              <a:off x="5001036" y="3906072"/>
              <a:ext cx="51205" cy="206614"/>
            </a:xfrm>
            <a:custGeom>
              <a:avLst/>
              <a:gdLst/>
              <a:ahLst/>
              <a:cxnLst/>
              <a:rect l="0" t="0" r="0" b="0"/>
              <a:pathLst>
                <a:path w="51205" h="206614">
                  <a:moveTo>
                    <a:pt x="0" y="73700"/>
                  </a:moveTo>
                  <a:lnTo>
                    <a:pt x="15641" y="91680"/>
                  </a:lnTo>
                  <a:lnTo>
                    <a:pt x="23719" y="108597"/>
                  </a:lnTo>
                  <a:lnTo>
                    <a:pt x="29255" y="143441"/>
                  </a:lnTo>
                  <a:lnTo>
                    <a:pt x="25306" y="177812"/>
                  </a:lnTo>
                  <a:lnTo>
                    <a:pt x="16706" y="196401"/>
                  </a:lnTo>
                  <a:lnTo>
                    <a:pt x="9765" y="206613"/>
                  </a:lnTo>
                  <a:lnTo>
                    <a:pt x="17841" y="191460"/>
                  </a:lnTo>
                  <a:lnTo>
                    <a:pt x="28524" y="145011"/>
                  </a:lnTo>
                  <a:lnTo>
                    <a:pt x="30981" y="90775"/>
                  </a:lnTo>
                  <a:lnTo>
                    <a:pt x="25400" y="50426"/>
                  </a:lnTo>
                  <a:lnTo>
                    <a:pt x="26292" y="51165"/>
                  </a:lnTo>
                  <a:lnTo>
                    <a:pt x="45360" y="89146"/>
                  </a:lnTo>
                  <a:lnTo>
                    <a:pt x="51204" y="146637"/>
                  </a:lnTo>
                  <a:lnTo>
                    <a:pt x="49663" y="173967"/>
                  </a:lnTo>
                  <a:lnTo>
                    <a:pt x="41180" y="197811"/>
                  </a:lnTo>
                  <a:lnTo>
                    <a:pt x="36812" y="202064"/>
                  </a:lnTo>
                  <a:lnTo>
                    <a:pt x="32730" y="201390"/>
                  </a:lnTo>
                  <a:lnTo>
                    <a:pt x="28839" y="197431"/>
                  </a:lnTo>
                  <a:lnTo>
                    <a:pt x="28585" y="192452"/>
                  </a:lnTo>
                  <a:lnTo>
                    <a:pt x="47854" y="137249"/>
                  </a:lnTo>
                  <a:lnTo>
                    <a:pt x="50054" y="98508"/>
                  </a:lnTo>
                  <a:lnTo>
                    <a:pt x="37801" y="37019"/>
                  </a:lnTo>
                  <a:lnTo>
                    <a:pt x="36899" y="31698"/>
                  </a:lnTo>
                  <a:lnTo>
                    <a:pt x="37468" y="31661"/>
                  </a:lnTo>
                  <a:lnTo>
                    <a:pt x="39016" y="35145"/>
                  </a:lnTo>
                  <a:lnTo>
                    <a:pt x="41706" y="87007"/>
                  </a:lnTo>
                  <a:lnTo>
                    <a:pt x="35994" y="139360"/>
                  </a:lnTo>
                  <a:lnTo>
                    <a:pt x="36865" y="138530"/>
                  </a:lnTo>
                  <a:lnTo>
                    <a:pt x="48658" y="101561"/>
                  </a:lnTo>
                  <a:lnTo>
                    <a:pt x="50292" y="65707"/>
                  </a:lnTo>
                  <a:lnTo>
                    <a:pt x="37833" y="10863"/>
                  </a:lnTo>
                  <a:lnTo>
                    <a:pt x="32241" y="4902"/>
                  </a:lnTo>
                  <a:lnTo>
                    <a:pt x="25004" y="20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29882" y="3886205"/>
              <a:ext cx="102740" cy="293609"/>
            </a:xfrm>
            <a:custGeom>
              <a:avLst/>
              <a:gdLst/>
              <a:ahLst/>
              <a:cxnLst/>
              <a:rect l="0" t="0" r="0" b="0"/>
              <a:pathLst>
                <a:path w="102740" h="293609">
                  <a:moveTo>
                    <a:pt x="102739" y="83038"/>
                  </a:moveTo>
                  <a:lnTo>
                    <a:pt x="99620" y="40347"/>
                  </a:lnTo>
                  <a:lnTo>
                    <a:pt x="93164" y="20780"/>
                  </a:lnTo>
                  <a:lnTo>
                    <a:pt x="82496" y="4285"/>
                  </a:lnTo>
                  <a:lnTo>
                    <a:pt x="76376" y="1290"/>
                  </a:lnTo>
                  <a:lnTo>
                    <a:pt x="69956" y="1633"/>
                  </a:lnTo>
                  <a:lnTo>
                    <a:pt x="63336" y="4202"/>
                  </a:lnTo>
                  <a:lnTo>
                    <a:pt x="58923" y="10593"/>
                  </a:lnTo>
                  <a:lnTo>
                    <a:pt x="54019" y="30173"/>
                  </a:lnTo>
                  <a:lnTo>
                    <a:pt x="55052" y="39606"/>
                  </a:lnTo>
                  <a:lnTo>
                    <a:pt x="62438" y="56326"/>
                  </a:lnTo>
                  <a:lnTo>
                    <a:pt x="68853" y="60551"/>
                  </a:lnTo>
                  <a:lnTo>
                    <a:pt x="85339" y="62125"/>
                  </a:lnTo>
                  <a:lnTo>
                    <a:pt x="91139" y="57398"/>
                  </a:lnTo>
                  <a:lnTo>
                    <a:pt x="97584" y="39667"/>
                  </a:lnTo>
                  <a:lnTo>
                    <a:pt x="95623" y="8966"/>
                  </a:lnTo>
                  <a:lnTo>
                    <a:pt x="90976" y="3241"/>
                  </a:lnTo>
                  <a:lnTo>
                    <a:pt x="84368" y="594"/>
                  </a:lnTo>
                  <a:lnTo>
                    <a:pt x="76454" y="0"/>
                  </a:lnTo>
                  <a:lnTo>
                    <a:pt x="70008" y="3113"/>
                  </a:lnTo>
                  <a:lnTo>
                    <a:pt x="59726" y="15930"/>
                  </a:lnTo>
                  <a:lnTo>
                    <a:pt x="48245" y="71182"/>
                  </a:lnTo>
                  <a:lnTo>
                    <a:pt x="41283" y="119951"/>
                  </a:lnTo>
                  <a:lnTo>
                    <a:pt x="51247" y="177110"/>
                  </a:lnTo>
                  <a:lnTo>
                    <a:pt x="54373" y="187866"/>
                  </a:lnTo>
                  <a:lnTo>
                    <a:pt x="54118" y="192698"/>
                  </a:lnTo>
                  <a:lnTo>
                    <a:pt x="51607" y="193580"/>
                  </a:lnTo>
                  <a:lnTo>
                    <a:pt x="47594" y="191827"/>
                  </a:lnTo>
                  <a:lnTo>
                    <a:pt x="40016" y="180522"/>
                  </a:lnTo>
                  <a:lnTo>
                    <a:pt x="36357" y="172594"/>
                  </a:lnTo>
                  <a:lnTo>
                    <a:pt x="35412" y="154427"/>
                  </a:lnTo>
                  <a:lnTo>
                    <a:pt x="39021" y="95386"/>
                  </a:lnTo>
                  <a:lnTo>
                    <a:pt x="33907" y="32253"/>
                  </a:lnTo>
                  <a:lnTo>
                    <a:pt x="31115" y="28124"/>
                  </a:lnTo>
                  <a:lnTo>
                    <a:pt x="28083" y="28881"/>
                  </a:lnTo>
                  <a:lnTo>
                    <a:pt x="21596" y="39081"/>
                  </a:lnTo>
                  <a:lnTo>
                    <a:pt x="2096" y="95499"/>
                  </a:lnTo>
                  <a:lnTo>
                    <a:pt x="0" y="132614"/>
                  </a:lnTo>
                  <a:lnTo>
                    <a:pt x="12290" y="187919"/>
                  </a:lnTo>
                  <a:lnTo>
                    <a:pt x="32265" y="240912"/>
                  </a:lnTo>
                  <a:lnTo>
                    <a:pt x="38208" y="251459"/>
                  </a:lnTo>
                  <a:lnTo>
                    <a:pt x="54172" y="266296"/>
                  </a:lnTo>
                  <a:lnTo>
                    <a:pt x="69455" y="276790"/>
                  </a:lnTo>
                  <a:lnTo>
                    <a:pt x="81683" y="2936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40792" y="4032414"/>
              <a:ext cx="112888" cy="137445"/>
            </a:xfrm>
            <a:custGeom>
              <a:avLst/>
              <a:gdLst/>
              <a:ahLst/>
              <a:cxnLst/>
              <a:rect l="0" t="0" r="0" b="0"/>
              <a:pathLst>
                <a:path w="112888" h="137445">
                  <a:moveTo>
                    <a:pt x="18130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3529" y="83313"/>
                  </a:lnTo>
                  <a:lnTo>
                    <a:pt x="12031" y="101759"/>
                  </a:lnTo>
                  <a:lnTo>
                    <a:pt x="36552" y="132665"/>
                  </a:lnTo>
                  <a:lnTo>
                    <a:pt x="44449" y="136406"/>
                  </a:lnTo>
                  <a:lnTo>
                    <a:pt x="62583" y="137444"/>
                  </a:lnTo>
                  <a:lnTo>
                    <a:pt x="69992" y="133743"/>
                  </a:lnTo>
                  <a:lnTo>
                    <a:pt x="81344" y="120273"/>
                  </a:lnTo>
                  <a:lnTo>
                    <a:pt x="105563" y="62638"/>
                  </a:lnTo>
                  <a:lnTo>
                    <a:pt x="112887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11565" y="3955596"/>
              <a:ext cx="51695" cy="203161"/>
            </a:xfrm>
            <a:custGeom>
              <a:avLst/>
              <a:gdLst/>
              <a:ahLst/>
              <a:cxnLst/>
              <a:rect l="0" t="0" r="0" b="0"/>
              <a:pathLst>
                <a:path w="51695" h="203161">
                  <a:moveTo>
                    <a:pt x="0" y="203160"/>
                  </a:moveTo>
                  <a:lnTo>
                    <a:pt x="22356" y="203160"/>
                  </a:lnTo>
                  <a:lnTo>
                    <a:pt x="30112" y="199651"/>
                  </a:lnTo>
                  <a:lnTo>
                    <a:pt x="41849" y="186393"/>
                  </a:lnTo>
                  <a:lnTo>
                    <a:pt x="47845" y="165682"/>
                  </a:lnTo>
                  <a:lnTo>
                    <a:pt x="51694" y="114259"/>
                  </a:lnTo>
                  <a:lnTo>
                    <a:pt x="51285" y="60210"/>
                  </a:lnTo>
                  <a:lnTo>
                    <a:pt x="38177" y="0"/>
                  </a:lnTo>
                  <a:lnTo>
                    <a:pt x="40659" y="1040"/>
                  </a:lnTo>
                  <a:lnTo>
                    <a:pt x="44653" y="5242"/>
                  </a:lnTo>
                  <a:lnTo>
                    <a:pt x="49091" y="22390"/>
                  </a:lnTo>
                  <a:lnTo>
                    <a:pt x="48471" y="58352"/>
                  </a:lnTo>
                  <a:lnTo>
                    <a:pt x="34338" y="119405"/>
                  </a:lnTo>
                  <a:lnTo>
                    <a:pt x="31585" y="1294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58922" y="3863254"/>
              <a:ext cx="104119" cy="284975"/>
            </a:xfrm>
            <a:custGeom>
              <a:avLst/>
              <a:gdLst/>
              <a:ahLst/>
              <a:cxnLst/>
              <a:rect l="0" t="0" r="0" b="0"/>
              <a:pathLst>
                <a:path w="104119" h="284975">
                  <a:moveTo>
                    <a:pt x="42114" y="284974"/>
                  </a:moveTo>
                  <a:lnTo>
                    <a:pt x="51689" y="260927"/>
                  </a:lnTo>
                  <a:lnTo>
                    <a:pt x="96423" y="198686"/>
                  </a:lnTo>
                  <a:lnTo>
                    <a:pt x="104118" y="136379"/>
                  </a:lnTo>
                  <a:lnTo>
                    <a:pt x="101820" y="98226"/>
                  </a:lnTo>
                  <a:lnTo>
                    <a:pt x="87281" y="43182"/>
                  </a:lnTo>
                  <a:lnTo>
                    <a:pt x="80516" y="21923"/>
                  </a:lnTo>
                  <a:lnTo>
                    <a:pt x="67370" y="7015"/>
                  </a:lnTo>
                  <a:lnTo>
                    <a:pt x="58951" y="1402"/>
                  </a:lnTo>
                  <a:lnTo>
                    <a:pt x="50999" y="0"/>
                  </a:lnTo>
                  <a:lnTo>
                    <a:pt x="43358" y="1404"/>
                  </a:lnTo>
                  <a:lnTo>
                    <a:pt x="35925" y="4680"/>
                  </a:lnTo>
                  <a:lnTo>
                    <a:pt x="24545" y="17679"/>
                  </a:lnTo>
                  <a:lnTo>
                    <a:pt x="0" y="638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22093" y="3969243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42114" y="0"/>
                  </a:moveTo>
                  <a:lnTo>
                    <a:pt x="42114" y="58617"/>
                  </a:lnTo>
                  <a:lnTo>
                    <a:pt x="33781" y="118333"/>
                  </a:lnTo>
                  <a:lnTo>
                    <a:pt x="26430" y="16687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2315247" y="1242362"/>
            <a:ext cx="39878" cy="139552"/>
          </a:xfrm>
          <a:custGeom>
            <a:avLst/>
            <a:gdLst/>
            <a:ahLst/>
            <a:cxnLst/>
            <a:rect l="0" t="0" r="0" b="0"/>
            <a:pathLst>
              <a:path w="39878" h="139552">
                <a:moveTo>
                  <a:pt x="22079" y="0"/>
                </a:moveTo>
                <a:lnTo>
                  <a:pt x="33257" y="11179"/>
                </a:lnTo>
                <a:lnTo>
                  <a:pt x="35381" y="17981"/>
                </a:lnTo>
                <a:lnTo>
                  <a:pt x="34620" y="34898"/>
                </a:lnTo>
                <a:lnTo>
                  <a:pt x="30440" y="41983"/>
                </a:lnTo>
                <a:lnTo>
                  <a:pt x="16436" y="52974"/>
                </a:lnTo>
                <a:lnTo>
                  <a:pt x="10128" y="52864"/>
                </a:lnTo>
                <a:lnTo>
                  <a:pt x="4753" y="49281"/>
                </a:lnTo>
                <a:lnTo>
                  <a:pt x="0" y="43382"/>
                </a:lnTo>
                <a:lnTo>
                  <a:pt x="341" y="40620"/>
                </a:lnTo>
                <a:lnTo>
                  <a:pt x="4077" y="39948"/>
                </a:lnTo>
                <a:lnTo>
                  <a:pt x="10078" y="40670"/>
                </a:lnTo>
                <a:lnTo>
                  <a:pt x="14078" y="45831"/>
                </a:lnTo>
                <a:lnTo>
                  <a:pt x="18523" y="64043"/>
                </a:lnTo>
                <a:lnTo>
                  <a:pt x="18539" y="67262"/>
                </a:lnTo>
                <a:lnTo>
                  <a:pt x="17379" y="65898"/>
                </a:lnTo>
                <a:lnTo>
                  <a:pt x="15436" y="61480"/>
                </a:lnTo>
                <a:lnTo>
                  <a:pt x="16397" y="47212"/>
                </a:lnTo>
                <a:lnTo>
                  <a:pt x="21893" y="30342"/>
                </a:lnTo>
                <a:lnTo>
                  <a:pt x="32135" y="15045"/>
                </a:lnTo>
                <a:lnTo>
                  <a:pt x="35802" y="14710"/>
                </a:lnTo>
                <a:lnTo>
                  <a:pt x="38247" y="19165"/>
                </a:lnTo>
                <a:lnTo>
                  <a:pt x="39877" y="26815"/>
                </a:lnTo>
                <a:lnTo>
                  <a:pt x="35448" y="44673"/>
                </a:lnTo>
                <a:lnTo>
                  <a:pt x="28021" y="65478"/>
                </a:lnTo>
                <a:lnTo>
                  <a:pt x="23253" y="116963"/>
                </a:lnTo>
                <a:lnTo>
                  <a:pt x="23771" y="137381"/>
                </a:lnTo>
                <a:lnTo>
                  <a:pt x="25546" y="139551"/>
                </a:lnTo>
                <a:lnTo>
                  <a:pt x="27900" y="138657"/>
                </a:lnTo>
                <a:lnTo>
                  <a:pt x="29469" y="136892"/>
                </a:lnTo>
                <a:lnTo>
                  <a:pt x="32607" y="1263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100000">
              <a:srgbClr val="FFFF0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2682134" y="1048835"/>
            <a:ext cx="4748353" cy="2331261"/>
            <a:chOff x="2682134" y="1048835"/>
            <a:chExt cx="4748353" cy="2331261"/>
          </a:xfrm>
        </p:grpSpPr>
        <p:grpSp>
          <p:nvGrpSpPr>
            <p:cNvPr id="6" name="Group 5"/>
            <p:cNvGrpSpPr/>
            <p:nvPr/>
          </p:nvGrpSpPr>
          <p:grpSpPr>
            <a:xfrm>
              <a:off x="2682134" y="1072463"/>
              <a:ext cx="1631919" cy="944995"/>
              <a:chOff x="2682134" y="1072463"/>
              <a:chExt cx="1631919" cy="944995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682134" y="1184691"/>
                <a:ext cx="603212" cy="832767"/>
              </a:xfrm>
              <a:custGeom>
                <a:avLst/>
                <a:gdLst/>
                <a:ahLst/>
                <a:cxnLst/>
                <a:rect l="0" t="0" r="0" b="0"/>
                <a:pathLst>
                  <a:path w="603212" h="832767">
                    <a:moveTo>
                      <a:pt x="0" y="64186"/>
                    </a:moveTo>
                    <a:lnTo>
                      <a:pt x="8802" y="67119"/>
                    </a:lnTo>
                    <a:lnTo>
                      <a:pt x="17148" y="69902"/>
                    </a:lnTo>
                    <a:lnTo>
                      <a:pt x="25852" y="72797"/>
                    </a:lnTo>
                    <a:lnTo>
                      <a:pt x="35145" y="75664"/>
                    </a:lnTo>
                    <a:lnTo>
                      <a:pt x="45289" y="78181"/>
                    </a:lnTo>
                    <a:lnTo>
                      <a:pt x="56338" y="80192"/>
                    </a:lnTo>
                    <a:lnTo>
                      <a:pt x="68351" y="81704"/>
                    </a:lnTo>
                    <a:lnTo>
                      <a:pt x="81470" y="82799"/>
                    </a:lnTo>
                    <a:lnTo>
                      <a:pt x="95670" y="83572"/>
                    </a:lnTo>
                    <a:lnTo>
                      <a:pt x="110951" y="84108"/>
                    </a:lnTo>
                    <a:lnTo>
                      <a:pt x="127418" y="84476"/>
                    </a:lnTo>
                    <a:lnTo>
                      <a:pt x="145001" y="84722"/>
                    </a:lnTo>
                    <a:lnTo>
                      <a:pt x="163028" y="84719"/>
                    </a:lnTo>
                    <a:lnTo>
                      <a:pt x="180363" y="84185"/>
                    </a:lnTo>
                    <a:lnTo>
                      <a:pt x="196439" y="83013"/>
                    </a:lnTo>
                    <a:lnTo>
                      <a:pt x="211689" y="81412"/>
                    </a:lnTo>
                    <a:lnTo>
                      <a:pt x="227223" y="79798"/>
                    </a:lnTo>
                    <a:lnTo>
                      <a:pt x="243666" y="78414"/>
                    </a:lnTo>
                    <a:lnTo>
                      <a:pt x="260662" y="77163"/>
                    </a:lnTo>
                    <a:lnTo>
                      <a:pt x="277172" y="75718"/>
                    </a:lnTo>
                    <a:lnTo>
                      <a:pt x="292621" y="73898"/>
                    </a:lnTo>
                    <a:lnTo>
                      <a:pt x="307080" y="71845"/>
                    </a:lnTo>
                    <a:lnTo>
                      <a:pt x="321004" y="69920"/>
                    </a:lnTo>
                    <a:lnTo>
                      <a:pt x="334732" y="68324"/>
                    </a:lnTo>
                    <a:lnTo>
                      <a:pt x="348274" y="66929"/>
                    </a:lnTo>
                    <a:lnTo>
                      <a:pt x="361387" y="65386"/>
                    </a:lnTo>
                    <a:lnTo>
                      <a:pt x="373970" y="63497"/>
                    </a:lnTo>
                    <a:lnTo>
                      <a:pt x="386543" y="61227"/>
                    </a:lnTo>
                    <a:lnTo>
                      <a:pt x="400117" y="58625"/>
                    </a:lnTo>
                    <a:lnTo>
                      <a:pt x="415166" y="55760"/>
                    </a:lnTo>
                    <a:lnTo>
                      <a:pt x="431189" y="52700"/>
                    </a:lnTo>
                    <a:lnTo>
                      <a:pt x="447030" y="49500"/>
                    </a:lnTo>
                    <a:lnTo>
                      <a:pt x="462026" y="46202"/>
                    </a:lnTo>
                    <a:lnTo>
                      <a:pt x="476348" y="42836"/>
                    </a:lnTo>
                    <a:lnTo>
                      <a:pt x="490711" y="39423"/>
                    </a:lnTo>
                    <a:lnTo>
                      <a:pt x="505547" y="35974"/>
                    </a:lnTo>
                    <a:lnTo>
                      <a:pt x="520647" y="32335"/>
                    </a:lnTo>
                    <a:lnTo>
                      <a:pt x="535345" y="28206"/>
                    </a:lnTo>
                    <a:lnTo>
                      <a:pt x="549271" y="23463"/>
                    </a:lnTo>
                    <a:lnTo>
                      <a:pt x="562217" y="18141"/>
                    </a:lnTo>
                    <a:lnTo>
                      <a:pt x="573986" y="12344"/>
                    </a:lnTo>
                    <a:lnTo>
                      <a:pt x="584595" y="6218"/>
                    </a:lnTo>
                    <a:lnTo>
                      <a:pt x="593954" y="1101"/>
                    </a:lnTo>
                    <a:lnTo>
                      <a:pt x="600692" y="0"/>
                    </a:lnTo>
                    <a:lnTo>
                      <a:pt x="603211" y="3643"/>
                    </a:lnTo>
                    <a:lnTo>
                      <a:pt x="601883" y="9884"/>
                    </a:lnTo>
                    <a:lnTo>
                      <a:pt x="597833" y="17386"/>
                    </a:lnTo>
                    <a:lnTo>
                      <a:pt x="592227" y="25323"/>
                    </a:lnTo>
                    <a:lnTo>
                      <a:pt x="585832" y="33273"/>
                    </a:lnTo>
                    <a:lnTo>
                      <a:pt x="579063" y="41077"/>
                    </a:lnTo>
                    <a:lnTo>
                      <a:pt x="572128" y="48700"/>
                    </a:lnTo>
                    <a:lnTo>
                      <a:pt x="565123" y="56167"/>
                    </a:lnTo>
                    <a:lnTo>
                      <a:pt x="558093" y="63674"/>
                    </a:lnTo>
                    <a:lnTo>
                      <a:pt x="551056" y="71561"/>
                    </a:lnTo>
                    <a:lnTo>
                      <a:pt x="544016" y="79985"/>
                    </a:lnTo>
                    <a:lnTo>
                      <a:pt x="536811" y="88933"/>
                    </a:lnTo>
                    <a:lnTo>
                      <a:pt x="529133" y="98319"/>
                    </a:lnTo>
                    <a:lnTo>
                      <a:pt x="520858" y="108041"/>
                    </a:lnTo>
                    <a:lnTo>
                      <a:pt x="512181" y="118011"/>
                    </a:lnTo>
                    <a:lnTo>
                      <a:pt x="503510" y="128155"/>
                    </a:lnTo>
                    <a:lnTo>
                      <a:pt x="495081" y="138427"/>
                    </a:lnTo>
                    <a:lnTo>
                      <a:pt x="486795" y="148952"/>
                    </a:lnTo>
                    <a:lnTo>
                      <a:pt x="478319" y="160010"/>
                    </a:lnTo>
                    <a:lnTo>
                      <a:pt x="469467" y="171707"/>
                    </a:lnTo>
                    <a:lnTo>
                      <a:pt x="460217" y="183835"/>
                    </a:lnTo>
                    <a:lnTo>
                      <a:pt x="450622" y="195975"/>
                    </a:lnTo>
                    <a:lnTo>
                      <a:pt x="440756" y="207887"/>
                    </a:lnTo>
                    <a:lnTo>
                      <a:pt x="430688" y="219665"/>
                    </a:lnTo>
                    <a:lnTo>
                      <a:pt x="420477" y="231639"/>
                    </a:lnTo>
                    <a:lnTo>
                      <a:pt x="410165" y="243992"/>
                    </a:lnTo>
                    <a:lnTo>
                      <a:pt x="399783" y="256746"/>
                    </a:lnTo>
                    <a:lnTo>
                      <a:pt x="389353" y="269848"/>
                    </a:lnTo>
                    <a:lnTo>
                      <a:pt x="378891" y="283221"/>
                    </a:lnTo>
                    <a:lnTo>
                      <a:pt x="368408" y="296796"/>
                    </a:lnTo>
                    <a:lnTo>
                      <a:pt x="357909" y="310516"/>
                    </a:lnTo>
                    <a:lnTo>
                      <a:pt x="347400" y="324341"/>
                    </a:lnTo>
                    <a:lnTo>
                      <a:pt x="336885" y="338405"/>
                    </a:lnTo>
                    <a:lnTo>
                      <a:pt x="326366" y="352992"/>
                    </a:lnTo>
                    <a:lnTo>
                      <a:pt x="315843" y="368212"/>
                    </a:lnTo>
                    <a:lnTo>
                      <a:pt x="305319" y="383858"/>
                    </a:lnTo>
                    <a:lnTo>
                      <a:pt x="294793" y="399514"/>
                    </a:lnTo>
                    <a:lnTo>
                      <a:pt x="284266" y="414940"/>
                    </a:lnTo>
                    <a:lnTo>
                      <a:pt x="273739" y="430230"/>
                    </a:lnTo>
                    <a:lnTo>
                      <a:pt x="263211" y="445715"/>
                    </a:lnTo>
                    <a:lnTo>
                      <a:pt x="252688" y="461574"/>
                    </a:lnTo>
                    <a:lnTo>
                      <a:pt x="242332" y="477666"/>
                    </a:lnTo>
                    <a:lnTo>
                      <a:pt x="232453" y="493629"/>
                    </a:lnTo>
                    <a:lnTo>
                      <a:pt x="223177" y="509259"/>
                    </a:lnTo>
                    <a:lnTo>
                      <a:pt x="214475" y="524518"/>
                    </a:lnTo>
                    <a:lnTo>
                      <a:pt x="206242" y="539451"/>
                    </a:lnTo>
                    <a:lnTo>
                      <a:pt x="198366" y="554126"/>
                    </a:lnTo>
                    <a:lnTo>
                      <a:pt x="190583" y="568608"/>
                    </a:lnTo>
                    <a:lnTo>
                      <a:pt x="182510" y="582951"/>
                    </a:lnTo>
                    <a:lnTo>
                      <a:pt x="173967" y="597198"/>
                    </a:lnTo>
                    <a:lnTo>
                      <a:pt x="165109" y="611378"/>
                    </a:lnTo>
                    <a:lnTo>
                      <a:pt x="156317" y="625511"/>
                    </a:lnTo>
                    <a:lnTo>
                      <a:pt x="147811" y="639609"/>
                    </a:lnTo>
                    <a:lnTo>
                      <a:pt x="139642" y="653517"/>
                    </a:lnTo>
                    <a:lnTo>
                      <a:pt x="131777" y="666936"/>
                    </a:lnTo>
                    <a:lnTo>
                      <a:pt x="124160" y="679740"/>
                    </a:lnTo>
                    <a:lnTo>
                      <a:pt x="116892" y="691965"/>
                    </a:lnTo>
                    <a:lnTo>
                      <a:pt x="110230" y="703715"/>
                    </a:lnTo>
                    <a:lnTo>
                      <a:pt x="104261" y="715108"/>
                    </a:lnTo>
                    <a:lnTo>
                      <a:pt x="98760" y="726404"/>
                    </a:lnTo>
                    <a:lnTo>
                      <a:pt x="93298" y="737988"/>
                    </a:lnTo>
                    <a:lnTo>
                      <a:pt x="87626" y="750043"/>
                    </a:lnTo>
                    <a:lnTo>
                      <a:pt x="81831" y="762411"/>
                    </a:lnTo>
                    <a:lnTo>
                      <a:pt x="76241" y="774714"/>
                    </a:lnTo>
                    <a:lnTo>
                      <a:pt x="71039" y="786716"/>
                    </a:lnTo>
                    <a:lnTo>
                      <a:pt x="66396" y="797915"/>
                    </a:lnTo>
                    <a:lnTo>
                      <a:pt x="62088" y="808562"/>
                    </a:lnTo>
                    <a:lnTo>
                      <a:pt x="57738" y="819590"/>
                    </a:lnTo>
                    <a:lnTo>
                      <a:pt x="52643" y="832766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3050632" y="1964815"/>
                <a:ext cx="1052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1058">
                    <a:moveTo>
                      <a:pt x="10528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465839" y="1072463"/>
                <a:ext cx="412182" cy="860193"/>
              </a:xfrm>
              <a:custGeom>
                <a:avLst/>
                <a:gdLst/>
                <a:ahLst/>
                <a:cxnLst/>
                <a:rect l="0" t="0" r="0" b="0"/>
                <a:pathLst>
                  <a:path w="412182" h="860193">
                    <a:moveTo>
                      <a:pt x="374430" y="229056"/>
                    </a:moveTo>
                    <a:lnTo>
                      <a:pt x="368495" y="234991"/>
                    </a:lnTo>
                    <a:lnTo>
                      <a:pt x="362290" y="241195"/>
                    </a:lnTo>
                    <a:lnTo>
                      <a:pt x="355195" y="248296"/>
                    </a:lnTo>
                    <a:lnTo>
                      <a:pt x="347254" y="256409"/>
                    </a:lnTo>
                    <a:lnTo>
                      <a:pt x="338608" y="265704"/>
                    </a:lnTo>
                    <a:lnTo>
                      <a:pt x="329418" y="276142"/>
                    </a:lnTo>
                    <a:lnTo>
                      <a:pt x="319991" y="287222"/>
                    </a:lnTo>
                    <a:lnTo>
                      <a:pt x="310750" y="298111"/>
                    </a:lnTo>
                    <a:lnTo>
                      <a:pt x="301910" y="308358"/>
                    </a:lnTo>
                    <a:lnTo>
                      <a:pt x="293502" y="318032"/>
                    </a:lnTo>
                    <a:lnTo>
                      <a:pt x="285470" y="327521"/>
                    </a:lnTo>
                    <a:lnTo>
                      <a:pt x="277731" y="337091"/>
                    </a:lnTo>
                    <a:lnTo>
                      <a:pt x="270210" y="346842"/>
                    </a:lnTo>
                    <a:lnTo>
                      <a:pt x="262846" y="356782"/>
                    </a:lnTo>
                    <a:lnTo>
                      <a:pt x="255597" y="366883"/>
                    </a:lnTo>
                    <a:lnTo>
                      <a:pt x="248591" y="377110"/>
                    </a:lnTo>
                    <a:lnTo>
                      <a:pt x="242113" y="387428"/>
                    </a:lnTo>
                    <a:lnTo>
                      <a:pt x="236266" y="397813"/>
                    </a:lnTo>
                    <a:lnTo>
                      <a:pt x="230678" y="408243"/>
                    </a:lnTo>
                    <a:lnTo>
                      <a:pt x="224627" y="418705"/>
                    </a:lnTo>
                    <a:lnTo>
                      <a:pt x="217745" y="429189"/>
                    </a:lnTo>
                    <a:lnTo>
                      <a:pt x="210324" y="439687"/>
                    </a:lnTo>
                    <a:lnTo>
                      <a:pt x="203104" y="450195"/>
                    </a:lnTo>
                    <a:lnTo>
                      <a:pt x="196502" y="460710"/>
                    </a:lnTo>
                    <a:lnTo>
                      <a:pt x="190444" y="471230"/>
                    </a:lnTo>
                    <a:lnTo>
                      <a:pt x="184542" y="481752"/>
                    </a:lnTo>
                    <a:lnTo>
                      <a:pt x="178537" y="492281"/>
                    </a:lnTo>
                    <a:lnTo>
                      <a:pt x="172334" y="502980"/>
                    </a:lnTo>
                    <a:lnTo>
                      <a:pt x="165930" y="514155"/>
                    </a:lnTo>
                    <a:lnTo>
                      <a:pt x="159356" y="525931"/>
                    </a:lnTo>
                    <a:lnTo>
                      <a:pt x="152652" y="538111"/>
                    </a:lnTo>
                    <a:lnTo>
                      <a:pt x="145851" y="550287"/>
                    </a:lnTo>
                    <a:lnTo>
                      <a:pt x="138986" y="562223"/>
                    </a:lnTo>
                    <a:lnTo>
                      <a:pt x="132242" y="574017"/>
                    </a:lnTo>
                    <a:lnTo>
                      <a:pt x="125940" y="586002"/>
                    </a:lnTo>
                    <a:lnTo>
                      <a:pt x="120221" y="598357"/>
                    </a:lnTo>
                    <a:lnTo>
                      <a:pt x="115059" y="610943"/>
                    </a:lnTo>
                    <a:lnTo>
                      <a:pt x="110357" y="623399"/>
                    </a:lnTo>
                    <a:lnTo>
                      <a:pt x="106008" y="635521"/>
                    </a:lnTo>
                    <a:lnTo>
                      <a:pt x="101917" y="647272"/>
                    </a:lnTo>
                    <a:lnTo>
                      <a:pt x="98008" y="658696"/>
                    </a:lnTo>
                    <a:lnTo>
                      <a:pt x="94228" y="669876"/>
                    </a:lnTo>
                    <a:lnTo>
                      <a:pt x="90535" y="681367"/>
                    </a:lnTo>
                    <a:lnTo>
                      <a:pt x="86902" y="694147"/>
                    </a:lnTo>
                    <a:lnTo>
                      <a:pt x="83318" y="708635"/>
                    </a:lnTo>
                    <a:lnTo>
                      <a:pt x="80099" y="724436"/>
                    </a:lnTo>
                    <a:lnTo>
                      <a:pt x="77849" y="740653"/>
                    </a:lnTo>
                    <a:lnTo>
                      <a:pt x="76830" y="756702"/>
                    </a:lnTo>
                    <a:lnTo>
                      <a:pt x="77301" y="772205"/>
                    </a:lnTo>
                    <a:lnTo>
                      <a:pt x="79670" y="786835"/>
                    </a:lnTo>
                    <a:lnTo>
                      <a:pt x="83971" y="800511"/>
                    </a:lnTo>
                    <a:lnTo>
                      <a:pt x="89944" y="813014"/>
                    </a:lnTo>
                    <a:lnTo>
                      <a:pt x="97234" y="823901"/>
                    </a:lnTo>
                    <a:lnTo>
                      <a:pt x="105507" y="833080"/>
                    </a:lnTo>
                    <a:lnTo>
                      <a:pt x="114652" y="840755"/>
                    </a:lnTo>
                    <a:lnTo>
                      <a:pt x="124767" y="847236"/>
                    </a:lnTo>
                    <a:lnTo>
                      <a:pt x="135828" y="852809"/>
                    </a:lnTo>
                    <a:lnTo>
                      <a:pt x="147697" y="857232"/>
                    </a:lnTo>
                    <a:lnTo>
                      <a:pt x="160195" y="859774"/>
                    </a:lnTo>
                    <a:lnTo>
                      <a:pt x="173155" y="860192"/>
                    </a:lnTo>
                    <a:lnTo>
                      <a:pt x="186283" y="858846"/>
                    </a:lnTo>
                    <a:lnTo>
                      <a:pt x="199169" y="856416"/>
                    </a:lnTo>
                    <a:lnTo>
                      <a:pt x="211617" y="853408"/>
                    </a:lnTo>
                    <a:lnTo>
                      <a:pt x="223772" y="849951"/>
                    </a:lnTo>
                    <a:lnTo>
                      <a:pt x="236007" y="845886"/>
                    </a:lnTo>
                    <a:lnTo>
                      <a:pt x="248529" y="841157"/>
                    </a:lnTo>
                    <a:lnTo>
                      <a:pt x="261059" y="835830"/>
                    </a:lnTo>
                    <a:lnTo>
                      <a:pt x="272946" y="830022"/>
                    </a:lnTo>
                    <a:lnTo>
                      <a:pt x="283868" y="823852"/>
                    </a:lnTo>
                    <a:lnTo>
                      <a:pt x="293830" y="817419"/>
                    </a:lnTo>
                    <a:lnTo>
                      <a:pt x="302981" y="810802"/>
                    </a:lnTo>
                    <a:lnTo>
                      <a:pt x="311507" y="804055"/>
                    </a:lnTo>
                    <a:lnTo>
                      <a:pt x="319572" y="797220"/>
                    </a:lnTo>
                    <a:lnTo>
                      <a:pt x="327310" y="790325"/>
                    </a:lnTo>
                    <a:lnTo>
                      <a:pt x="334818" y="783384"/>
                    </a:lnTo>
                    <a:lnTo>
                      <a:pt x="342168" y="776248"/>
                    </a:lnTo>
                    <a:lnTo>
                      <a:pt x="349410" y="768618"/>
                    </a:lnTo>
                    <a:lnTo>
                      <a:pt x="356579" y="760366"/>
                    </a:lnTo>
                    <a:lnTo>
                      <a:pt x="363699" y="751366"/>
                    </a:lnTo>
                    <a:lnTo>
                      <a:pt x="370785" y="741413"/>
                    </a:lnTo>
                    <a:lnTo>
                      <a:pt x="377844" y="730487"/>
                    </a:lnTo>
                    <a:lnTo>
                      <a:pt x="384721" y="718557"/>
                    </a:lnTo>
                    <a:lnTo>
                      <a:pt x="391111" y="705492"/>
                    </a:lnTo>
                    <a:lnTo>
                      <a:pt x="396886" y="691332"/>
                    </a:lnTo>
                    <a:lnTo>
                      <a:pt x="401916" y="676247"/>
                    </a:lnTo>
                    <a:lnTo>
                      <a:pt x="405995" y="660444"/>
                    </a:lnTo>
                    <a:lnTo>
                      <a:pt x="409105" y="644120"/>
                    </a:lnTo>
                    <a:lnTo>
                      <a:pt x="411210" y="627752"/>
                    </a:lnTo>
                    <a:lnTo>
                      <a:pt x="412181" y="612070"/>
                    </a:lnTo>
                    <a:lnTo>
                      <a:pt x="412053" y="597410"/>
                    </a:lnTo>
                    <a:lnTo>
                      <a:pt x="410833" y="583600"/>
                    </a:lnTo>
                    <a:lnTo>
                      <a:pt x="408419" y="570172"/>
                    </a:lnTo>
                    <a:lnTo>
                      <a:pt x="404870" y="556810"/>
                    </a:lnTo>
                    <a:lnTo>
                      <a:pt x="400369" y="543697"/>
                    </a:lnTo>
                    <a:lnTo>
                      <a:pt x="395132" y="531411"/>
                    </a:lnTo>
                    <a:lnTo>
                      <a:pt x="389352" y="520218"/>
                    </a:lnTo>
                    <a:lnTo>
                      <a:pt x="383184" y="510073"/>
                    </a:lnTo>
                    <a:lnTo>
                      <a:pt x="376744" y="500798"/>
                    </a:lnTo>
                    <a:lnTo>
                      <a:pt x="370118" y="492189"/>
                    </a:lnTo>
                    <a:lnTo>
                      <a:pt x="363363" y="484068"/>
                    </a:lnTo>
                    <a:lnTo>
                      <a:pt x="356522" y="476293"/>
                    </a:lnTo>
                    <a:lnTo>
                      <a:pt x="349622" y="468760"/>
                    </a:lnTo>
                    <a:lnTo>
                      <a:pt x="342683" y="461393"/>
                    </a:lnTo>
                    <a:lnTo>
                      <a:pt x="335718" y="454140"/>
                    </a:lnTo>
                    <a:lnTo>
                      <a:pt x="328730" y="446968"/>
                    </a:lnTo>
                    <a:lnTo>
                      <a:pt x="321562" y="440016"/>
                    </a:lnTo>
                    <a:lnTo>
                      <a:pt x="313910" y="433575"/>
                    </a:lnTo>
                    <a:lnTo>
                      <a:pt x="305654" y="427758"/>
                    </a:lnTo>
                    <a:lnTo>
                      <a:pt x="296989" y="422360"/>
                    </a:lnTo>
                    <a:lnTo>
                      <a:pt x="288327" y="416968"/>
                    </a:lnTo>
                    <a:lnTo>
                      <a:pt x="279903" y="411337"/>
                    </a:lnTo>
                    <a:lnTo>
                      <a:pt x="271621" y="405402"/>
                    </a:lnTo>
                    <a:lnTo>
                      <a:pt x="263147" y="399185"/>
                    </a:lnTo>
                    <a:lnTo>
                      <a:pt x="254302" y="392740"/>
                    </a:lnTo>
                    <a:lnTo>
                      <a:pt x="245226" y="386122"/>
                    </a:lnTo>
                    <a:lnTo>
                      <a:pt x="236280" y="379381"/>
                    </a:lnTo>
                    <a:lnTo>
                      <a:pt x="227663" y="372557"/>
                    </a:lnTo>
                    <a:lnTo>
                      <a:pt x="219249" y="365840"/>
                    </a:lnTo>
                    <a:lnTo>
                      <a:pt x="210686" y="359556"/>
                    </a:lnTo>
                    <a:lnTo>
                      <a:pt x="201781" y="353844"/>
                    </a:lnTo>
                    <a:lnTo>
                      <a:pt x="192665" y="348517"/>
                    </a:lnTo>
                    <a:lnTo>
                      <a:pt x="183692" y="343173"/>
                    </a:lnTo>
                    <a:lnTo>
                      <a:pt x="175056" y="337579"/>
                    </a:lnTo>
                    <a:lnTo>
                      <a:pt x="166630" y="331837"/>
                    </a:lnTo>
                    <a:lnTo>
                      <a:pt x="158059" y="326282"/>
                    </a:lnTo>
                    <a:lnTo>
                      <a:pt x="149149" y="321095"/>
                    </a:lnTo>
                    <a:lnTo>
                      <a:pt x="140030" y="316138"/>
                    </a:lnTo>
                    <a:lnTo>
                      <a:pt x="131054" y="311049"/>
                    </a:lnTo>
                    <a:lnTo>
                      <a:pt x="122417" y="305630"/>
                    </a:lnTo>
                    <a:lnTo>
                      <a:pt x="113990" y="300007"/>
                    </a:lnTo>
                    <a:lnTo>
                      <a:pt x="105418" y="294533"/>
                    </a:lnTo>
                    <a:lnTo>
                      <a:pt x="96503" y="289391"/>
                    </a:lnTo>
                    <a:lnTo>
                      <a:pt x="87210" y="284124"/>
                    </a:lnTo>
                    <a:lnTo>
                      <a:pt x="77586" y="277763"/>
                    </a:lnTo>
                    <a:lnTo>
                      <a:pt x="67705" y="269853"/>
                    </a:lnTo>
                    <a:lnTo>
                      <a:pt x="57797" y="260591"/>
                    </a:lnTo>
                    <a:lnTo>
                      <a:pt x="48226" y="250531"/>
                    </a:lnTo>
                    <a:lnTo>
                      <a:pt x="39166" y="240095"/>
                    </a:lnTo>
                    <a:lnTo>
                      <a:pt x="30779" y="229513"/>
                    </a:lnTo>
                    <a:lnTo>
                      <a:pt x="23292" y="218890"/>
                    </a:lnTo>
                    <a:lnTo>
                      <a:pt x="16742" y="208265"/>
                    </a:lnTo>
                    <a:lnTo>
                      <a:pt x="11173" y="197488"/>
                    </a:lnTo>
                    <a:lnTo>
                      <a:pt x="6723" y="186253"/>
                    </a:lnTo>
                    <a:lnTo>
                      <a:pt x="3362" y="174434"/>
                    </a:lnTo>
                    <a:lnTo>
                      <a:pt x="1087" y="162223"/>
                    </a:lnTo>
                    <a:lnTo>
                      <a:pt x="0" y="150025"/>
                    </a:lnTo>
                    <a:lnTo>
                      <a:pt x="50" y="138084"/>
                    </a:lnTo>
                    <a:lnTo>
                      <a:pt x="1219" y="126626"/>
                    </a:lnTo>
                    <a:lnTo>
                      <a:pt x="3598" y="115932"/>
                    </a:lnTo>
                    <a:lnTo>
                      <a:pt x="7128" y="106069"/>
                    </a:lnTo>
                    <a:lnTo>
                      <a:pt x="11787" y="96786"/>
                    </a:lnTo>
                    <a:lnTo>
                      <a:pt x="17662" y="87624"/>
                    </a:lnTo>
                    <a:lnTo>
                      <a:pt x="24694" y="78310"/>
                    </a:lnTo>
                    <a:lnTo>
                      <a:pt x="32855" y="68916"/>
                    </a:lnTo>
                    <a:lnTo>
                      <a:pt x="42236" y="59756"/>
                    </a:lnTo>
                    <a:lnTo>
                      <a:pt x="52774" y="50999"/>
                    </a:lnTo>
                    <a:lnTo>
                      <a:pt x="64444" y="42662"/>
                    </a:lnTo>
                    <a:lnTo>
                      <a:pt x="77334" y="34682"/>
                    </a:lnTo>
                    <a:lnTo>
                      <a:pt x="91376" y="26992"/>
                    </a:lnTo>
                    <a:lnTo>
                      <a:pt x="106382" y="19846"/>
                    </a:lnTo>
                    <a:lnTo>
                      <a:pt x="122132" y="13798"/>
                    </a:lnTo>
                    <a:lnTo>
                      <a:pt x="138427" y="9064"/>
                    </a:lnTo>
                    <a:lnTo>
                      <a:pt x="154943" y="5546"/>
                    </a:lnTo>
                    <a:lnTo>
                      <a:pt x="171258" y="3018"/>
                    </a:lnTo>
                    <a:lnTo>
                      <a:pt x="187152" y="1248"/>
                    </a:lnTo>
                    <a:lnTo>
                      <a:pt x="202434" y="193"/>
                    </a:lnTo>
                    <a:lnTo>
                      <a:pt x="216858" y="0"/>
                    </a:lnTo>
                    <a:lnTo>
                      <a:pt x="230376" y="687"/>
                    </a:lnTo>
                    <a:lnTo>
                      <a:pt x="243099" y="2299"/>
                    </a:lnTo>
                    <a:lnTo>
                      <a:pt x="255192" y="4984"/>
                    </a:lnTo>
                    <a:lnTo>
                      <a:pt x="266808" y="8718"/>
                    </a:lnTo>
                    <a:lnTo>
                      <a:pt x="277917" y="13345"/>
                    </a:lnTo>
                    <a:lnTo>
                      <a:pt x="288312" y="18668"/>
                    </a:lnTo>
                    <a:lnTo>
                      <a:pt x="297936" y="24510"/>
                    </a:lnTo>
                    <a:lnTo>
                      <a:pt x="306875" y="30889"/>
                    </a:lnTo>
                    <a:lnTo>
                      <a:pt x="315265" y="38003"/>
                    </a:lnTo>
                    <a:lnTo>
                      <a:pt x="323244" y="45904"/>
                    </a:lnTo>
                    <a:lnTo>
                      <a:pt x="330926" y="54669"/>
                    </a:lnTo>
                    <a:lnTo>
                      <a:pt x="338397" y="64462"/>
                    </a:lnTo>
                    <a:lnTo>
                      <a:pt x="345714" y="75281"/>
                    </a:lnTo>
                    <a:lnTo>
                      <a:pt x="352595" y="87140"/>
                    </a:lnTo>
                    <a:lnTo>
                      <a:pt x="358457" y="100157"/>
                    </a:lnTo>
                    <a:lnTo>
                      <a:pt x="363059" y="114281"/>
                    </a:lnTo>
                    <a:lnTo>
                      <a:pt x="366317" y="129171"/>
                    </a:lnTo>
                    <a:lnTo>
                      <a:pt x="368137" y="144312"/>
                    </a:lnTo>
                    <a:lnTo>
                      <a:pt x="368619" y="159383"/>
                    </a:lnTo>
                    <a:lnTo>
                      <a:pt x="367994" y="174264"/>
                    </a:lnTo>
                    <a:lnTo>
                      <a:pt x="366520" y="188942"/>
                    </a:lnTo>
                    <a:lnTo>
                      <a:pt x="364423" y="203441"/>
                    </a:lnTo>
                    <a:lnTo>
                      <a:pt x="361883" y="217636"/>
                    </a:lnTo>
                    <a:lnTo>
                      <a:pt x="359033" y="231254"/>
                    </a:lnTo>
                    <a:lnTo>
                      <a:pt x="355965" y="244197"/>
                    </a:lnTo>
                    <a:lnTo>
                      <a:pt x="352584" y="256516"/>
                    </a:lnTo>
                    <a:lnTo>
                      <a:pt x="348628" y="268330"/>
                    </a:lnTo>
                    <a:lnTo>
                      <a:pt x="344011" y="279747"/>
                    </a:lnTo>
                    <a:lnTo>
                      <a:pt x="339091" y="290419"/>
                    </a:lnTo>
                    <a:lnTo>
                      <a:pt x="334110" y="300590"/>
                    </a:lnTo>
                    <a:lnTo>
                      <a:pt x="328629" y="311155"/>
                    </a:lnTo>
                    <a:lnTo>
                      <a:pt x="321787" y="323813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4166653" y="1543675"/>
                <a:ext cx="1474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1058">
                    <a:moveTo>
                      <a:pt x="147399" y="0"/>
                    </a:moveTo>
                    <a:lnTo>
                      <a:pt x="135663" y="67"/>
                    </a:lnTo>
                    <a:lnTo>
                      <a:pt x="124534" y="707"/>
                    </a:lnTo>
                    <a:lnTo>
                      <a:pt x="112940" y="2003"/>
                    </a:lnTo>
                    <a:lnTo>
                      <a:pt x="100952" y="3863"/>
                    </a:lnTo>
                    <a:lnTo>
                      <a:pt x="88941" y="6180"/>
                    </a:lnTo>
                    <a:lnTo>
                      <a:pt x="77138" y="8841"/>
                    </a:lnTo>
                    <a:lnTo>
                      <a:pt x="65486" y="11603"/>
                    </a:lnTo>
                    <a:lnTo>
                      <a:pt x="52256" y="14362"/>
                    </a:lnTo>
                    <a:lnTo>
                      <a:pt x="32938" y="1735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746790" y="1048835"/>
              <a:ext cx="1399221" cy="1218588"/>
              <a:chOff x="4746790" y="1048835"/>
              <a:chExt cx="1399221" cy="1218588"/>
            </a:xfrm>
          </p:grpSpPr>
          <p:sp>
            <p:nvSpPr>
              <p:cNvPr id="7" name="Freeform 6"/>
              <p:cNvSpPr/>
              <p:nvPr/>
            </p:nvSpPr>
            <p:spPr>
              <a:xfrm>
                <a:off x="4746790" y="1101478"/>
                <a:ext cx="451656" cy="745530"/>
              </a:xfrm>
              <a:custGeom>
                <a:avLst/>
                <a:gdLst/>
                <a:ahLst/>
                <a:cxnLst/>
                <a:rect l="0" t="0" r="0" b="0"/>
                <a:pathLst>
                  <a:path w="451656" h="745530">
                    <a:moveTo>
                      <a:pt x="62101" y="0"/>
                    </a:moveTo>
                    <a:lnTo>
                      <a:pt x="59167" y="8935"/>
                    </a:lnTo>
                    <a:lnTo>
                      <a:pt x="56385" y="18562"/>
                    </a:lnTo>
                    <a:lnTo>
                      <a:pt x="53490" y="29859"/>
                    </a:lnTo>
                    <a:lnTo>
                      <a:pt x="50622" y="42872"/>
                    </a:lnTo>
                    <a:lnTo>
                      <a:pt x="48106" y="57648"/>
                    </a:lnTo>
                    <a:lnTo>
                      <a:pt x="46090" y="74031"/>
                    </a:lnTo>
                    <a:lnTo>
                      <a:pt x="44405" y="91890"/>
                    </a:lnTo>
                    <a:lnTo>
                      <a:pt x="42662" y="111223"/>
                    </a:lnTo>
                    <a:lnTo>
                      <a:pt x="40636" y="131890"/>
                    </a:lnTo>
                    <a:lnTo>
                      <a:pt x="38274" y="153646"/>
                    </a:lnTo>
                    <a:lnTo>
                      <a:pt x="35609" y="176233"/>
                    </a:lnTo>
                    <a:lnTo>
                      <a:pt x="32707" y="199414"/>
                    </a:lnTo>
                    <a:lnTo>
                      <a:pt x="29792" y="222522"/>
                    </a:lnTo>
                    <a:lnTo>
                      <a:pt x="27222" y="244504"/>
                    </a:lnTo>
                    <a:lnTo>
                      <a:pt x="25159" y="264878"/>
                    </a:lnTo>
                    <a:lnTo>
                      <a:pt x="23438" y="283676"/>
                    </a:lnTo>
                    <a:lnTo>
                      <a:pt x="21667" y="301157"/>
                    </a:lnTo>
                    <a:lnTo>
                      <a:pt x="19626" y="317625"/>
                    </a:lnTo>
                    <a:lnTo>
                      <a:pt x="17423" y="333348"/>
                    </a:lnTo>
                    <a:lnTo>
                      <a:pt x="15398" y="348542"/>
                    </a:lnTo>
                    <a:lnTo>
                      <a:pt x="13738" y="363367"/>
                    </a:lnTo>
                    <a:lnTo>
                      <a:pt x="12472" y="377938"/>
                    </a:lnTo>
                    <a:lnTo>
                      <a:pt x="11546" y="392335"/>
                    </a:lnTo>
                    <a:lnTo>
                      <a:pt x="10885" y="406614"/>
                    </a:lnTo>
                    <a:lnTo>
                      <a:pt x="10254" y="420813"/>
                    </a:lnTo>
                    <a:lnTo>
                      <a:pt x="9291" y="434960"/>
                    </a:lnTo>
                    <a:lnTo>
                      <a:pt x="7827" y="449079"/>
                    </a:lnTo>
                    <a:lnTo>
                      <a:pt x="6029" y="463511"/>
                    </a:lnTo>
                    <a:lnTo>
                      <a:pt x="4283" y="478878"/>
                    </a:lnTo>
                    <a:lnTo>
                      <a:pt x="2814" y="495444"/>
                    </a:lnTo>
                    <a:lnTo>
                      <a:pt x="1677" y="513148"/>
                    </a:lnTo>
                    <a:lnTo>
                      <a:pt x="839" y="531788"/>
                    </a:lnTo>
                    <a:lnTo>
                      <a:pt x="246" y="551140"/>
                    </a:lnTo>
                    <a:lnTo>
                      <a:pt x="0" y="570847"/>
                    </a:lnTo>
                    <a:lnTo>
                      <a:pt x="360" y="590448"/>
                    </a:lnTo>
                    <a:lnTo>
                      <a:pt x="1421" y="609694"/>
                    </a:lnTo>
                    <a:lnTo>
                      <a:pt x="3286" y="628208"/>
                    </a:lnTo>
                    <a:lnTo>
                      <a:pt x="6140" y="645422"/>
                    </a:lnTo>
                    <a:lnTo>
                      <a:pt x="9993" y="661144"/>
                    </a:lnTo>
                    <a:lnTo>
                      <a:pt x="14869" y="675346"/>
                    </a:lnTo>
                    <a:lnTo>
                      <a:pt x="20891" y="687982"/>
                    </a:lnTo>
                    <a:lnTo>
                      <a:pt x="28017" y="699184"/>
                    </a:lnTo>
                    <a:lnTo>
                      <a:pt x="36071" y="709050"/>
                    </a:lnTo>
                    <a:lnTo>
                      <a:pt x="44848" y="717546"/>
                    </a:lnTo>
                    <a:lnTo>
                      <a:pt x="54167" y="724781"/>
                    </a:lnTo>
                    <a:lnTo>
                      <a:pt x="64204" y="730812"/>
                    </a:lnTo>
                    <a:lnTo>
                      <a:pt x="75458" y="735573"/>
                    </a:lnTo>
                    <a:lnTo>
                      <a:pt x="88102" y="739148"/>
                    </a:lnTo>
                    <a:lnTo>
                      <a:pt x="101848" y="741736"/>
                    </a:lnTo>
                    <a:lnTo>
                      <a:pt x="116146" y="743564"/>
                    </a:lnTo>
                    <a:lnTo>
                      <a:pt x="130611" y="744830"/>
                    </a:lnTo>
                    <a:lnTo>
                      <a:pt x="144899" y="745529"/>
                    </a:lnTo>
                    <a:lnTo>
                      <a:pt x="158639" y="745474"/>
                    </a:lnTo>
                    <a:lnTo>
                      <a:pt x="171700" y="744623"/>
                    </a:lnTo>
                    <a:lnTo>
                      <a:pt x="184454" y="743068"/>
                    </a:lnTo>
                    <a:lnTo>
                      <a:pt x="197630" y="740954"/>
                    </a:lnTo>
                    <a:lnTo>
                      <a:pt x="211620" y="738420"/>
                    </a:lnTo>
                    <a:lnTo>
                      <a:pt x="226630" y="735583"/>
                    </a:lnTo>
                    <a:lnTo>
                      <a:pt x="242850" y="732533"/>
                    </a:lnTo>
                    <a:lnTo>
                      <a:pt x="260245" y="729336"/>
                    </a:lnTo>
                    <a:lnTo>
                      <a:pt x="278470" y="726037"/>
                    </a:lnTo>
                    <a:lnTo>
                      <a:pt x="296995" y="722669"/>
                    </a:lnTo>
                    <a:lnTo>
                      <a:pt x="315483" y="719260"/>
                    </a:lnTo>
                    <a:lnTo>
                      <a:pt x="333640" y="715987"/>
                    </a:lnTo>
                    <a:lnTo>
                      <a:pt x="351139" y="713168"/>
                    </a:lnTo>
                    <a:lnTo>
                      <a:pt x="367862" y="710936"/>
                    </a:lnTo>
                    <a:lnTo>
                      <a:pt x="383660" y="709065"/>
                    </a:lnTo>
                    <a:lnTo>
                      <a:pt x="400011" y="706781"/>
                    </a:lnTo>
                    <a:lnTo>
                      <a:pt x="420588" y="702764"/>
                    </a:lnTo>
                    <a:lnTo>
                      <a:pt x="451655" y="694881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4798362" y="1438390"/>
                <a:ext cx="200043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0529">
                    <a:moveTo>
                      <a:pt x="200042" y="0"/>
                    </a:moveTo>
                    <a:lnTo>
                      <a:pt x="188374" y="67"/>
                    </a:lnTo>
                    <a:lnTo>
                      <a:pt x="177885" y="707"/>
                    </a:lnTo>
                    <a:lnTo>
                      <a:pt x="167579" y="1999"/>
                    </a:lnTo>
                    <a:lnTo>
                      <a:pt x="157105" y="3686"/>
                    </a:lnTo>
                    <a:lnTo>
                      <a:pt x="146112" y="5354"/>
                    </a:lnTo>
                    <a:lnTo>
                      <a:pt x="134470" y="6767"/>
                    </a:lnTo>
                    <a:lnTo>
                      <a:pt x="122216" y="7865"/>
                    </a:lnTo>
                    <a:lnTo>
                      <a:pt x="109461" y="8676"/>
                    </a:lnTo>
                    <a:lnTo>
                      <a:pt x="96326" y="9255"/>
                    </a:lnTo>
                    <a:lnTo>
                      <a:pt x="82912" y="9661"/>
                    </a:lnTo>
                    <a:lnTo>
                      <a:pt x="69302" y="9941"/>
                    </a:lnTo>
                    <a:lnTo>
                      <a:pt x="55573" y="10132"/>
                    </a:lnTo>
                    <a:lnTo>
                      <a:pt x="42374" y="10262"/>
                    </a:lnTo>
                    <a:lnTo>
                      <a:pt x="29629" y="10364"/>
                    </a:lnTo>
                    <a:lnTo>
                      <a:pt x="16218" y="1044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819419" y="1048835"/>
                <a:ext cx="37902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379027" h="21058">
                    <a:moveTo>
                      <a:pt x="379026" y="0"/>
                    </a:moveTo>
                    <a:lnTo>
                      <a:pt x="364357" y="0"/>
                    </a:lnTo>
                    <a:lnTo>
                      <a:pt x="350446" y="0"/>
                    </a:lnTo>
                    <a:lnTo>
                      <a:pt x="335944" y="5"/>
                    </a:lnTo>
                    <a:lnTo>
                      <a:pt x="320569" y="178"/>
                    </a:lnTo>
                    <a:lnTo>
                      <a:pt x="304096" y="826"/>
                    </a:lnTo>
                    <a:lnTo>
                      <a:pt x="286523" y="2075"/>
                    </a:lnTo>
                    <a:lnTo>
                      <a:pt x="268008" y="3727"/>
                    </a:lnTo>
                    <a:lnTo>
                      <a:pt x="248755" y="5376"/>
                    </a:lnTo>
                    <a:lnTo>
                      <a:pt x="228955" y="6778"/>
                    </a:lnTo>
                    <a:lnTo>
                      <a:pt x="208763" y="7871"/>
                    </a:lnTo>
                    <a:lnTo>
                      <a:pt x="188295" y="8679"/>
                    </a:lnTo>
                    <a:lnTo>
                      <a:pt x="167652" y="9262"/>
                    </a:lnTo>
                    <a:lnTo>
                      <a:pt x="147383" y="9840"/>
                    </a:lnTo>
                    <a:lnTo>
                      <a:pt x="128453" y="10767"/>
                    </a:lnTo>
                    <a:lnTo>
                      <a:pt x="111272" y="12207"/>
                    </a:lnTo>
                    <a:lnTo>
                      <a:pt x="95600" y="13990"/>
                    </a:lnTo>
                    <a:lnTo>
                      <a:pt x="80839" y="15725"/>
                    </a:lnTo>
                    <a:lnTo>
                      <a:pt x="66547" y="17187"/>
                    </a:lnTo>
                    <a:lnTo>
                      <a:pt x="52885" y="18322"/>
                    </a:lnTo>
                    <a:lnTo>
                      <a:pt x="39091" y="19281"/>
                    </a:lnTo>
                    <a:lnTo>
                      <a:pt x="22826" y="2014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213438" y="1511570"/>
                <a:ext cx="364034" cy="755853"/>
              </a:xfrm>
              <a:custGeom>
                <a:avLst/>
                <a:gdLst/>
                <a:ahLst/>
                <a:cxnLst/>
                <a:rect l="0" t="0" r="0" b="0"/>
                <a:pathLst>
                  <a:path w="364034" h="755853">
                    <a:moveTo>
                      <a:pt x="174520" y="147918"/>
                    </a:moveTo>
                    <a:lnTo>
                      <a:pt x="180254" y="138983"/>
                    </a:lnTo>
                    <a:lnTo>
                      <a:pt x="184538" y="129356"/>
                    </a:lnTo>
                    <a:lnTo>
                      <a:pt x="187740" y="118068"/>
                    </a:lnTo>
                    <a:lnTo>
                      <a:pt x="189928" y="105401"/>
                    </a:lnTo>
                    <a:lnTo>
                      <a:pt x="190976" y="91921"/>
                    </a:lnTo>
                    <a:lnTo>
                      <a:pt x="190914" y="78059"/>
                    </a:lnTo>
                    <a:lnTo>
                      <a:pt x="189744" y="64368"/>
                    </a:lnTo>
                    <a:lnTo>
                      <a:pt x="187367" y="51574"/>
                    </a:lnTo>
                    <a:lnTo>
                      <a:pt x="183840" y="39983"/>
                    </a:lnTo>
                    <a:lnTo>
                      <a:pt x="179185" y="29714"/>
                    </a:lnTo>
                    <a:lnTo>
                      <a:pt x="173313" y="20873"/>
                    </a:lnTo>
                    <a:lnTo>
                      <a:pt x="166278" y="13377"/>
                    </a:lnTo>
                    <a:lnTo>
                      <a:pt x="157945" y="7323"/>
                    </a:lnTo>
                    <a:lnTo>
                      <a:pt x="147916" y="3071"/>
                    </a:lnTo>
                    <a:lnTo>
                      <a:pt x="136139" y="657"/>
                    </a:lnTo>
                    <a:lnTo>
                      <a:pt x="123163" y="0"/>
                    </a:lnTo>
                    <a:lnTo>
                      <a:pt x="109923" y="1071"/>
                    </a:lnTo>
                    <a:lnTo>
                      <a:pt x="96989" y="3684"/>
                    </a:lnTo>
                    <a:lnTo>
                      <a:pt x="84714" y="7707"/>
                    </a:lnTo>
                    <a:lnTo>
                      <a:pt x="73398" y="13149"/>
                    </a:lnTo>
                    <a:lnTo>
                      <a:pt x="63086" y="19886"/>
                    </a:lnTo>
                    <a:lnTo>
                      <a:pt x="53654" y="27848"/>
                    </a:lnTo>
                    <a:lnTo>
                      <a:pt x="44917" y="37095"/>
                    </a:lnTo>
                    <a:lnTo>
                      <a:pt x="36703" y="47534"/>
                    </a:lnTo>
                    <a:lnTo>
                      <a:pt x="29029" y="58798"/>
                    </a:lnTo>
                    <a:lnTo>
                      <a:pt x="22095" y="70350"/>
                    </a:lnTo>
                    <a:lnTo>
                      <a:pt x="15951" y="81864"/>
                    </a:lnTo>
                    <a:lnTo>
                      <a:pt x="10672" y="93373"/>
                    </a:lnTo>
                    <a:lnTo>
                      <a:pt x="6424" y="105167"/>
                    </a:lnTo>
                    <a:lnTo>
                      <a:pt x="3202" y="117399"/>
                    </a:lnTo>
                    <a:lnTo>
                      <a:pt x="1022" y="130072"/>
                    </a:lnTo>
                    <a:lnTo>
                      <a:pt x="0" y="143119"/>
                    </a:lnTo>
                    <a:lnTo>
                      <a:pt x="94" y="156447"/>
                    </a:lnTo>
                    <a:lnTo>
                      <a:pt x="1291" y="169652"/>
                    </a:lnTo>
                    <a:lnTo>
                      <a:pt x="3690" y="182059"/>
                    </a:lnTo>
                    <a:lnTo>
                      <a:pt x="7234" y="193358"/>
                    </a:lnTo>
                    <a:lnTo>
                      <a:pt x="11901" y="203418"/>
                    </a:lnTo>
                    <a:lnTo>
                      <a:pt x="17782" y="212111"/>
                    </a:lnTo>
                    <a:lnTo>
                      <a:pt x="24817" y="219504"/>
                    </a:lnTo>
                    <a:lnTo>
                      <a:pt x="32982" y="225487"/>
                    </a:lnTo>
                    <a:lnTo>
                      <a:pt x="42365" y="229692"/>
                    </a:lnTo>
                    <a:lnTo>
                      <a:pt x="52895" y="232078"/>
                    </a:lnTo>
                    <a:lnTo>
                      <a:pt x="64220" y="232887"/>
                    </a:lnTo>
                    <a:lnTo>
                      <a:pt x="75813" y="232449"/>
                    </a:lnTo>
                    <a:lnTo>
                      <a:pt x="87345" y="231080"/>
                    </a:lnTo>
                    <a:lnTo>
                      <a:pt x="98528" y="228875"/>
                    </a:lnTo>
                    <a:lnTo>
                      <a:pt x="109037" y="225726"/>
                    </a:lnTo>
                    <a:lnTo>
                      <a:pt x="118770" y="221642"/>
                    </a:lnTo>
                    <a:lnTo>
                      <a:pt x="127797" y="216596"/>
                    </a:lnTo>
                    <a:lnTo>
                      <a:pt x="136255" y="210452"/>
                    </a:lnTo>
                    <a:lnTo>
                      <a:pt x="144278" y="203242"/>
                    </a:lnTo>
                    <a:lnTo>
                      <a:pt x="151821" y="195128"/>
                    </a:lnTo>
                    <a:lnTo>
                      <a:pt x="158668" y="186311"/>
                    </a:lnTo>
                    <a:lnTo>
                      <a:pt x="164758" y="176974"/>
                    </a:lnTo>
                    <a:lnTo>
                      <a:pt x="170170" y="167265"/>
                    </a:lnTo>
                    <a:lnTo>
                      <a:pt x="175039" y="157294"/>
                    </a:lnTo>
                    <a:lnTo>
                      <a:pt x="179486" y="147215"/>
                    </a:lnTo>
                    <a:lnTo>
                      <a:pt x="183083" y="139587"/>
                    </a:lnTo>
                    <a:lnTo>
                      <a:pt x="185170" y="137907"/>
                    </a:lnTo>
                    <a:lnTo>
                      <a:pt x="186002" y="141821"/>
                    </a:lnTo>
                    <a:lnTo>
                      <a:pt x="186154" y="149963"/>
                    </a:lnTo>
                    <a:lnTo>
                      <a:pt x="186025" y="161102"/>
                    </a:lnTo>
                    <a:lnTo>
                      <a:pt x="185820" y="174314"/>
                    </a:lnTo>
                    <a:lnTo>
                      <a:pt x="185623" y="188950"/>
                    </a:lnTo>
                    <a:lnTo>
                      <a:pt x="185461" y="204881"/>
                    </a:lnTo>
                    <a:lnTo>
                      <a:pt x="185338" y="222410"/>
                    </a:lnTo>
                    <a:lnTo>
                      <a:pt x="185249" y="241570"/>
                    </a:lnTo>
                    <a:lnTo>
                      <a:pt x="185185" y="261662"/>
                    </a:lnTo>
                    <a:lnTo>
                      <a:pt x="185142" y="281464"/>
                    </a:lnTo>
                    <a:lnTo>
                      <a:pt x="185111" y="300301"/>
                    </a:lnTo>
                    <a:lnTo>
                      <a:pt x="185091" y="318034"/>
                    </a:lnTo>
                    <a:lnTo>
                      <a:pt x="185077" y="334784"/>
                    </a:lnTo>
                    <a:lnTo>
                      <a:pt x="185067" y="350753"/>
                    </a:lnTo>
                    <a:lnTo>
                      <a:pt x="185061" y="366140"/>
                    </a:lnTo>
                    <a:lnTo>
                      <a:pt x="185057" y="381108"/>
                    </a:lnTo>
                    <a:lnTo>
                      <a:pt x="185054" y="395785"/>
                    </a:lnTo>
                    <a:lnTo>
                      <a:pt x="185053" y="410426"/>
                    </a:lnTo>
                    <a:lnTo>
                      <a:pt x="185051" y="425403"/>
                    </a:lnTo>
                    <a:lnTo>
                      <a:pt x="185045" y="440899"/>
                    </a:lnTo>
                    <a:lnTo>
                      <a:pt x="184872" y="457239"/>
                    </a:lnTo>
                    <a:lnTo>
                      <a:pt x="184224" y="474958"/>
                    </a:lnTo>
                    <a:lnTo>
                      <a:pt x="182975" y="494204"/>
                    </a:lnTo>
                    <a:lnTo>
                      <a:pt x="181322" y="514332"/>
                    </a:lnTo>
                    <a:lnTo>
                      <a:pt x="179674" y="534148"/>
                    </a:lnTo>
                    <a:lnTo>
                      <a:pt x="178275" y="552986"/>
                    </a:lnTo>
                    <a:lnTo>
                      <a:pt x="177355" y="570546"/>
                    </a:lnTo>
                    <a:lnTo>
                      <a:pt x="177196" y="586647"/>
                    </a:lnTo>
                    <a:lnTo>
                      <a:pt x="177866" y="601367"/>
                    </a:lnTo>
                    <a:lnTo>
                      <a:pt x="179114" y="615100"/>
                    </a:lnTo>
                    <a:lnTo>
                      <a:pt x="180482" y="628419"/>
                    </a:lnTo>
                    <a:lnTo>
                      <a:pt x="181690" y="641693"/>
                    </a:lnTo>
                    <a:lnTo>
                      <a:pt x="182480" y="655240"/>
                    </a:lnTo>
                    <a:lnTo>
                      <a:pt x="182552" y="669409"/>
                    </a:lnTo>
                    <a:lnTo>
                      <a:pt x="181822" y="684313"/>
                    </a:lnTo>
                    <a:lnTo>
                      <a:pt x="180535" y="699729"/>
                    </a:lnTo>
                    <a:lnTo>
                      <a:pt x="179139" y="715223"/>
                    </a:lnTo>
                    <a:lnTo>
                      <a:pt x="177906" y="730500"/>
                    </a:lnTo>
                    <a:lnTo>
                      <a:pt x="176745" y="744297"/>
                    </a:lnTo>
                    <a:lnTo>
                      <a:pt x="174919" y="753314"/>
                    </a:lnTo>
                    <a:lnTo>
                      <a:pt x="172626" y="755852"/>
                    </a:lnTo>
                    <a:lnTo>
                      <a:pt x="171366" y="753680"/>
                    </a:lnTo>
                    <a:lnTo>
                      <a:pt x="171411" y="748341"/>
                    </a:lnTo>
                    <a:lnTo>
                      <a:pt x="172516" y="740627"/>
                    </a:lnTo>
                    <a:lnTo>
                      <a:pt x="174384" y="731102"/>
                    </a:lnTo>
                    <a:lnTo>
                      <a:pt x="176783" y="720394"/>
                    </a:lnTo>
                    <a:lnTo>
                      <a:pt x="179545" y="709185"/>
                    </a:lnTo>
                    <a:lnTo>
                      <a:pt x="182562" y="697893"/>
                    </a:lnTo>
                    <a:lnTo>
                      <a:pt x="186081" y="686694"/>
                    </a:lnTo>
                    <a:lnTo>
                      <a:pt x="190662" y="675637"/>
                    </a:lnTo>
                    <a:lnTo>
                      <a:pt x="196528" y="664717"/>
                    </a:lnTo>
                    <a:lnTo>
                      <a:pt x="203588" y="653907"/>
                    </a:lnTo>
                    <a:lnTo>
                      <a:pt x="211623" y="643181"/>
                    </a:lnTo>
                    <a:lnTo>
                      <a:pt x="220400" y="632516"/>
                    </a:lnTo>
                    <a:lnTo>
                      <a:pt x="229716" y="621894"/>
                    </a:lnTo>
                    <a:lnTo>
                      <a:pt x="239415" y="611302"/>
                    </a:lnTo>
                    <a:lnTo>
                      <a:pt x="249384" y="600735"/>
                    </a:lnTo>
                    <a:lnTo>
                      <a:pt x="259703" y="590351"/>
                    </a:lnTo>
                    <a:lnTo>
                      <a:pt x="270624" y="580451"/>
                    </a:lnTo>
                    <a:lnTo>
                      <a:pt x="282228" y="571163"/>
                    </a:lnTo>
                    <a:lnTo>
                      <a:pt x="294294" y="562451"/>
                    </a:lnTo>
                    <a:lnTo>
                      <a:pt x="306393" y="554214"/>
                    </a:lnTo>
                    <a:lnTo>
                      <a:pt x="318259" y="546347"/>
                    </a:lnTo>
                    <a:lnTo>
                      <a:pt x="329366" y="539054"/>
                    </a:lnTo>
                    <a:lnTo>
                      <a:pt x="339942" y="532132"/>
                    </a:lnTo>
                    <a:lnTo>
                      <a:pt x="350911" y="524970"/>
                    </a:lnTo>
                    <a:lnTo>
                      <a:pt x="364033" y="516415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5484472" y="1543675"/>
                <a:ext cx="194492" cy="229648"/>
              </a:xfrm>
              <a:custGeom>
                <a:avLst/>
                <a:gdLst/>
                <a:ahLst/>
                <a:cxnLst/>
                <a:rect l="0" t="0" r="0" b="0"/>
                <a:pathLst>
                  <a:path w="194492" h="229648">
                    <a:moveTo>
                      <a:pt x="29828" y="10528"/>
                    </a:moveTo>
                    <a:lnTo>
                      <a:pt x="24028" y="16463"/>
                    </a:lnTo>
                    <a:lnTo>
                      <a:pt x="19103" y="22667"/>
                    </a:lnTo>
                    <a:lnTo>
                      <a:pt x="14605" y="29772"/>
                    </a:lnTo>
                    <a:lnTo>
                      <a:pt x="10558" y="38058"/>
                    </a:lnTo>
                    <a:lnTo>
                      <a:pt x="7192" y="48001"/>
                    </a:lnTo>
                    <a:lnTo>
                      <a:pt x="4584" y="59698"/>
                    </a:lnTo>
                    <a:lnTo>
                      <a:pt x="2657" y="72776"/>
                    </a:lnTo>
                    <a:lnTo>
                      <a:pt x="1279" y="86610"/>
                    </a:lnTo>
                    <a:lnTo>
                      <a:pt x="321" y="100757"/>
                    </a:lnTo>
                    <a:lnTo>
                      <a:pt x="0" y="114829"/>
                    </a:lnTo>
                    <a:lnTo>
                      <a:pt x="840" y="128423"/>
                    </a:lnTo>
                    <a:lnTo>
                      <a:pt x="3037" y="141376"/>
                    </a:lnTo>
                    <a:lnTo>
                      <a:pt x="6478" y="153718"/>
                    </a:lnTo>
                    <a:lnTo>
                      <a:pt x="10931" y="165553"/>
                    </a:lnTo>
                    <a:lnTo>
                      <a:pt x="16152" y="176997"/>
                    </a:lnTo>
                    <a:lnTo>
                      <a:pt x="22099" y="187990"/>
                    </a:lnTo>
                    <a:lnTo>
                      <a:pt x="28913" y="198307"/>
                    </a:lnTo>
                    <a:lnTo>
                      <a:pt x="36606" y="207866"/>
                    </a:lnTo>
                    <a:lnTo>
                      <a:pt x="45060" y="216251"/>
                    </a:lnTo>
                    <a:lnTo>
                      <a:pt x="54112" y="222674"/>
                    </a:lnTo>
                    <a:lnTo>
                      <a:pt x="63610" y="226877"/>
                    </a:lnTo>
                    <a:lnTo>
                      <a:pt x="73428" y="229072"/>
                    </a:lnTo>
                    <a:lnTo>
                      <a:pt x="83472" y="229647"/>
                    </a:lnTo>
                    <a:lnTo>
                      <a:pt x="93668" y="228996"/>
                    </a:lnTo>
                    <a:lnTo>
                      <a:pt x="103802" y="227292"/>
                    </a:lnTo>
                    <a:lnTo>
                      <a:pt x="113533" y="224487"/>
                    </a:lnTo>
                    <a:lnTo>
                      <a:pt x="122707" y="220633"/>
                    </a:lnTo>
                    <a:lnTo>
                      <a:pt x="131344" y="215574"/>
                    </a:lnTo>
                    <a:lnTo>
                      <a:pt x="139531" y="208889"/>
                    </a:lnTo>
                    <a:lnTo>
                      <a:pt x="147369" y="200502"/>
                    </a:lnTo>
                    <a:lnTo>
                      <a:pt x="154786" y="190784"/>
                    </a:lnTo>
                    <a:lnTo>
                      <a:pt x="161548" y="180351"/>
                    </a:lnTo>
                    <a:lnTo>
                      <a:pt x="167581" y="169628"/>
                    </a:lnTo>
                    <a:lnTo>
                      <a:pt x="172955" y="158668"/>
                    </a:lnTo>
                    <a:lnTo>
                      <a:pt x="177799" y="147251"/>
                    </a:lnTo>
                    <a:lnTo>
                      <a:pt x="182239" y="135271"/>
                    </a:lnTo>
                    <a:lnTo>
                      <a:pt x="186221" y="122599"/>
                    </a:lnTo>
                    <a:lnTo>
                      <a:pt x="189524" y="109021"/>
                    </a:lnTo>
                    <a:lnTo>
                      <a:pt x="192076" y="94518"/>
                    </a:lnTo>
                    <a:lnTo>
                      <a:pt x="193789" y="79540"/>
                    </a:lnTo>
                    <a:lnTo>
                      <a:pt x="194491" y="64872"/>
                    </a:lnTo>
                    <a:lnTo>
                      <a:pt x="194187" y="50949"/>
                    </a:lnTo>
                    <a:lnTo>
                      <a:pt x="193179" y="38290"/>
                    </a:lnTo>
                    <a:lnTo>
                      <a:pt x="191870" y="26422"/>
                    </a:lnTo>
                    <a:lnTo>
                      <a:pt x="190147" y="14310"/>
                    </a:lnTo>
                    <a:lnTo>
                      <a:pt x="187756" y="0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798569" y="1596317"/>
                <a:ext cx="10530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00043">
                    <a:moveTo>
                      <a:pt x="1" y="0"/>
                    </a:moveTo>
                    <a:lnTo>
                      <a:pt x="0" y="14602"/>
                    </a:lnTo>
                    <a:lnTo>
                      <a:pt x="0" y="27873"/>
                    </a:lnTo>
                    <a:lnTo>
                      <a:pt x="0" y="41074"/>
                    </a:lnTo>
                    <a:lnTo>
                      <a:pt x="0" y="54416"/>
                    </a:lnTo>
                    <a:lnTo>
                      <a:pt x="0" y="67925"/>
                    </a:lnTo>
                    <a:lnTo>
                      <a:pt x="5" y="81583"/>
                    </a:lnTo>
                    <a:lnTo>
                      <a:pt x="178" y="95522"/>
                    </a:lnTo>
                    <a:lnTo>
                      <a:pt x="827" y="110019"/>
                    </a:lnTo>
                    <a:lnTo>
                      <a:pt x="2075" y="125163"/>
                    </a:lnTo>
                    <a:lnTo>
                      <a:pt x="3736" y="140333"/>
                    </a:lnTo>
                    <a:lnTo>
                      <a:pt x="5563" y="155892"/>
                    </a:lnTo>
                    <a:lnTo>
                      <a:pt x="7717" y="174324"/>
                    </a:lnTo>
                    <a:lnTo>
                      <a:pt x="10529" y="200042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5777513" y="1480504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0" y="0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5872269" y="1469975"/>
                <a:ext cx="273742" cy="343173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343173">
                    <a:moveTo>
                      <a:pt x="0" y="73700"/>
                    </a:moveTo>
                    <a:lnTo>
                      <a:pt x="2934" y="82501"/>
                    </a:lnTo>
                    <a:lnTo>
                      <a:pt x="5716" y="90848"/>
                    </a:lnTo>
                    <a:lnTo>
                      <a:pt x="8620" y="99551"/>
                    </a:lnTo>
                    <a:lnTo>
                      <a:pt x="11833" y="108845"/>
                    </a:lnTo>
                    <a:lnTo>
                      <a:pt x="15647" y="118988"/>
                    </a:lnTo>
                    <a:lnTo>
                      <a:pt x="20164" y="130038"/>
                    </a:lnTo>
                    <a:lnTo>
                      <a:pt x="25328" y="142050"/>
                    </a:lnTo>
                    <a:lnTo>
                      <a:pt x="31016" y="155169"/>
                    </a:lnTo>
                    <a:lnTo>
                      <a:pt x="37100" y="169360"/>
                    </a:lnTo>
                    <a:lnTo>
                      <a:pt x="43473" y="184295"/>
                    </a:lnTo>
                    <a:lnTo>
                      <a:pt x="50050" y="199466"/>
                    </a:lnTo>
                    <a:lnTo>
                      <a:pt x="56764" y="214556"/>
                    </a:lnTo>
                    <a:lnTo>
                      <a:pt x="63407" y="229451"/>
                    </a:lnTo>
                    <a:lnTo>
                      <a:pt x="69641" y="244138"/>
                    </a:lnTo>
                    <a:lnTo>
                      <a:pt x="75320" y="258638"/>
                    </a:lnTo>
                    <a:lnTo>
                      <a:pt x="80625" y="272664"/>
                    </a:lnTo>
                    <a:lnTo>
                      <a:pt x="85955" y="285637"/>
                    </a:lnTo>
                    <a:lnTo>
                      <a:pt x="91539" y="297332"/>
                    </a:lnTo>
                    <a:lnTo>
                      <a:pt x="97273" y="308000"/>
                    </a:lnTo>
                    <a:lnTo>
                      <a:pt x="102824" y="318167"/>
                    </a:lnTo>
                    <a:lnTo>
                      <a:pt x="108031" y="328163"/>
                    </a:lnTo>
                    <a:lnTo>
                      <a:pt x="113810" y="336984"/>
                    </a:lnTo>
                    <a:lnTo>
                      <a:pt x="120760" y="342373"/>
                    </a:lnTo>
                    <a:lnTo>
                      <a:pt x="127605" y="343172"/>
                    </a:lnTo>
                    <a:lnTo>
                      <a:pt x="133799" y="339466"/>
                    </a:lnTo>
                    <a:lnTo>
                      <a:pt x="139309" y="331961"/>
                    </a:lnTo>
                    <a:lnTo>
                      <a:pt x="144251" y="321516"/>
                    </a:lnTo>
                    <a:lnTo>
                      <a:pt x="148764" y="308905"/>
                    </a:lnTo>
                    <a:lnTo>
                      <a:pt x="152965" y="294756"/>
                    </a:lnTo>
                    <a:lnTo>
                      <a:pt x="156948" y="279864"/>
                    </a:lnTo>
                    <a:lnTo>
                      <a:pt x="160779" y="265177"/>
                    </a:lnTo>
                    <a:lnTo>
                      <a:pt x="164509" y="251185"/>
                    </a:lnTo>
                    <a:lnTo>
                      <a:pt x="168337" y="237825"/>
                    </a:lnTo>
                    <a:lnTo>
                      <a:pt x="172593" y="224697"/>
                    </a:lnTo>
                    <a:lnTo>
                      <a:pt x="177422" y="211527"/>
                    </a:lnTo>
                    <a:lnTo>
                      <a:pt x="182800" y="198203"/>
                    </a:lnTo>
                    <a:lnTo>
                      <a:pt x="188635" y="184710"/>
                    </a:lnTo>
                    <a:lnTo>
                      <a:pt x="194816" y="171075"/>
                    </a:lnTo>
                    <a:lnTo>
                      <a:pt x="201085" y="157491"/>
                    </a:lnTo>
                    <a:lnTo>
                      <a:pt x="207059" y="144298"/>
                    </a:lnTo>
                    <a:lnTo>
                      <a:pt x="212555" y="131649"/>
                    </a:lnTo>
                    <a:lnTo>
                      <a:pt x="217567" y="119528"/>
                    </a:lnTo>
                    <a:lnTo>
                      <a:pt x="222166" y="107849"/>
                    </a:lnTo>
                    <a:lnTo>
                      <a:pt x="226451" y="96509"/>
                    </a:lnTo>
                    <a:lnTo>
                      <a:pt x="230669" y="85418"/>
                    </a:lnTo>
                    <a:lnTo>
                      <a:pt x="235195" y="74503"/>
                    </a:lnTo>
                    <a:lnTo>
                      <a:pt x="240204" y="63717"/>
                    </a:lnTo>
                    <a:lnTo>
                      <a:pt x="245586" y="53088"/>
                    </a:lnTo>
                    <a:lnTo>
                      <a:pt x="251672" y="41471"/>
                    </a:lnTo>
                    <a:lnTo>
                      <a:pt x="260118" y="25608"/>
                    </a:lnTo>
                    <a:lnTo>
                      <a:pt x="273741" y="0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6212706" y="1133063"/>
              <a:ext cx="1217781" cy="729680"/>
              <a:chOff x="6212706" y="1133063"/>
              <a:chExt cx="1217781" cy="729680"/>
            </a:xfrm>
          </p:grpSpPr>
          <p:sp>
            <p:nvSpPr>
              <p:cNvPr id="16" name="Freeform 15"/>
              <p:cNvSpPr/>
              <p:nvPr/>
            </p:nvSpPr>
            <p:spPr>
              <a:xfrm>
                <a:off x="6212706" y="1538712"/>
                <a:ext cx="238631" cy="324031"/>
              </a:xfrm>
              <a:custGeom>
                <a:avLst/>
                <a:gdLst/>
                <a:ahLst/>
                <a:cxnLst/>
                <a:rect l="0" t="0" r="0" b="0"/>
                <a:pathLst>
                  <a:path w="238631" h="324031">
                    <a:moveTo>
                      <a:pt x="122817" y="194476"/>
                    </a:moveTo>
                    <a:lnTo>
                      <a:pt x="125683" y="182673"/>
                    </a:lnTo>
                    <a:lnTo>
                      <a:pt x="127825" y="170904"/>
                    </a:lnTo>
                    <a:lnTo>
                      <a:pt x="129429" y="158014"/>
                    </a:lnTo>
                    <a:lnTo>
                      <a:pt x="130610" y="144166"/>
                    </a:lnTo>
                    <a:lnTo>
                      <a:pt x="131458" y="129838"/>
                    </a:lnTo>
                    <a:lnTo>
                      <a:pt x="132051" y="115373"/>
                    </a:lnTo>
                    <a:lnTo>
                      <a:pt x="132293" y="101096"/>
                    </a:lnTo>
                    <a:lnTo>
                      <a:pt x="131929" y="87368"/>
                    </a:lnTo>
                    <a:lnTo>
                      <a:pt x="130864" y="74332"/>
                    </a:lnTo>
                    <a:lnTo>
                      <a:pt x="128996" y="62106"/>
                    </a:lnTo>
                    <a:lnTo>
                      <a:pt x="126140" y="50880"/>
                    </a:lnTo>
                    <a:lnTo>
                      <a:pt x="122285" y="40660"/>
                    </a:lnTo>
                    <a:lnTo>
                      <a:pt x="117408" y="31302"/>
                    </a:lnTo>
                    <a:lnTo>
                      <a:pt x="111386" y="22623"/>
                    </a:lnTo>
                    <a:lnTo>
                      <a:pt x="104265" y="14464"/>
                    </a:lnTo>
                    <a:lnTo>
                      <a:pt x="96382" y="7339"/>
                    </a:lnTo>
                    <a:lnTo>
                      <a:pt x="88253" y="2370"/>
                    </a:lnTo>
                    <a:lnTo>
                      <a:pt x="80201" y="0"/>
                    </a:lnTo>
                    <a:lnTo>
                      <a:pt x="72508" y="207"/>
                    </a:lnTo>
                    <a:lnTo>
                      <a:pt x="65495" y="2855"/>
                    </a:lnTo>
                    <a:lnTo>
                      <a:pt x="59262" y="7606"/>
                    </a:lnTo>
                    <a:lnTo>
                      <a:pt x="53739" y="14183"/>
                    </a:lnTo>
                    <a:lnTo>
                      <a:pt x="48786" y="22477"/>
                    </a:lnTo>
                    <a:lnTo>
                      <a:pt x="44265" y="32270"/>
                    </a:lnTo>
                    <a:lnTo>
                      <a:pt x="40058" y="43265"/>
                    </a:lnTo>
                    <a:lnTo>
                      <a:pt x="36071" y="55168"/>
                    </a:lnTo>
                    <a:lnTo>
                      <a:pt x="32236" y="67730"/>
                    </a:lnTo>
                    <a:lnTo>
                      <a:pt x="28508" y="80758"/>
                    </a:lnTo>
                    <a:lnTo>
                      <a:pt x="24850" y="94110"/>
                    </a:lnTo>
                    <a:lnTo>
                      <a:pt x="21242" y="107684"/>
                    </a:lnTo>
                    <a:lnTo>
                      <a:pt x="17666" y="121410"/>
                    </a:lnTo>
                    <a:lnTo>
                      <a:pt x="14112" y="135238"/>
                    </a:lnTo>
                    <a:lnTo>
                      <a:pt x="10577" y="149136"/>
                    </a:lnTo>
                    <a:lnTo>
                      <a:pt x="7220" y="163080"/>
                    </a:lnTo>
                    <a:lnTo>
                      <a:pt x="4346" y="177054"/>
                    </a:lnTo>
                    <a:lnTo>
                      <a:pt x="2086" y="191046"/>
                    </a:lnTo>
                    <a:lnTo>
                      <a:pt x="569" y="204883"/>
                    </a:lnTo>
                    <a:lnTo>
                      <a:pt x="0" y="218254"/>
                    </a:lnTo>
                    <a:lnTo>
                      <a:pt x="397" y="231031"/>
                    </a:lnTo>
                    <a:lnTo>
                      <a:pt x="1630" y="243408"/>
                    </a:lnTo>
                    <a:lnTo>
                      <a:pt x="3520" y="255792"/>
                    </a:lnTo>
                    <a:lnTo>
                      <a:pt x="5909" y="268414"/>
                    </a:lnTo>
                    <a:lnTo>
                      <a:pt x="8986" y="281012"/>
                    </a:lnTo>
                    <a:lnTo>
                      <a:pt x="13262" y="292943"/>
                    </a:lnTo>
                    <a:lnTo>
                      <a:pt x="18918" y="303877"/>
                    </a:lnTo>
                    <a:lnTo>
                      <a:pt x="25836" y="313167"/>
                    </a:lnTo>
                    <a:lnTo>
                      <a:pt x="33775" y="319739"/>
                    </a:lnTo>
                    <a:lnTo>
                      <a:pt x="42482" y="323260"/>
                    </a:lnTo>
                    <a:lnTo>
                      <a:pt x="51582" y="324030"/>
                    </a:lnTo>
                    <a:lnTo>
                      <a:pt x="60602" y="322585"/>
                    </a:lnTo>
                    <a:lnTo>
                      <a:pt x="69295" y="319467"/>
                    </a:lnTo>
                    <a:lnTo>
                      <a:pt x="77603" y="314973"/>
                    </a:lnTo>
                    <a:lnTo>
                      <a:pt x="85569" y="309150"/>
                    </a:lnTo>
                    <a:lnTo>
                      <a:pt x="93259" y="302126"/>
                    </a:lnTo>
                    <a:lnTo>
                      <a:pt x="100577" y="293954"/>
                    </a:lnTo>
                    <a:lnTo>
                      <a:pt x="107272" y="284560"/>
                    </a:lnTo>
                    <a:lnTo>
                      <a:pt x="113260" y="274014"/>
                    </a:lnTo>
                    <a:lnTo>
                      <a:pt x="118604" y="262507"/>
                    </a:lnTo>
                    <a:lnTo>
                      <a:pt x="123428" y="250259"/>
                    </a:lnTo>
                    <a:lnTo>
                      <a:pt x="127855" y="237465"/>
                    </a:lnTo>
                    <a:lnTo>
                      <a:pt x="131829" y="224280"/>
                    </a:lnTo>
                    <a:lnTo>
                      <a:pt x="135126" y="210824"/>
                    </a:lnTo>
                    <a:lnTo>
                      <a:pt x="137678" y="197180"/>
                    </a:lnTo>
                    <a:lnTo>
                      <a:pt x="139562" y="183407"/>
                    </a:lnTo>
                    <a:lnTo>
                      <a:pt x="140910" y="169548"/>
                    </a:lnTo>
                    <a:lnTo>
                      <a:pt x="141854" y="155717"/>
                    </a:lnTo>
                    <a:lnTo>
                      <a:pt x="142546" y="145000"/>
                    </a:lnTo>
                    <a:lnTo>
                      <a:pt x="143230" y="141614"/>
                    </a:lnTo>
                    <a:lnTo>
                      <a:pt x="144207" y="144943"/>
                    </a:lnTo>
                    <a:lnTo>
                      <a:pt x="145658" y="153076"/>
                    </a:lnTo>
                    <a:lnTo>
                      <a:pt x="147600" y="164257"/>
                    </a:lnTo>
                    <a:lnTo>
                      <a:pt x="149965" y="177078"/>
                    </a:lnTo>
                    <a:lnTo>
                      <a:pt x="152662" y="190675"/>
                    </a:lnTo>
                    <a:lnTo>
                      <a:pt x="155606" y="204443"/>
                    </a:lnTo>
                    <a:lnTo>
                      <a:pt x="158726" y="217866"/>
                    </a:lnTo>
                    <a:lnTo>
                      <a:pt x="161975" y="230716"/>
                    </a:lnTo>
                    <a:lnTo>
                      <a:pt x="165477" y="242826"/>
                    </a:lnTo>
                    <a:lnTo>
                      <a:pt x="169513" y="253978"/>
                    </a:lnTo>
                    <a:lnTo>
                      <a:pt x="174199" y="264147"/>
                    </a:lnTo>
                    <a:lnTo>
                      <a:pt x="179652" y="273301"/>
                    </a:lnTo>
                    <a:lnTo>
                      <a:pt x="186070" y="281313"/>
                    </a:lnTo>
                    <a:lnTo>
                      <a:pt x="193455" y="288215"/>
                    </a:lnTo>
                    <a:lnTo>
                      <a:pt x="201406" y="293840"/>
                    </a:lnTo>
                    <a:lnTo>
                      <a:pt x="210102" y="298186"/>
                    </a:lnTo>
                    <a:lnTo>
                      <a:pt x="221421" y="300520"/>
                    </a:lnTo>
                    <a:lnTo>
                      <a:pt x="238630" y="299761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472394" y="1133063"/>
                <a:ext cx="73700" cy="705411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705411">
                    <a:moveTo>
                      <a:pt x="0" y="0"/>
                    </a:moveTo>
                    <a:lnTo>
                      <a:pt x="2933" y="14803"/>
                    </a:lnTo>
                    <a:lnTo>
                      <a:pt x="5716" y="29995"/>
                    </a:lnTo>
                    <a:lnTo>
                      <a:pt x="8611" y="47072"/>
                    </a:lnTo>
                    <a:lnTo>
                      <a:pt x="11478" y="65475"/>
                    </a:lnTo>
                    <a:lnTo>
                      <a:pt x="13994" y="83987"/>
                    </a:lnTo>
                    <a:lnTo>
                      <a:pt x="16010" y="101881"/>
                    </a:lnTo>
                    <a:lnTo>
                      <a:pt x="17695" y="118942"/>
                    </a:lnTo>
                    <a:lnTo>
                      <a:pt x="19438" y="135223"/>
                    </a:lnTo>
                    <a:lnTo>
                      <a:pt x="21464" y="150874"/>
                    </a:lnTo>
                    <a:lnTo>
                      <a:pt x="23826" y="166213"/>
                    </a:lnTo>
                    <a:lnTo>
                      <a:pt x="26491" y="181680"/>
                    </a:lnTo>
                    <a:lnTo>
                      <a:pt x="29393" y="197504"/>
                    </a:lnTo>
                    <a:lnTo>
                      <a:pt x="32308" y="213730"/>
                    </a:lnTo>
                    <a:lnTo>
                      <a:pt x="34878" y="230310"/>
                    </a:lnTo>
                    <a:lnTo>
                      <a:pt x="36936" y="247164"/>
                    </a:lnTo>
                    <a:lnTo>
                      <a:pt x="38485" y="264058"/>
                    </a:lnTo>
                    <a:lnTo>
                      <a:pt x="39606" y="280627"/>
                    </a:lnTo>
                    <a:lnTo>
                      <a:pt x="40403" y="296700"/>
                    </a:lnTo>
                    <a:lnTo>
                      <a:pt x="41127" y="312442"/>
                    </a:lnTo>
                    <a:lnTo>
                      <a:pt x="42153" y="328238"/>
                    </a:lnTo>
                    <a:lnTo>
                      <a:pt x="43659" y="344308"/>
                    </a:lnTo>
                    <a:lnTo>
                      <a:pt x="45485" y="360543"/>
                    </a:lnTo>
                    <a:lnTo>
                      <a:pt x="47250" y="376604"/>
                    </a:lnTo>
                    <a:lnTo>
                      <a:pt x="48731" y="392299"/>
                    </a:lnTo>
                    <a:lnTo>
                      <a:pt x="49878" y="407602"/>
                    </a:lnTo>
                    <a:lnTo>
                      <a:pt x="50721" y="422564"/>
                    </a:lnTo>
                    <a:lnTo>
                      <a:pt x="51328" y="437258"/>
                    </a:lnTo>
                    <a:lnTo>
                      <a:pt x="51921" y="451753"/>
                    </a:lnTo>
                    <a:lnTo>
                      <a:pt x="52860" y="466106"/>
                    </a:lnTo>
                    <a:lnTo>
                      <a:pt x="54306" y="480359"/>
                    </a:lnTo>
                    <a:lnTo>
                      <a:pt x="56094" y="494542"/>
                    </a:lnTo>
                    <a:lnTo>
                      <a:pt x="57832" y="508678"/>
                    </a:lnTo>
                    <a:lnTo>
                      <a:pt x="59297" y="522791"/>
                    </a:lnTo>
                    <a:lnTo>
                      <a:pt x="60430" y="537219"/>
                    </a:lnTo>
                    <a:lnTo>
                      <a:pt x="61266" y="552583"/>
                    </a:lnTo>
                    <a:lnTo>
                      <a:pt x="61866" y="569139"/>
                    </a:lnTo>
                    <a:lnTo>
                      <a:pt x="62457" y="586495"/>
                    </a:lnTo>
                    <a:lnTo>
                      <a:pt x="63393" y="603839"/>
                    </a:lnTo>
                    <a:lnTo>
                      <a:pt x="64837" y="620679"/>
                    </a:lnTo>
                    <a:lnTo>
                      <a:pt x="66633" y="636672"/>
                    </a:lnTo>
                    <a:lnTo>
                      <a:pt x="68564" y="653234"/>
                    </a:lnTo>
                    <a:lnTo>
                      <a:pt x="70805" y="674048"/>
                    </a:lnTo>
                    <a:lnTo>
                      <a:pt x="73699" y="705410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6623640" y="1542020"/>
                <a:ext cx="200771" cy="315838"/>
              </a:xfrm>
              <a:custGeom>
                <a:avLst/>
                <a:gdLst/>
                <a:ahLst/>
                <a:cxnLst/>
                <a:rect l="0" t="0" r="0" b="0"/>
                <a:pathLst>
                  <a:path w="200771" h="315838">
                    <a:moveTo>
                      <a:pt x="17210" y="159582"/>
                    </a:moveTo>
                    <a:lnTo>
                      <a:pt x="26146" y="156715"/>
                    </a:lnTo>
                    <a:lnTo>
                      <a:pt x="35772" y="154573"/>
                    </a:lnTo>
                    <a:lnTo>
                      <a:pt x="47055" y="152966"/>
                    </a:lnTo>
                    <a:lnTo>
                      <a:pt x="59549" y="151613"/>
                    </a:lnTo>
                    <a:lnTo>
                      <a:pt x="72380" y="150115"/>
                    </a:lnTo>
                    <a:lnTo>
                      <a:pt x="85000" y="148265"/>
                    </a:lnTo>
                    <a:lnTo>
                      <a:pt x="97210" y="146025"/>
                    </a:lnTo>
                    <a:lnTo>
                      <a:pt x="109005" y="143444"/>
                    </a:lnTo>
                    <a:lnTo>
                      <a:pt x="120446" y="140590"/>
                    </a:lnTo>
                    <a:lnTo>
                      <a:pt x="131448" y="137368"/>
                    </a:lnTo>
                    <a:lnTo>
                      <a:pt x="141778" y="133527"/>
                    </a:lnTo>
                    <a:lnTo>
                      <a:pt x="151360" y="128981"/>
                    </a:lnTo>
                    <a:lnTo>
                      <a:pt x="160273" y="123792"/>
                    </a:lnTo>
                    <a:lnTo>
                      <a:pt x="168646" y="118085"/>
                    </a:lnTo>
                    <a:lnTo>
                      <a:pt x="176605" y="111977"/>
                    </a:lnTo>
                    <a:lnTo>
                      <a:pt x="183935" y="105248"/>
                    </a:lnTo>
                    <a:lnTo>
                      <a:pt x="190105" y="97367"/>
                    </a:lnTo>
                    <a:lnTo>
                      <a:pt x="194916" y="88142"/>
                    </a:lnTo>
                    <a:lnTo>
                      <a:pt x="198317" y="77844"/>
                    </a:lnTo>
                    <a:lnTo>
                      <a:pt x="200233" y="67015"/>
                    </a:lnTo>
                    <a:lnTo>
                      <a:pt x="200770" y="56037"/>
                    </a:lnTo>
                    <a:lnTo>
                      <a:pt x="199844" y="45412"/>
                    </a:lnTo>
                    <a:lnTo>
                      <a:pt x="197103" y="35818"/>
                    </a:lnTo>
                    <a:lnTo>
                      <a:pt x="192519" y="27520"/>
                    </a:lnTo>
                    <a:lnTo>
                      <a:pt x="186341" y="20442"/>
                    </a:lnTo>
                    <a:lnTo>
                      <a:pt x="178906" y="14365"/>
                    </a:lnTo>
                    <a:lnTo>
                      <a:pt x="170537" y="9059"/>
                    </a:lnTo>
                    <a:lnTo>
                      <a:pt x="161496" y="4645"/>
                    </a:lnTo>
                    <a:lnTo>
                      <a:pt x="151982" y="1576"/>
                    </a:lnTo>
                    <a:lnTo>
                      <a:pt x="142142" y="0"/>
                    </a:lnTo>
                    <a:lnTo>
                      <a:pt x="132077" y="93"/>
                    </a:lnTo>
                    <a:lnTo>
                      <a:pt x="121861" y="2208"/>
                    </a:lnTo>
                    <a:lnTo>
                      <a:pt x="111542" y="6339"/>
                    </a:lnTo>
                    <a:lnTo>
                      <a:pt x="101154" y="12198"/>
                    </a:lnTo>
                    <a:lnTo>
                      <a:pt x="90719" y="19411"/>
                    </a:lnTo>
                    <a:lnTo>
                      <a:pt x="80259" y="27633"/>
                    </a:lnTo>
                    <a:lnTo>
                      <a:pt x="69945" y="36743"/>
                    </a:lnTo>
                    <a:lnTo>
                      <a:pt x="60093" y="46835"/>
                    </a:lnTo>
                    <a:lnTo>
                      <a:pt x="50841" y="57882"/>
                    </a:lnTo>
                    <a:lnTo>
                      <a:pt x="42323" y="69740"/>
                    </a:lnTo>
                    <a:lnTo>
                      <a:pt x="34748" y="82231"/>
                    </a:lnTo>
                    <a:lnTo>
                      <a:pt x="28135" y="95192"/>
                    </a:lnTo>
                    <a:lnTo>
                      <a:pt x="22353" y="108489"/>
                    </a:lnTo>
                    <a:lnTo>
                      <a:pt x="17229" y="122021"/>
                    </a:lnTo>
                    <a:lnTo>
                      <a:pt x="12596" y="135717"/>
                    </a:lnTo>
                    <a:lnTo>
                      <a:pt x="8483" y="149524"/>
                    </a:lnTo>
                    <a:lnTo>
                      <a:pt x="5093" y="163406"/>
                    </a:lnTo>
                    <a:lnTo>
                      <a:pt x="2481" y="177336"/>
                    </a:lnTo>
                    <a:lnTo>
                      <a:pt x="727" y="191131"/>
                    </a:lnTo>
                    <a:lnTo>
                      <a:pt x="0" y="204474"/>
                    </a:lnTo>
                    <a:lnTo>
                      <a:pt x="290" y="217227"/>
                    </a:lnTo>
                    <a:lnTo>
                      <a:pt x="1451" y="229419"/>
                    </a:lnTo>
                    <a:lnTo>
                      <a:pt x="3295" y="241147"/>
                    </a:lnTo>
                    <a:lnTo>
                      <a:pt x="5651" y="252515"/>
                    </a:lnTo>
                    <a:lnTo>
                      <a:pt x="8707" y="263456"/>
                    </a:lnTo>
                    <a:lnTo>
                      <a:pt x="12968" y="273737"/>
                    </a:lnTo>
                    <a:lnTo>
                      <a:pt x="18615" y="283280"/>
                    </a:lnTo>
                    <a:lnTo>
                      <a:pt x="25525" y="291994"/>
                    </a:lnTo>
                    <a:lnTo>
                      <a:pt x="33460" y="299702"/>
                    </a:lnTo>
                    <a:lnTo>
                      <a:pt x="42170" y="306391"/>
                    </a:lnTo>
                    <a:lnTo>
                      <a:pt x="51440" y="311713"/>
                    </a:lnTo>
                    <a:lnTo>
                      <a:pt x="61108" y="314934"/>
                    </a:lnTo>
                    <a:lnTo>
                      <a:pt x="71048" y="315837"/>
                    </a:lnTo>
                    <a:lnTo>
                      <a:pt x="81008" y="314664"/>
                    </a:lnTo>
                    <a:lnTo>
                      <a:pt x="90623" y="311826"/>
                    </a:lnTo>
                    <a:lnTo>
                      <a:pt x="99720" y="307734"/>
                    </a:lnTo>
                    <a:lnTo>
                      <a:pt x="108303" y="302737"/>
                    </a:lnTo>
                    <a:lnTo>
                      <a:pt x="116455" y="297099"/>
                    </a:lnTo>
                    <a:lnTo>
                      <a:pt x="124273" y="291014"/>
                    </a:lnTo>
                    <a:lnTo>
                      <a:pt x="131848" y="284456"/>
                    </a:lnTo>
                    <a:lnTo>
                      <a:pt x="139247" y="277215"/>
                    </a:lnTo>
                    <a:lnTo>
                      <a:pt x="146521" y="269238"/>
                    </a:lnTo>
                    <a:lnTo>
                      <a:pt x="153597" y="260869"/>
                    </a:lnTo>
                    <a:lnTo>
                      <a:pt x="161086" y="251841"/>
                    </a:lnTo>
                    <a:lnTo>
                      <a:pt x="170766" y="240241"/>
                    </a:lnTo>
                    <a:lnTo>
                      <a:pt x="185666" y="222753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6851419" y="1542775"/>
                <a:ext cx="210571" cy="316755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316755">
                    <a:moveTo>
                      <a:pt x="0" y="116713"/>
                    </a:moveTo>
                    <a:lnTo>
                      <a:pt x="2868" y="131315"/>
                    </a:lnTo>
                    <a:lnTo>
                      <a:pt x="5009" y="144586"/>
                    </a:lnTo>
                    <a:lnTo>
                      <a:pt x="6612" y="157792"/>
                    </a:lnTo>
                    <a:lnTo>
                      <a:pt x="7792" y="171306"/>
                    </a:lnTo>
                    <a:lnTo>
                      <a:pt x="8641" y="185463"/>
                    </a:lnTo>
                    <a:lnTo>
                      <a:pt x="9243" y="200365"/>
                    </a:lnTo>
                    <a:lnTo>
                      <a:pt x="9830" y="215785"/>
                    </a:lnTo>
                    <a:lnTo>
                      <a:pt x="10763" y="231282"/>
                    </a:lnTo>
                    <a:lnTo>
                      <a:pt x="12205" y="246594"/>
                    </a:lnTo>
                    <a:lnTo>
                      <a:pt x="13988" y="261636"/>
                    </a:lnTo>
                    <a:lnTo>
                      <a:pt x="15725" y="276422"/>
                    </a:lnTo>
                    <a:lnTo>
                      <a:pt x="17189" y="290896"/>
                    </a:lnTo>
                    <a:lnTo>
                      <a:pt x="18421" y="301522"/>
                    </a:lnTo>
                    <a:lnTo>
                      <a:pt x="19441" y="303875"/>
                    </a:lnTo>
                    <a:lnTo>
                      <a:pt x="20115" y="299388"/>
                    </a:lnTo>
                    <a:lnTo>
                      <a:pt x="20511" y="290466"/>
                    </a:lnTo>
                    <a:lnTo>
                      <a:pt x="20739" y="279048"/>
                    </a:lnTo>
                    <a:lnTo>
                      <a:pt x="20868" y="266314"/>
                    </a:lnTo>
                    <a:lnTo>
                      <a:pt x="20942" y="252584"/>
                    </a:lnTo>
                    <a:lnTo>
                      <a:pt x="20987" y="237574"/>
                    </a:lnTo>
                    <a:lnTo>
                      <a:pt x="21018" y="221195"/>
                    </a:lnTo>
                    <a:lnTo>
                      <a:pt x="21206" y="203758"/>
                    </a:lnTo>
                    <a:lnTo>
                      <a:pt x="21865" y="185815"/>
                    </a:lnTo>
                    <a:lnTo>
                      <a:pt x="23125" y="167743"/>
                    </a:lnTo>
                    <a:lnTo>
                      <a:pt x="24955" y="149876"/>
                    </a:lnTo>
                    <a:lnTo>
                      <a:pt x="27254" y="132579"/>
                    </a:lnTo>
                    <a:lnTo>
                      <a:pt x="29916" y="115985"/>
                    </a:lnTo>
                    <a:lnTo>
                      <a:pt x="33008" y="100046"/>
                    </a:lnTo>
                    <a:lnTo>
                      <a:pt x="36762" y="84641"/>
                    </a:lnTo>
                    <a:lnTo>
                      <a:pt x="41250" y="69652"/>
                    </a:lnTo>
                    <a:lnTo>
                      <a:pt x="46398" y="55296"/>
                    </a:lnTo>
                    <a:lnTo>
                      <a:pt x="52078" y="42100"/>
                    </a:lnTo>
                    <a:lnTo>
                      <a:pt x="58170" y="30268"/>
                    </a:lnTo>
                    <a:lnTo>
                      <a:pt x="64887" y="20018"/>
                    </a:lnTo>
                    <a:lnTo>
                      <a:pt x="72759" y="11729"/>
                    </a:lnTo>
                    <a:lnTo>
                      <a:pt x="81976" y="5429"/>
                    </a:lnTo>
                    <a:lnTo>
                      <a:pt x="92096" y="1334"/>
                    </a:lnTo>
                    <a:lnTo>
                      <a:pt x="102275" y="0"/>
                    </a:lnTo>
                    <a:lnTo>
                      <a:pt x="112008" y="1478"/>
                    </a:lnTo>
                    <a:lnTo>
                      <a:pt x="121151" y="5554"/>
                    </a:lnTo>
                    <a:lnTo>
                      <a:pt x="129745" y="12018"/>
                    </a:lnTo>
                    <a:lnTo>
                      <a:pt x="137893" y="20516"/>
                    </a:lnTo>
                    <a:lnTo>
                      <a:pt x="145704" y="30779"/>
                    </a:lnTo>
                    <a:lnTo>
                      <a:pt x="153269" y="42707"/>
                    </a:lnTo>
                    <a:lnTo>
                      <a:pt x="160653" y="56096"/>
                    </a:lnTo>
                    <a:lnTo>
                      <a:pt x="167581" y="70662"/>
                    </a:lnTo>
                    <a:lnTo>
                      <a:pt x="173474" y="86115"/>
                    </a:lnTo>
                    <a:lnTo>
                      <a:pt x="178107" y="102215"/>
                    </a:lnTo>
                    <a:lnTo>
                      <a:pt x="181725" y="118771"/>
                    </a:lnTo>
                    <a:lnTo>
                      <a:pt x="184852" y="135645"/>
                    </a:lnTo>
                    <a:lnTo>
                      <a:pt x="187842" y="152732"/>
                    </a:lnTo>
                    <a:lnTo>
                      <a:pt x="190701" y="169800"/>
                    </a:lnTo>
                    <a:lnTo>
                      <a:pt x="193174" y="186494"/>
                    </a:lnTo>
                    <a:lnTo>
                      <a:pt x="195143" y="202650"/>
                    </a:lnTo>
                    <a:lnTo>
                      <a:pt x="196787" y="218279"/>
                    </a:lnTo>
                    <a:lnTo>
                      <a:pt x="198499" y="233468"/>
                    </a:lnTo>
                    <a:lnTo>
                      <a:pt x="200498" y="248305"/>
                    </a:lnTo>
                    <a:lnTo>
                      <a:pt x="202680" y="262467"/>
                    </a:lnTo>
                    <a:lnTo>
                      <a:pt x="204920" y="276717"/>
                    </a:lnTo>
                    <a:lnTo>
                      <a:pt x="207419" y="293426"/>
                    </a:lnTo>
                    <a:lnTo>
                      <a:pt x="210570" y="316754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7188331" y="1154120"/>
                <a:ext cx="18223" cy="684354"/>
              </a:xfrm>
              <a:custGeom>
                <a:avLst/>
                <a:gdLst/>
                <a:ahLst/>
                <a:cxnLst/>
                <a:rect l="0" t="0" r="0" b="0"/>
                <a:pathLst>
                  <a:path w="18223" h="684354">
                    <a:moveTo>
                      <a:pt x="0" y="0"/>
                    </a:moveTo>
                    <a:lnTo>
                      <a:pt x="0" y="11869"/>
                    </a:lnTo>
                    <a:lnTo>
                      <a:pt x="0" y="24279"/>
                    </a:lnTo>
                    <a:lnTo>
                      <a:pt x="5" y="38475"/>
                    </a:lnTo>
                    <a:lnTo>
                      <a:pt x="178" y="54528"/>
                    </a:lnTo>
                    <a:lnTo>
                      <a:pt x="826" y="72469"/>
                    </a:lnTo>
                    <a:lnTo>
                      <a:pt x="2075" y="92098"/>
                    </a:lnTo>
                    <a:lnTo>
                      <a:pt x="3727" y="112604"/>
                    </a:lnTo>
                    <a:lnTo>
                      <a:pt x="5375" y="132735"/>
                    </a:lnTo>
                    <a:lnTo>
                      <a:pt x="6778" y="151822"/>
                    </a:lnTo>
                    <a:lnTo>
                      <a:pt x="7871" y="169904"/>
                    </a:lnTo>
                    <a:lnTo>
                      <a:pt x="8679" y="187426"/>
                    </a:lnTo>
                    <a:lnTo>
                      <a:pt x="9257" y="204730"/>
                    </a:lnTo>
                    <a:lnTo>
                      <a:pt x="9662" y="221828"/>
                    </a:lnTo>
                    <a:lnTo>
                      <a:pt x="9942" y="238483"/>
                    </a:lnTo>
                    <a:lnTo>
                      <a:pt x="10133" y="254586"/>
                    </a:lnTo>
                    <a:lnTo>
                      <a:pt x="10262" y="270165"/>
                    </a:lnTo>
                    <a:lnTo>
                      <a:pt x="10350" y="285313"/>
                    </a:lnTo>
                    <a:lnTo>
                      <a:pt x="10409" y="300138"/>
                    </a:lnTo>
                    <a:lnTo>
                      <a:pt x="10448" y="314890"/>
                    </a:lnTo>
                    <a:lnTo>
                      <a:pt x="10476" y="329947"/>
                    </a:lnTo>
                    <a:lnTo>
                      <a:pt x="10493" y="345487"/>
                    </a:lnTo>
                    <a:lnTo>
                      <a:pt x="10505" y="361348"/>
                    </a:lnTo>
                    <a:lnTo>
                      <a:pt x="10513" y="377149"/>
                    </a:lnTo>
                    <a:lnTo>
                      <a:pt x="10518" y="392667"/>
                    </a:lnTo>
                    <a:lnTo>
                      <a:pt x="10521" y="407850"/>
                    </a:lnTo>
                    <a:lnTo>
                      <a:pt x="10524" y="422730"/>
                    </a:lnTo>
                    <a:lnTo>
                      <a:pt x="10525" y="437374"/>
                    </a:lnTo>
                    <a:lnTo>
                      <a:pt x="10527" y="452005"/>
                    </a:lnTo>
                    <a:lnTo>
                      <a:pt x="10527" y="466982"/>
                    </a:lnTo>
                    <a:lnTo>
                      <a:pt x="10527" y="482466"/>
                    </a:lnTo>
                    <a:lnTo>
                      <a:pt x="10527" y="498291"/>
                    </a:lnTo>
                    <a:lnTo>
                      <a:pt x="10528" y="514068"/>
                    </a:lnTo>
                    <a:lnTo>
                      <a:pt x="10533" y="529565"/>
                    </a:lnTo>
                    <a:lnTo>
                      <a:pt x="10706" y="544564"/>
                    </a:lnTo>
                    <a:lnTo>
                      <a:pt x="11355" y="558789"/>
                    </a:lnTo>
                    <a:lnTo>
                      <a:pt x="12603" y="572175"/>
                    </a:lnTo>
                    <a:lnTo>
                      <a:pt x="14255" y="584978"/>
                    </a:lnTo>
                    <a:lnTo>
                      <a:pt x="15905" y="597655"/>
                    </a:lnTo>
                    <a:lnTo>
                      <a:pt x="17303" y="610478"/>
                    </a:lnTo>
                    <a:lnTo>
                      <a:pt x="18196" y="623315"/>
                    </a:lnTo>
                    <a:lnTo>
                      <a:pt x="18222" y="637195"/>
                    </a:lnTo>
                    <a:lnTo>
                      <a:pt x="16263" y="655576"/>
                    </a:lnTo>
                    <a:lnTo>
                      <a:pt x="10528" y="684353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6914590" y="1438390"/>
                <a:ext cx="515897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515897" h="10529">
                    <a:moveTo>
                      <a:pt x="515896" y="0"/>
                    </a:moveTo>
                    <a:lnTo>
                      <a:pt x="501295" y="2866"/>
                    </a:lnTo>
                    <a:lnTo>
                      <a:pt x="488024" y="5008"/>
                    </a:lnTo>
                    <a:lnTo>
                      <a:pt x="474808" y="6612"/>
                    </a:lnTo>
                    <a:lnTo>
                      <a:pt x="460948" y="7792"/>
                    </a:lnTo>
                    <a:lnTo>
                      <a:pt x="445494" y="8641"/>
                    </a:lnTo>
                    <a:lnTo>
                      <a:pt x="428081" y="9238"/>
                    </a:lnTo>
                    <a:lnTo>
                      <a:pt x="408838" y="9652"/>
                    </a:lnTo>
                    <a:lnTo>
                      <a:pt x="388100" y="9937"/>
                    </a:lnTo>
                    <a:lnTo>
                      <a:pt x="366236" y="10130"/>
                    </a:lnTo>
                    <a:lnTo>
                      <a:pt x="344050" y="10261"/>
                    </a:lnTo>
                    <a:lnTo>
                      <a:pt x="322704" y="10349"/>
                    </a:lnTo>
                    <a:lnTo>
                      <a:pt x="302750" y="10408"/>
                    </a:lnTo>
                    <a:lnTo>
                      <a:pt x="283727" y="10448"/>
                    </a:lnTo>
                    <a:lnTo>
                      <a:pt x="264499" y="10475"/>
                    </a:lnTo>
                    <a:lnTo>
                      <a:pt x="244416" y="10493"/>
                    </a:lnTo>
                    <a:lnTo>
                      <a:pt x="223651" y="10504"/>
                    </a:lnTo>
                    <a:lnTo>
                      <a:pt x="202924" y="10512"/>
                    </a:lnTo>
                    <a:lnTo>
                      <a:pt x="182682" y="10518"/>
                    </a:lnTo>
                    <a:lnTo>
                      <a:pt x="163207" y="10521"/>
                    </a:lnTo>
                    <a:lnTo>
                      <a:pt x="144755" y="10524"/>
                    </a:lnTo>
                    <a:lnTo>
                      <a:pt x="127342" y="10525"/>
                    </a:lnTo>
                    <a:lnTo>
                      <a:pt x="110498" y="10526"/>
                    </a:lnTo>
                    <a:lnTo>
                      <a:pt x="93414" y="10527"/>
                    </a:lnTo>
                    <a:lnTo>
                      <a:pt x="75676" y="10527"/>
                    </a:lnTo>
                    <a:lnTo>
                      <a:pt x="58116" y="10528"/>
                    </a:lnTo>
                    <a:lnTo>
                      <a:pt x="40898" y="10528"/>
                    </a:lnTo>
                    <a:lnTo>
                      <a:pt x="22501" y="1052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3865371" y="2594353"/>
              <a:ext cx="1959972" cy="785743"/>
              <a:chOff x="3865371" y="2594353"/>
              <a:chExt cx="1959972" cy="785743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3865371" y="2594353"/>
                <a:ext cx="365769" cy="751684"/>
              </a:xfrm>
              <a:custGeom>
                <a:avLst/>
                <a:gdLst/>
                <a:ahLst/>
                <a:cxnLst/>
                <a:rect l="0" t="0" r="0" b="0"/>
                <a:pathLst>
                  <a:path w="365769" h="751684">
                    <a:moveTo>
                      <a:pt x="28856" y="305327"/>
                    </a:moveTo>
                    <a:lnTo>
                      <a:pt x="28857" y="317129"/>
                    </a:lnTo>
                    <a:lnTo>
                      <a:pt x="28857" y="328898"/>
                    </a:lnTo>
                    <a:lnTo>
                      <a:pt x="28857" y="341788"/>
                    </a:lnTo>
                    <a:lnTo>
                      <a:pt x="28857" y="355636"/>
                    </a:lnTo>
                    <a:lnTo>
                      <a:pt x="28857" y="369964"/>
                    </a:lnTo>
                    <a:lnTo>
                      <a:pt x="28857" y="384447"/>
                    </a:lnTo>
                    <a:lnTo>
                      <a:pt x="28857" y="399416"/>
                    </a:lnTo>
                    <a:lnTo>
                      <a:pt x="28857" y="415737"/>
                    </a:lnTo>
                    <a:lnTo>
                      <a:pt x="28857" y="433786"/>
                    </a:lnTo>
                    <a:lnTo>
                      <a:pt x="28857" y="453315"/>
                    </a:lnTo>
                    <a:lnTo>
                      <a:pt x="28857" y="473726"/>
                    </a:lnTo>
                    <a:lnTo>
                      <a:pt x="28857" y="494562"/>
                    </a:lnTo>
                    <a:lnTo>
                      <a:pt x="28857" y="515246"/>
                    </a:lnTo>
                    <a:lnTo>
                      <a:pt x="28857" y="535048"/>
                    </a:lnTo>
                    <a:lnTo>
                      <a:pt x="28857" y="553663"/>
                    </a:lnTo>
                    <a:lnTo>
                      <a:pt x="28857" y="571467"/>
                    </a:lnTo>
                    <a:lnTo>
                      <a:pt x="28857" y="589270"/>
                    </a:lnTo>
                    <a:lnTo>
                      <a:pt x="28857" y="607552"/>
                    </a:lnTo>
                    <a:lnTo>
                      <a:pt x="28857" y="626447"/>
                    </a:lnTo>
                    <a:lnTo>
                      <a:pt x="28857" y="645904"/>
                    </a:lnTo>
                    <a:lnTo>
                      <a:pt x="28857" y="665806"/>
                    </a:lnTo>
                    <a:lnTo>
                      <a:pt x="28857" y="685715"/>
                    </a:lnTo>
                    <a:lnTo>
                      <a:pt x="28857" y="704922"/>
                    </a:lnTo>
                    <a:lnTo>
                      <a:pt x="28852" y="723061"/>
                    </a:lnTo>
                    <a:lnTo>
                      <a:pt x="28663" y="738960"/>
                    </a:lnTo>
                    <a:lnTo>
                      <a:pt x="27439" y="749225"/>
                    </a:lnTo>
                    <a:lnTo>
                      <a:pt x="25109" y="751683"/>
                    </a:lnTo>
                    <a:lnTo>
                      <a:pt x="23001" y="747801"/>
                    </a:lnTo>
                    <a:lnTo>
                      <a:pt x="21467" y="739290"/>
                    </a:lnTo>
                    <a:lnTo>
                      <a:pt x="20421" y="727266"/>
                    </a:lnTo>
                    <a:lnTo>
                      <a:pt x="19720" y="712602"/>
                    </a:lnTo>
                    <a:lnTo>
                      <a:pt x="19254" y="696332"/>
                    </a:lnTo>
                    <a:lnTo>
                      <a:pt x="18945" y="679624"/>
                    </a:lnTo>
                    <a:lnTo>
                      <a:pt x="18738" y="663141"/>
                    </a:lnTo>
                    <a:lnTo>
                      <a:pt x="18602" y="646628"/>
                    </a:lnTo>
                    <a:lnTo>
                      <a:pt x="18510" y="629170"/>
                    </a:lnTo>
                    <a:lnTo>
                      <a:pt x="18445" y="610324"/>
                    </a:lnTo>
                    <a:lnTo>
                      <a:pt x="18231" y="590748"/>
                    </a:lnTo>
                    <a:lnTo>
                      <a:pt x="17556" y="571891"/>
                    </a:lnTo>
                    <a:lnTo>
                      <a:pt x="16289" y="554535"/>
                    </a:lnTo>
                    <a:lnTo>
                      <a:pt x="14625" y="538627"/>
                    </a:lnTo>
                    <a:lnTo>
                      <a:pt x="12969" y="523649"/>
                    </a:lnTo>
                    <a:lnTo>
                      <a:pt x="11560" y="509159"/>
                    </a:lnTo>
                    <a:lnTo>
                      <a:pt x="10464" y="494578"/>
                    </a:lnTo>
                    <a:lnTo>
                      <a:pt x="9654" y="479163"/>
                    </a:lnTo>
                    <a:lnTo>
                      <a:pt x="9070" y="462594"/>
                    </a:lnTo>
                    <a:lnTo>
                      <a:pt x="8491" y="445071"/>
                    </a:lnTo>
                    <a:lnTo>
                      <a:pt x="7562" y="427090"/>
                    </a:lnTo>
                    <a:lnTo>
                      <a:pt x="6122" y="409002"/>
                    </a:lnTo>
                    <a:lnTo>
                      <a:pt x="4339" y="391130"/>
                    </a:lnTo>
                    <a:lnTo>
                      <a:pt x="2603" y="373831"/>
                    </a:lnTo>
                    <a:lnTo>
                      <a:pt x="1146" y="357242"/>
                    </a:lnTo>
                    <a:lnTo>
                      <a:pt x="186" y="341476"/>
                    </a:lnTo>
                    <a:lnTo>
                      <a:pt x="0" y="326721"/>
                    </a:lnTo>
                    <a:lnTo>
                      <a:pt x="657" y="312976"/>
                    </a:lnTo>
                    <a:lnTo>
                      <a:pt x="2066" y="300100"/>
                    </a:lnTo>
                    <a:lnTo>
                      <a:pt x="4075" y="287904"/>
                    </a:lnTo>
                    <a:lnTo>
                      <a:pt x="6534" y="276209"/>
                    </a:lnTo>
                    <a:lnTo>
                      <a:pt x="9320" y="264708"/>
                    </a:lnTo>
                    <a:lnTo>
                      <a:pt x="12334" y="252985"/>
                    </a:lnTo>
                    <a:lnTo>
                      <a:pt x="15513" y="240839"/>
                    </a:lnTo>
                    <a:lnTo>
                      <a:pt x="18968" y="228408"/>
                    </a:lnTo>
                    <a:lnTo>
                      <a:pt x="22973" y="216063"/>
                    </a:lnTo>
                    <a:lnTo>
                      <a:pt x="27637" y="204019"/>
                    </a:lnTo>
                    <a:lnTo>
                      <a:pt x="33076" y="192323"/>
                    </a:lnTo>
                    <a:lnTo>
                      <a:pt x="39485" y="180936"/>
                    </a:lnTo>
                    <a:lnTo>
                      <a:pt x="46877" y="169795"/>
                    </a:lnTo>
                    <a:lnTo>
                      <a:pt x="55283" y="158839"/>
                    </a:lnTo>
                    <a:lnTo>
                      <a:pt x="64828" y="148016"/>
                    </a:lnTo>
                    <a:lnTo>
                      <a:pt x="75472" y="137291"/>
                    </a:lnTo>
                    <a:lnTo>
                      <a:pt x="87043" y="126799"/>
                    </a:lnTo>
                    <a:lnTo>
                      <a:pt x="99333" y="116827"/>
                    </a:lnTo>
                    <a:lnTo>
                      <a:pt x="112151" y="107494"/>
                    </a:lnTo>
                    <a:lnTo>
                      <a:pt x="125180" y="98922"/>
                    </a:lnTo>
                    <a:lnTo>
                      <a:pt x="138000" y="91311"/>
                    </a:lnTo>
                    <a:lnTo>
                      <a:pt x="150408" y="84664"/>
                    </a:lnTo>
                    <a:lnTo>
                      <a:pt x="162706" y="78521"/>
                    </a:lnTo>
                    <a:lnTo>
                      <a:pt x="175569" y="72089"/>
                    </a:lnTo>
                    <a:lnTo>
                      <a:pt x="189331" y="64948"/>
                    </a:lnTo>
                    <a:lnTo>
                      <a:pt x="203678" y="57351"/>
                    </a:lnTo>
                    <a:lnTo>
                      <a:pt x="217855" y="50013"/>
                    </a:lnTo>
                    <a:lnTo>
                      <a:pt x="231439" y="43332"/>
                    </a:lnTo>
                    <a:lnTo>
                      <a:pt x="244661" y="37220"/>
                    </a:lnTo>
                    <a:lnTo>
                      <a:pt x="258212" y="31282"/>
                    </a:lnTo>
                    <a:lnTo>
                      <a:pt x="272468" y="25262"/>
                    </a:lnTo>
                    <a:lnTo>
                      <a:pt x="287303" y="19367"/>
                    </a:lnTo>
                    <a:lnTo>
                      <a:pt x="304023" y="13610"/>
                    </a:lnTo>
                    <a:lnTo>
                      <a:pt x="327456" y="7480"/>
                    </a:lnTo>
                    <a:lnTo>
                      <a:pt x="365768" y="0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3883699" y="3026021"/>
                <a:ext cx="178985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15815">
                    <a:moveTo>
                      <a:pt x="178984" y="0"/>
                    </a:moveTo>
                    <a:lnTo>
                      <a:pt x="167249" y="5868"/>
                    </a:lnTo>
                    <a:lnTo>
                      <a:pt x="156120" y="11432"/>
                    </a:lnTo>
                    <a:lnTo>
                      <a:pt x="144527" y="17231"/>
                    </a:lnTo>
                    <a:lnTo>
                      <a:pt x="132538" y="23312"/>
                    </a:lnTo>
                    <a:lnTo>
                      <a:pt x="120527" y="29642"/>
                    </a:lnTo>
                    <a:lnTo>
                      <a:pt x="108723" y="36170"/>
                    </a:lnTo>
                    <a:lnTo>
                      <a:pt x="97197" y="42846"/>
                    </a:lnTo>
                    <a:lnTo>
                      <a:pt x="85929" y="49629"/>
                    </a:lnTo>
                    <a:lnTo>
                      <a:pt x="74870" y="56486"/>
                    </a:lnTo>
                    <a:lnTo>
                      <a:pt x="63969" y="63396"/>
                    </a:lnTo>
                    <a:lnTo>
                      <a:pt x="53183" y="70341"/>
                    </a:lnTo>
                    <a:lnTo>
                      <a:pt x="42492" y="77306"/>
                    </a:lnTo>
                    <a:lnTo>
                      <a:pt x="32326" y="84171"/>
                    </a:lnTo>
                    <a:lnTo>
                      <a:pt x="22557" y="91497"/>
                    </a:lnTo>
                    <a:lnTo>
                      <a:pt x="12328" y="101043"/>
                    </a:lnTo>
                    <a:lnTo>
                      <a:pt x="0" y="115814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118667" y="3015493"/>
                <a:ext cx="175644" cy="364603"/>
              </a:xfrm>
              <a:custGeom>
                <a:avLst/>
                <a:gdLst/>
                <a:ahLst/>
                <a:cxnLst/>
                <a:rect l="0" t="0" r="0" b="0"/>
                <a:pathLst>
                  <a:path w="175644" h="364603">
                    <a:moveTo>
                      <a:pt x="28244" y="189513"/>
                    </a:moveTo>
                    <a:lnTo>
                      <a:pt x="28244" y="201315"/>
                    </a:lnTo>
                    <a:lnTo>
                      <a:pt x="28244" y="213084"/>
                    </a:lnTo>
                    <a:lnTo>
                      <a:pt x="28244" y="225975"/>
                    </a:lnTo>
                    <a:lnTo>
                      <a:pt x="28244" y="239823"/>
                    </a:lnTo>
                    <a:lnTo>
                      <a:pt x="28244" y="254150"/>
                    </a:lnTo>
                    <a:lnTo>
                      <a:pt x="28249" y="268615"/>
                    </a:lnTo>
                    <a:lnTo>
                      <a:pt x="28422" y="282892"/>
                    </a:lnTo>
                    <a:lnTo>
                      <a:pt x="29070" y="296620"/>
                    </a:lnTo>
                    <a:lnTo>
                      <a:pt x="30323" y="309661"/>
                    </a:lnTo>
                    <a:lnTo>
                      <a:pt x="32149" y="322060"/>
                    </a:lnTo>
                    <a:lnTo>
                      <a:pt x="34446" y="333934"/>
                    </a:lnTo>
                    <a:lnTo>
                      <a:pt x="37078" y="345389"/>
                    </a:lnTo>
                    <a:lnTo>
                      <a:pt x="39107" y="355810"/>
                    </a:lnTo>
                    <a:lnTo>
                      <a:pt x="38744" y="362783"/>
                    </a:lnTo>
                    <a:lnTo>
                      <a:pt x="35992" y="364602"/>
                    </a:lnTo>
                    <a:lnTo>
                      <a:pt x="32452" y="362378"/>
                    </a:lnTo>
                    <a:lnTo>
                      <a:pt x="28944" y="357227"/>
                    </a:lnTo>
                    <a:lnTo>
                      <a:pt x="25928" y="349750"/>
                    </a:lnTo>
                    <a:lnTo>
                      <a:pt x="23552" y="340434"/>
                    </a:lnTo>
                    <a:lnTo>
                      <a:pt x="21614" y="329723"/>
                    </a:lnTo>
                    <a:lnTo>
                      <a:pt x="19697" y="317993"/>
                    </a:lnTo>
                    <a:lnTo>
                      <a:pt x="17553" y="305539"/>
                    </a:lnTo>
                    <a:lnTo>
                      <a:pt x="15110" y="292578"/>
                    </a:lnTo>
                    <a:lnTo>
                      <a:pt x="12392" y="279269"/>
                    </a:lnTo>
                    <a:lnTo>
                      <a:pt x="9453" y="265719"/>
                    </a:lnTo>
                    <a:lnTo>
                      <a:pt x="6514" y="251838"/>
                    </a:lnTo>
                    <a:lnTo>
                      <a:pt x="3927" y="237373"/>
                    </a:lnTo>
                    <a:lnTo>
                      <a:pt x="1863" y="222230"/>
                    </a:lnTo>
                    <a:lnTo>
                      <a:pt x="479" y="206466"/>
                    </a:lnTo>
                    <a:lnTo>
                      <a:pt x="0" y="190198"/>
                    </a:lnTo>
                    <a:lnTo>
                      <a:pt x="459" y="173557"/>
                    </a:lnTo>
                    <a:lnTo>
                      <a:pt x="1731" y="156976"/>
                    </a:lnTo>
                    <a:lnTo>
                      <a:pt x="3649" y="141150"/>
                    </a:lnTo>
                    <a:lnTo>
                      <a:pt x="6052" y="126398"/>
                    </a:lnTo>
                    <a:lnTo>
                      <a:pt x="8968" y="112696"/>
                    </a:lnTo>
                    <a:lnTo>
                      <a:pt x="12604" y="99873"/>
                    </a:lnTo>
                    <a:lnTo>
                      <a:pt x="17016" y="87730"/>
                    </a:lnTo>
                    <a:lnTo>
                      <a:pt x="22285" y="76251"/>
                    </a:lnTo>
                    <a:lnTo>
                      <a:pt x="28579" y="65601"/>
                    </a:lnTo>
                    <a:lnTo>
                      <a:pt x="35894" y="55805"/>
                    </a:lnTo>
                    <a:lnTo>
                      <a:pt x="44247" y="46921"/>
                    </a:lnTo>
                    <a:lnTo>
                      <a:pt x="53758" y="39098"/>
                    </a:lnTo>
                    <a:lnTo>
                      <a:pt x="64378" y="32318"/>
                    </a:lnTo>
                    <a:lnTo>
                      <a:pt x="75933" y="26425"/>
                    </a:lnTo>
                    <a:lnTo>
                      <a:pt x="88213" y="21226"/>
                    </a:lnTo>
                    <a:lnTo>
                      <a:pt x="101019" y="16544"/>
                    </a:lnTo>
                    <a:lnTo>
                      <a:pt x="113976" y="12384"/>
                    </a:lnTo>
                    <a:lnTo>
                      <a:pt x="128014" y="8518"/>
                    </a:lnTo>
                    <a:lnTo>
                      <a:pt x="146597" y="4603"/>
                    </a:lnTo>
                    <a:lnTo>
                      <a:pt x="175643" y="0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308500" y="3102715"/>
                <a:ext cx="227967" cy="225745"/>
              </a:xfrm>
              <a:custGeom>
                <a:avLst/>
                <a:gdLst/>
                <a:ahLst/>
                <a:cxnLst/>
                <a:rect l="0" t="0" r="0" b="0"/>
                <a:pathLst>
                  <a:path w="227967" h="225745">
                    <a:moveTo>
                      <a:pt x="101624" y="154933"/>
                    </a:moveTo>
                    <a:lnTo>
                      <a:pt x="107425" y="148999"/>
                    </a:lnTo>
                    <a:lnTo>
                      <a:pt x="112349" y="142794"/>
                    </a:lnTo>
                    <a:lnTo>
                      <a:pt x="116846" y="135694"/>
                    </a:lnTo>
                    <a:lnTo>
                      <a:pt x="120895" y="127581"/>
                    </a:lnTo>
                    <a:lnTo>
                      <a:pt x="124260" y="118286"/>
                    </a:lnTo>
                    <a:lnTo>
                      <a:pt x="126859" y="107843"/>
                    </a:lnTo>
                    <a:lnTo>
                      <a:pt x="128440" y="96590"/>
                    </a:lnTo>
                    <a:lnTo>
                      <a:pt x="128522" y="85053"/>
                    </a:lnTo>
                    <a:lnTo>
                      <a:pt x="126982" y="73557"/>
                    </a:lnTo>
                    <a:lnTo>
                      <a:pt x="123999" y="62231"/>
                    </a:lnTo>
                    <a:lnTo>
                      <a:pt x="119862" y="51093"/>
                    </a:lnTo>
                    <a:lnTo>
                      <a:pt x="114855" y="40130"/>
                    </a:lnTo>
                    <a:lnTo>
                      <a:pt x="109055" y="29632"/>
                    </a:lnTo>
                    <a:lnTo>
                      <a:pt x="102338" y="20180"/>
                    </a:lnTo>
                    <a:lnTo>
                      <a:pt x="94711" y="12021"/>
                    </a:lnTo>
                    <a:lnTo>
                      <a:pt x="86303" y="5559"/>
                    </a:lnTo>
                    <a:lnTo>
                      <a:pt x="77281" y="1499"/>
                    </a:lnTo>
                    <a:lnTo>
                      <a:pt x="67812" y="0"/>
                    </a:lnTo>
                    <a:lnTo>
                      <a:pt x="58352" y="926"/>
                    </a:lnTo>
                    <a:lnTo>
                      <a:pt x="49614" y="4123"/>
                    </a:lnTo>
                    <a:lnTo>
                      <a:pt x="41926" y="9270"/>
                    </a:lnTo>
                    <a:lnTo>
                      <a:pt x="35274" y="15959"/>
                    </a:lnTo>
                    <a:lnTo>
                      <a:pt x="29491" y="23802"/>
                    </a:lnTo>
                    <a:lnTo>
                      <a:pt x="24376" y="32483"/>
                    </a:lnTo>
                    <a:lnTo>
                      <a:pt x="19752" y="41918"/>
                    </a:lnTo>
                    <a:lnTo>
                      <a:pt x="15478" y="52236"/>
                    </a:lnTo>
                    <a:lnTo>
                      <a:pt x="11453" y="63438"/>
                    </a:lnTo>
                    <a:lnTo>
                      <a:pt x="7764" y="75401"/>
                    </a:lnTo>
                    <a:lnTo>
                      <a:pt x="4666" y="87964"/>
                    </a:lnTo>
                    <a:lnTo>
                      <a:pt x="2255" y="100969"/>
                    </a:lnTo>
                    <a:lnTo>
                      <a:pt x="636" y="114125"/>
                    </a:lnTo>
                    <a:lnTo>
                      <a:pt x="0" y="127031"/>
                    </a:lnTo>
                    <a:lnTo>
                      <a:pt x="352" y="139488"/>
                    </a:lnTo>
                    <a:lnTo>
                      <a:pt x="1554" y="151479"/>
                    </a:lnTo>
                    <a:lnTo>
                      <a:pt x="3425" y="163072"/>
                    </a:lnTo>
                    <a:lnTo>
                      <a:pt x="5796" y="174350"/>
                    </a:lnTo>
                    <a:lnTo>
                      <a:pt x="8691" y="185230"/>
                    </a:lnTo>
                    <a:lnTo>
                      <a:pt x="12312" y="195470"/>
                    </a:lnTo>
                    <a:lnTo>
                      <a:pt x="16720" y="204977"/>
                    </a:lnTo>
                    <a:lnTo>
                      <a:pt x="22155" y="213328"/>
                    </a:lnTo>
                    <a:lnTo>
                      <a:pt x="29092" y="219727"/>
                    </a:lnTo>
                    <a:lnTo>
                      <a:pt x="37645" y="223905"/>
                    </a:lnTo>
                    <a:lnTo>
                      <a:pt x="47303" y="225744"/>
                    </a:lnTo>
                    <a:lnTo>
                      <a:pt x="57164" y="225016"/>
                    </a:lnTo>
                    <a:lnTo>
                      <a:pt x="66675" y="221858"/>
                    </a:lnTo>
                    <a:lnTo>
                      <a:pt x="75499" y="216673"/>
                    </a:lnTo>
                    <a:lnTo>
                      <a:pt x="83345" y="209921"/>
                    </a:lnTo>
                    <a:lnTo>
                      <a:pt x="90173" y="202007"/>
                    </a:lnTo>
                    <a:lnTo>
                      <a:pt x="96113" y="192935"/>
                    </a:lnTo>
                    <a:lnTo>
                      <a:pt x="101353" y="182337"/>
                    </a:lnTo>
                    <a:lnTo>
                      <a:pt x="106065" y="170138"/>
                    </a:lnTo>
                    <a:lnTo>
                      <a:pt x="110234" y="156692"/>
                    </a:lnTo>
                    <a:lnTo>
                      <a:pt x="113662" y="142595"/>
                    </a:lnTo>
                    <a:lnTo>
                      <a:pt x="116312" y="128353"/>
                    </a:lnTo>
                    <a:lnTo>
                      <a:pt x="118582" y="117408"/>
                    </a:lnTo>
                    <a:lnTo>
                      <a:pt x="120906" y="113696"/>
                    </a:lnTo>
                    <a:lnTo>
                      <a:pt x="123255" y="115618"/>
                    </a:lnTo>
                    <a:lnTo>
                      <a:pt x="125893" y="121019"/>
                    </a:lnTo>
                    <a:lnTo>
                      <a:pt x="129201" y="128466"/>
                    </a:lnTo>
                    <a:lnTo>
                      <a:pt x="133316" y="137110"/>
                    </a:lnTo>
                    <a:lnTo>
                      <a:pt x="138179" y="146300"/>
                    </a:lnTo>
                    <a:lnTo>
                      <a:pt x="143649" y="155447"/>
                    </a:lnTo>
                    <a:lnTo>
                      <a:pt x="149591" y="164246"/>
                    </a:lnTo>
                    <a:lnTo>
                      <a:pt x="156204" y="172302"/>
                    </a:lnTo>
                    <a:lnTo>
                      <a:pt x="164005" y="179042"/>
                    </a:lnTo>
                    <a:lnTo>
                      <a:pt x="173167" y="184280"/>
                    </a:lnTo>
                    <a:lnTo>
                      <a:pt x="183152" y="188163"/>
                    </a:lnTo>
                    <a:lnTo>
                      <a:pt x="193972" y="191365"/>
                    </a:lnTo>
                    <a:lnTo>
                      <a:pt x="207696" y="194166"/>
                    </a:lnTo>
                    <a:lnTo>
                      <a:pt x="227966" y="197047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4541117" y="3078101"/>
                <a:ext cx="258562" cy="220269"/>
              </a:xfrm>
              <a:custGeom>
                <a:avLst/>
                <a:gdLst/>
                <a:ahLst/>
                <a:cxnLst/>
                <a:rect l="0" t="0" r="0" b="0"/>
                <a:pathLst>
                  <a:path w="258562" h="220269">
                    <a:moveTo>
                      <a:pt x="132219" y="63734"/>
                    </a:moveTo>
                    <a:lnTo>
                      <a:pt x="135019" y="54933"/>
                    </a:lnTo>
                    <a:lnTo>
                      <a:pt x="136521" y="46586"/>
                    </a:lnTo>
                    <a:lnTo>
                      <a:pt x="136818" y="37896"/>
                    </a:lnTo>
                    <a:lnTo>
                      <a:pt x="135793" y="29121"/>
                    </a:lnTo>
                    <a:lnTo>
                      <a:pt x="133028" y="20923"/>
                    </a:lnTo>
                    <a:lnTo>
                      <a:pt x="128449" y="13646"/>
                    </a:lnTo>
                    <a:lnTo>
                      <a:pt x="122115" y="7629"/>
                    </a:lnTo>
                    <a:lnTo>
                      <a:pt x="114051" y="3345"/>
                    </a:lnTo>
                    <a:lnTo>
                      <a:pt x="104448" y="877"/>
                    </a:lnTo>
                    <a:lnTo>
                      <a:pt x="93766" y="0"/>
                    </a:lnTo>
                    <a:lnTo>
                      <a:pt x="82612" y="385"/>
                    </a:lnTo>
                    <a:lnTo>
                      <a:pt x="71380" y="1715"/>
                    </a:lnTo>
                    <a:lnTo>
                      <a:pt x="60400" y="3893"/>
                    </a:lnTo>
                    <a:lnTo>
                      <a:pt x="50027" y="7024"/>
                    </a:lnTo>
                    <a:lnTo>
                      <a:pt x="40390" y="11094"/>
                    </a:lnTo>
                    <a:lnTo>
                      <a:pt x="31597" y="16131"/>
                    </a:lnTo>
                    <a:lnTo>
                      <a:pt x="23829" y="22269"/>
                    </a:lnTo>
                    <a:lnTo>
                      <a:pt x="17086" y="29484"/>
                    </a:lnTo>
                    <a:lnTo>
                      <a:pt x="11388" y="37941"/>
                    </a:lnTo>
                    <a:lnTo>
                      <a:pt x="6849" y="48053"/>
                    </a:lnTo>
                    <a:lnTo>
                      <a:pt x="3428" y="59891"/>
                    </a:lnTo>
                    <a:lnTo>
                      <a:pt x="1113" y="73078"/>
                    </a:lnTo>
                    <a:lnTo>
                      <a:pt x="0" y="86992"/>
                    </a:lnTo>
                    <a:lnTo>
                      <a:pt x="32" y="101196"/>
                    </a:lnTo>
                    <a:lnTo>
                      <a:pt x="1188" y="115307"/>
                    </a:lnTo>
                    <a:lnTo>
                      <a:pt x="3559" y="128928"/>
                    </a:lnTo>
                    <a:lnTo>
                      <a:pt x="7080" y="141896"/>
                    </a:lnTo>
                    <a:lnTo>
                      <a:pt x="11561" y="154077"/>
                    </a:lnTo>
                    <a:lnTo>
                      <a:pt x="16786" y="165273"/>
                    </a:lnTo>
                    <a:lnTo>
                      <a:pt x="22563" y="175474"/>
                    </a:lnTo>
                    <a:lnTo>
                      <a:pt x="28898" y="184819"/>
                    </a:lnTo>
                    <a:lnTo>
                      <a:pt x="35982" y="193490"/>
                    </a:lnTo>
                    <a:lnTo>
                      <a:pt x="43863" y="201648"/>
                    </a:lnTo>
                    <a:lnTo>
                      <a:pt x="52615" y="208942"/>
                    </a:lnTo>
                    <a:lnTo>
                      <a:pt x="62399" y="214557"/>
                    </a:lnTo>
                    <a:lnTo>
                      <a:pt x="73212" y="218183"/>
                    </a:lnTo>
                    <a:lnTo>
                      <a:pt x="85067" y="219972"/>
                    </a:lnTo>
                    <a:lnTo>
                      <a:pt x="98082" y="220268"/>
                    </a:lnTo>
                    <a:lnTo>
                      <a:pt x="112204" y="219427"/>
                    </a:lnTo>
                    <a:lnTo>
                      <a:pt x="127093" y="217593"/>
                    </a:lnTo>
                    <a:lnTo>
                      <a:pt x="142233" y="214700"/>
                    </a:lnTo>
                    <a:lnTo>
                      <a:pt x="157294" y="210797"/>
                    </a:lnTo>
                    <a:lnTo>
                      <a:pt x="171829" y="206043"/>
                    </a:lnTo>
                    <a:lnTo>
                      <a:pt x="185211" y="200629"/>
                    </a:lnTo>
                    <a:lnTo>
                      <a:pt x="197208" y="194726"/>
                    </a:lnTo>
                    <a:lnTo>
                      <a:pt x="207924" y="188474"/>
                    </a:lnTo>
                    <a:lnTo>
                      <a:pt x="217597" y="181978"/>
                    </a:lnTo>
                    <a:lnTo>
                      <a:pt x="226472" y="175322"/>
                    </a:lnTo>
                    <a:lnTo>
                      <a:pt x="234461" y="168864"/>
                    </a:lnTo>
                    <a:lnTo>
                      <a:pt x="241936" y="162601"/>
                    </a:lnTo>
                    <a:lnTo>
                      <a:pt x="249557" y="155985"/>
                    </a:lnTo>
                    <a:lnTo>
                      <a:pt x="258561" y="147962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4816430" y="2678581"/>
                <a:ext cx="35892" cy="600125"/>
              </a:xfrm>
              <a:custGeom>
                <a:avLst/>
                <a:gdLst/>
                <a:ahLst/>
                <a:cxnLst/>
                <a:rect l="0" t="0" r="0" b="0"/>
                <a:pathLst>
                  <a:path w="35892" h="600125">
                    <a:moveTo>
                      <a:pt x="14834" y="0"/>
                    </a:moveTo>
                    <a:lnTo>
                      <a:pt x="11967" y="11735"/>
                    </a:lnTo>
                    <a:lnTo>
                      <a:pt x="9825" y="22864"/>
                    </a:lnTo>
                    <a:lnTo>
                      <a:pt x="8218" y="34462"/>
                    </a:lnTo>
                    <a:lnTo>
                      <a:pt x="6864" y="46623"/>
                    </a:lnTo>
                    <a:lnTo>
                      <a:pt x="5367" y="59283"/>
                    </a:lnTo>
                    <a:lnTo>
                      <a:pt x="3526" y="72344"/>
                    </a:lnTo>
                    <a:lnTo>
                      <a:pt x="1631" y="85869"/>
                    </a:lnTo>
                    <a:lnTo>
                      <a:pt x="347" y="100082"/>
                    </a:lnTo>
                    <a:lnTo>
                      <a:pt x="0" y="115050"/>
                    </a:lnTo>
                    <a:lnTo>
                      <a:pt x="429" y="130695"/>
                    </a:lnTo>
                    <a:lnTo>
                      <a:pt x="1181" y="146882"/>
                    </a:lnTo>
                    <a:lnTo>
                      <a:pt x="1947" y="163472"/>
                    </a:lnTo>
                    <a:lnTo>
                      <a:pt x="2595" y="180189"/>
                    </a:lnTo>
                    <a:lnTo>
                      <a:pt x="3097" y="196638"/>
                    </a:lnTo>
                    <a:lnTo>
                      <a:pt x="3466" y="212632"/>
                    </a:lnTo>
                    <a:lnTo>
                      <a:pt x="3729" y="228320"/>
                    </a:lnTo>
                    <a:lnTo>
                      <a:pt x="3913" y="244081"/>
                    </a:lnTo>
                    <a:lnTo>
                      <a:pt x="4044" y="260132"/>
                    </a:lnTo>
                    <a:lnTo>
                      <a:pt x="4304" y="276524"/>
                    </a:lnTo>
                    <a:lnTo>
                      <a:pt x="5011" y="293222"/>
                    </a:lnTo>
                    <a:lnTo>
                      <a:pt x="6299" y="310163"/>
                    </a:lnTo>
                    <a:lnTo>
                      <a:pt x="7979" y="327287"/>
                    </a:lnTo>
                    <a:lnTo>
                      <a:pt x="9645" y="344543"/>
                    </a:lnTo>
                    <a:lnTo>
                      <a:pt x="11064" y="361886"/>
                    </a:lnTo>
                    <a:lnTo>
                      <a:pt x="12338" y="379126"/>
                    </a:lnTo>
                    <a:lnTo>
                      <a:pt x="13799" y="395934"/>
                    </a:lnTo>
                    <a:lnTo>
                      <a:pt x="15630" y="412175"/>
                    </a:lnTo>
                    <a:lnTo>
                      <a:pt x="17690" y="428202"/>
                    </a:lnTo>
                    <a:lnTo>
                      <a:pt x="19618" y="444722"/>
                    </a:lnTo>
                    <a:lnTo>
                      <a:pt x="21218" y="462088"/>
                    </a:lnTo>
                    <a:lnTo>
                      <a:pt x="22614" y="479837"/>
                    </a:lnTo>
                    <a:lnTo>
                      <a:pt x="24159" y="496920"/>
                    </a:lnTo>
                    <a:lnTo>
                      <a:pt x="26045" y="512780"/>
                    </a:lnTo>
                    <a:lnTo>
                      <a:pt x="28152" y="527493"/>
                    </a:lnTo>
                    <a:lnTo>
                      <a:pt x="30334" y="543270"/>
                    </a:lnTo>
                    <a:lnTo>
                      <a:pt x="32786" y="564842"/>
                    </a:lnTo>
                    <a:lnTo>
                      <a:pt x="35891" y="600124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4515409" y="2884538"/>
                <a:ext cx="515898" cy="99370"/>
              </a:xfrm>
              <a:custGeom>
                <a:avLst/>
                <a:gdLst/>
                <a:ahLst/>
                <a:cxnLst/>
                <a:rect l="0" t="0" r="0" b="0"/>
                <a:pathLst>
                  <a:path w="515898" h="99370">
                    <a:moveTo>
                      <a:pt x="515897" y="4613"/>
                    </a:moveTo>
                    <a:lnTo>
                      <a:pt x="504228" y="1813"/>
                    </a:lnTo>
                    <a:lnTo>
                      <a:pt x="493740" y="311"/>
                    </a:lnTo>
                    <a:lnTo>
                      <a:pt x="483425" y="0"/>
                    </a:lnTo>
                    <a:lnTo>
                      <a:pt x="472605" y="507"/>
                    </a:lnTo>
                    <a:lnTo>
                      <a:pt x="460316" y="1326"/>
                    </a:lnTo>
                    <a:lnTo>
                      <a:pt x="446176" y="2147"/>
                    </a:lnTo>
                    <a:lnTo>
                      <a:pt x="430617" y="3003"/>
                    </a:lnTo>
                    <a:lnTo>
                      <a:pt x="414566" y="4178"/>
                    </a:lnTo>
                    <a:lnTo>
                      <a:pt x="398629" y="5817"/>
                    </a:lnTo>
                    <a:lnTo>
                      <a:pt x="383202" y="7917"/>
                    </a:lnTo>
                    <a:lnTo>
                      <a:pt x="368625" y="10406"/>
                    </a:lnTo>
                    <a:lnTo>
                      <a:pt x="354970" y="13189"/>
                    </a:lnTo>
                    <a:lnTo>
                      <a:pt x="341972" y="16025"/>
                    </a:lnTo>
                    <a:lnTo>
                      <a:pt x="329155" y="18542"/>
                    </a:lnTo>
                    <a:lnTo>
                      <a:pt x="316231" y="20568"/>
                    </a:lnTo>
                    <a:lnTo>
                      <a:pt x="303259" y="22267"/>
                    </a:lnTo>
                    <a:lnTo>
                      <a:pt x="290542" y="24021"/>
                    </a:lnTo>
                    <a:lnTo>
                      <a:pt x="278239" y="26056"/>
                    </a:lnTo>
                    <a:lnTo>
                      <a:pt x="266197" y="28425"/>
                    </a:lnTo>
                    <a:lnTo>
                      <a:pt x="254046" y="31094"/>
                    </a:lnTo>
                    <a:lnTo>
                      <a:pt x="241579" y="34004"/>
                    </a:lnTo>
                    <a:lnTo>
                      <a:pt x="228918" y="37094"/>
                    </a:lnTo>
                    <a:lnTo>
                      <a:pt x="216411" y="40314"/>
                    </a:lnTo>
                    <a:lnTo>
                      <a:pt x="204251" y="43626"/>
                    </a:lnTo>
                    <a:lnTo>
                      <a:pt x="192304" y="47002"/>
                    </a:lnTo>
                    <a:lnTo>
                      <a:pt x="180217" y="50421"/>
                    </a:lnTo>
                    <a:lnTo>
                      <a:pt x="167793" y="53869"/>
                    </a:lnTo>
                    <a:lnTo>
                      <a:pt x="155160" y="57338"/>
                    </a:lnTo>
                    <a:lnTo>
                      <a:pt x="142674" y="60820"/>
                    </a:lnTo>
                    <a:lnTo>
                      <a:pt x="130530" y="64312"/>
                    </a:lnTo>
                    <a:lnTo>
                      <a:pt x="118765" y="67809"/>
                    </a:lnTo>
                    <a:lnTo>
                      <a:pt x="107332" y="71310"/>
                    </a:lnTo>
                    <a:lnTo>
                      <a:pt x="96156" y="74814"/>
                    </a:lnTo>
                    <a:lnTo>
                      <a:pt x="85005" y="78320"/>
                    </a:lnTo>
                    <a:lnTo>
                      <a:pt x="73520" y="81827"/>
                    </a:lnTo>
                    <a:lnTo>
                      <a:pt x="61541" y="85330"/>
                    </a:lnTo>
                    <a:lnTo>
                      <a:pt x="49489" y="88678"/>
                    </a:lnTo>
                    <a:lnTo>
                      <a:pt x="36973" y="91902"/>
                    </a:lnTo>
                    <a:lnTo>
                      <a:pt x="21776" y="95285"/>
                    </a:lnTo>
                    <a:lnTo>
                      <a:pt x="0" y="99369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5010248" y="3110249"/>
                <a:ext cx="10530" cy="178986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78986">
                    <a:moveTo>
                      <a:pt x="0" y="0"/>
                    </a:moveTo>
                    <a:lnTo>
                      <a:pt x="1" y="14669"/>
                    </a:lnTo>
                    <a:lnTo>
                      <a:pt x="1" y="28581"/>
                    </a:lnTo>
                    <a:lnTo>
                      <a:pt x="1" y="43074"/>
                    </a:lnTo>
                    <a:lnTo>
                      <a:pt x="1" y="58102"/>
                    </a:lnTo>
                    <a:lnTo>
                      <a:pt x="1" y="73279"/>
                    </a:lnTo>
                    <a:lnTo>
                      <a:pt x="5" y="88342"/>
                    </a:lnTo>
                    <a:lnTo>
                      <a:pt x="178" y="103033"/>
                    </a:lnTo>
                    <a:lnTo>
                      <a:pt x="826" y="117045"/>
                    </a:lnTo>
                    <a:lnTo>
                      <a:pt x="2075" y="130265"/>
                    </a:lnTo>
                    <a:lnTo>
                      <a:pt x="3736" y="142318"/>
                    </a:lnTo>
                    <a:lnTo>
                      <a:pt x="5563" y="153646"/>
                    </a:lnTo>
                    <a:lnTo>
                      <a:pt x="7717" y="165244"/>
                    </a:lnTo>
                    <a:lnTo>
                      <a:pt x="10529" y="178985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020777" y="2994436"/>
                <a:ext cx="21058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0530">
                    <a:moveTo>
                      <a:pt x="0" y="0"/>
                    </a:moveTo>
                    <a:lnTo>
                      <a:pt x="21057" y="10529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5102778" y="3057607"/>
                <a:ext cx="175886" cy="211487"/>
              </a:xfrm>
              <a:custGeom>
                <a:avLst/>
                <a:gdLst/>
                <a:ahLst/>
                <a:cxnLst/>
                <a:rect l="0" t="0" r="0" b="0"/>
                <a:pathLst>
                  <a:path w="175886" h="211487">
                    <a:moveTo>
                      <a:pt x="139097" y="0"/>
                    </a:moveTo>
                    <a:lnTo>
                      <a:pt x="127429" y="67"/>
                    </a:lnTo>
                    <a:lnTo>
                      <a:pt x="116940" y="707"/>
                    </a:lnTo>
                    <a:lnTo>
                      <a:pt x="106639" y="2008"/>
                    </a:lnTo>
                    <a:lnTo>
                      <a:pt x="96337" y="4041"/>
                    </a:lnTo>
                    <a:lnTo>
                      <a:pt x="85994" y="7006"/>
                    </a:lnTo>
                    <a:lnTo>
                      <a:pt x="75609" y="10930"/>
                    </a:lnTo>
                    <a:lnTo>
                      <a:pt x="65353" y="15852"/>
                    </a:lnTo>
                    <a:lnTo>
                      <a:pt x="55544" y="21904"/>
                    </a:lnTo>
                    <a:lnTo>
                      <a:pt x="46322" y="29049"/>
                    </a:lnTo>
                    <a:lnTo>
                      <a:pt x="37825" y="37117"/>
                    </a:lnTo>
                    <a:lnTo>
                      <a:pt x="30264" y="45902"/>
                    </a:lnTo>
                    <a:lnTo>
                      <a:pt x="23660" y="55217"/>
                    </a:lnTo>
                    <a:lnTo>
                      <a:pt x="17886" y="64912"/>
                    </a:lnTo>
                    <a:lnTo>
                      <a:pt x="12765" y="74872"/>
                    </a:lnTo>
                    <a:lnTo>
                      <a:pt x="8140" y="85015"/>
                    </a:lnTo>
                    <a:lnTo>
                      <a:pt x="4202" y="95285"/>
                    </a:lnTo>
                    <a:lnTo>
                      <a:pt x="1461" y="105638"/>
                    </a:lnTo>
                    <a:lnTo>
                      <a:pt x="100" y="116050"/>
                    </a:lnTo>
                    <a:lnTo>
                      <a:pt x="0" y="126500"/>
                    </a:lnTo>
                    <a:lnTo>
                      <a:pt x="921" y="136976"/>
                    </a:lnTo>
                    <a:lnTo>
                      <a:pt x="2623" y="147465"/>
                    </a:lnTo>
                    <a:lnTo>
                      <a:pt x="5223" y="157797"/>
                    </a:lnTo>
                    <a:lnTo>
                      <a:pt x="9170" y="167662"/>
                    </a:lnTo>
                    <a:lnTo>
                      <a:pt x="14607" y="176922"/>
                    </a:lnTo>
                    <a:lnTo>
                      <a:pt x="21546" y="185445"/>
                    </a:lnTo>
                    <a:lnTo>
                      <a:pt x="30031" y="193024"/>
                    </a:lnTo>
                    <a:lnTo>
                      <a:pt x="39927" y="199631"/>
                    </a:lnTo>
                    <a:lnTo>
                      <a:pt x="50979" y="205068"/>
                    </a:lnTo>
                    <a:lnTo>
                      <a:pt x="62915" y="208898"/>
                    </a:lnTo>
                    <a:lnTo>
                      <a:pt x="75486" y="211024"/>
                    </a:lnTo>
                    <a:lnTo>
                      <a:pt x="88179" y="211486"/>
                    </a:lnTo>
                    <a:lnTo>
                      <a:pt x="100240" y="210285"/>
                    </a:lnTo>
                    <a:lnTo>
                      <a:pt x="111312" y="207584"/>
                    </a:lnTo>
                    <a:lnTo>
                      <a:pt x="121389" y="203500"/>
                    </a:lnTo>
                    <a:lnTo>
                      <a:pt x="130626" y="198019"/>
                    </a:lnTo>
                    <a:lnTo>
                      <a:pt x="139208" y="191261"/>
                    </a:lnTo>
                    <a:lnTo>
                      <a:pt x="147143" y="183454"/>
                    </a:lnTo>
                    <a:lnTo>
                      <a:pt x="154261" y="174843"/>
                    </a:lnTo>
                    <a:lnTo>
                      <a:pt x="160532" y="165640"/>
                    </a:lnTo>
                    <a:lnTo>
                      <a:pt x="165897" y="155851"/>
                    </a:lnTo>
                    <a:lnTo>
                      <a:pt x="170204" y="145295"/>
                    </a:lnTo>
                    <a:lnTo>
                      <a:pt x="173460" y="133938"/>
                    </a:lnTo>
                    <a:lnTo>
                      <a:pt x="175494" y="122040"/>
                    </a:lnTo>
                    <a:lnTo>
                      <a:pt x="175885" y="110053"/>
                    </a:lnTo>
                    <a:lnTo>
                      <a:pt x="174559" y="98250"/>
                    </a:lnTo>
                    <a:lnTo>
                      <a:pt x="171890" y="86714"/>
                    </a:lnTo>
                    <a:lnTo>
                      <a:pt x="168497" y="75435"/>
                    </a:lnTo>
                    <a:lnTo>
                      <a:pt x="164802" y="64375"/>
                    </a:lnTo>
                    <a:lnTo>
                      <a:pt x="160697" y="53813"/>
                    </a:lnTo>
                    <a:lnTo>
                      <a:pt x="155658" y="44318"/>
                    </a:lnTo>
                    <a:lnTo>
                      <a:pt x="149457" y="36117"/>
                    </a:lnTo>
                    <a:lnTo>
                      <a:pt x="142240" y="29068"/>
                    </a:lnTo>
                    <a:lnTo>
                      <a:pt x="133439" y="22050"/>
                    </a:lnTo>
                    <a:lnTo>
                      <a:pt x="120045" y="13328"/>
                    </a:lnTo>
                    <a:lnTo>
                      <a:pt x="96983" y="0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220818" y="2976480"/>
                <a:ext cx="273742" cy="308044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308044">
                    <a:moveTo>
                      <a:pt x="0" y="102184"/>
                    </a:moveTo>
                    <a:lnTo>
                      <a:pt x="5868" y="108052"/>
                    </a:lnTo>
                    <a:lnTo>
                      <a:pt x="11433" y="113616"/>
                    </a:lnTo>
                    <a:lnTo>
                      <a:pt x="17227" y="119420"/>
                    </a:lnTo>
                    <a:lnTo>
                      <a:pt x="23135" y="125673"/>
                    </a:lnTo>
                    <a:lnTo>
                      <a:pt x="28816" y="132651"/>
                    </a:lnTo>
                    <a:lnTo>
                      <a:pt x="34096" y="140428"/>
                    </a:lnTo>
                    <a:lnTo>
                      <a:pt x="39119" y="148757"/>
                    </a:lnTo>
                    <a:lnTo>
                      <a:pt x="44253" y="157188"/>
                    </a:lnTo>
                    <a:lnTo>
                      <a:pt x="49708" y="165457"/>
                    </a:lnTo>
                    <a:lnTo>
                      <a:pt x="55525" y="173805"/>
                    </a:lnTo>
                    <a:lnTo>
                      <a:pt x="61662" y="182855"/>
                    </a:lnTo>
                    <a:lnTo>
                      <a:pt x="68053" y="192904"/>
                    </a:lnTo>
                    <a:lnTo>
                      <a:pt x="74633" y="203773"/>
                    </a:lnTo>
                    <a:lnTo>
                      <a:pt x="81351" y="214993"/>
                    </a:lnTo>
                    <a:lnTo>
                      <a:pt x="88159" y="226248"/>
                    </a:lnTo>
                    <a:lnTo>
                      <a:pt x="94866" y="237398"/>
                    </a:lnTo>
                    <a:lnTo>
                      <a:pt x="101142" y="248410"/>
                    </a:lnTo>
                    <a:lnTo>
                      <a:pt x="106845" y="259296"/>
                    </a:lnTo>
                    <a:lnTo>
                      <a:pt x="111996" y="270079"/>
                    </a:lnTo>
                    <a:lnTo>
                      <a:pt x="116689" y="280787"/>
                    </a:lnTo>
                    <a:lnTo>
                      <a:pt x="120996" y="291412"/>
                    </a:lnTo>
                    <a:lnTo>
                      <a:pt x="123710" y="300992"/>
                    </a:lnTo>
                    <a:lnTo>
                      <a:pt x="123591" y="307052"/>
                    </a:lnTo>
                    <a:lnTo>
                      <a:pt x="121691" y="308043"/>
                    </a:lnTo>
                    <a:lnTo>
                      <a:pt x="118913" y="304572"/>
                    </a:lnTo>
                    <a:lnTo>
                      <a:pt x="115885" y="297782"/>
                    </a:lnTo>
                    <a:lnTo>
                      <a:pt x="113144" y="288661"/>
                    </a:lnTo>
                    <a:lnTo>
                      <a:pt x="110920" y="277944"/>
                    </a:lnTo>
                    <a:lnTo>
                      <a:pt x="109066" y="266308"/>
                    </a:lnTo>
                    <a:lnTo>
                      <a:pt x="107197" y="254413"/>
                    </a:lnTo>
                    <a:lnTo>
                      <a:pt x="105084" y="242625"/>
                    </a:lnTo>
                    <a:lnTo>
                      <a:pt x="102831" y="230908"/>
                    </a:lnTo>
                    <a:lnTo>
                      <a:pt x="100770" y="218966"/>
                    </a:lnTo>
                    <a:lnTo>
                      <a:pt x="99086" y="206624"/>
                    </a:lnTo>
                    <a:lnTo>
                      <a:pt x="97804" y="193706"/>
                    </a:lnTo>
                    <a:lnTo>
                      <a:pt x="96867" y="179960"/>
                    </a:lnTo>
                    <a:lnTo>
                      <a:pt x="96203" y="165341"/>
                    </a:lnTo>
                    <a:lnTo>
                      <a:pt x="95740" y="150114"/>
                    </a:lnTo>
                    <a:lnTo>
                      <a:pt x="95422" y="134747"/>
                    </a:lnTo>
                    <a:lnTo>
                      <a:pt x="95209" y="119528"/>
                    </a:lnTo>
                    <a:lnTo>
                      <a:pt x="95235" y="104717"/>
                    </a:lnTo>
                    <a:lnTo>
                      <a:pt x="95784" y="90619"/>
                    </a:lnTo>
                    <a:lnTo>
                      <a:pt x="96976" y="77323"/>
                    </a:lnTo>
                    <a:lnTo>
                      <a:pt x="98929" y="64750"/>
                    </a:lnTo>
                    <a:lnTo>
                      <a:pt x="101843" y="52759"/>
                    </a:lnTo>
                    <a:lnTo>
                      <a:pt x="105737" y="41216"/>
                    </a:lnTo>
                    <a:lnTo>
                      <a:pt x="110641" y="30325"/>
                    </a:lnTo>
                    <a:lnTo>
                      <a:pt x="116682" y="20610"/>
                    </a:lnTo>
                    <a:lnTo>
                      <a:pt x="123819" y="12273"/>
                    </a:lnTo>
                    <a:lnTo>
                      <a:pt x="131882" y="5692"/>
                    </a:lnTo>
                    <a:lnTo>
                      <a:pt x="140664" y="1552"/>
                    </a:lnTo>
                    <a:lnTo>
                      <a:pt x="149973" y="0"/>
                    </a:lnTo>
                    <a:lnTo>
                      <a:pt x="159494" y="890"/>
                    </a:lnTo>
                    <a:lnTo>
                      <a:pt x="168805" y="4064"/>
                    </a:lnTo>
                    <a:lnTo>
                      <a:pt x="177695" y="9199"/>
                    </a:lnTo>
                    <a:lnTo>
                      <a:pt x="186137" y="16051"/>
                    </a:lnTo>
                    <a:lnTo>
                      <a:pt x="194195" y="24535"/>
                    </a:lnTo>
                    <a:lnTo>
                      <a:pt x="201945" y="34464"/>
                    </a:lnTo>
                    <a:lnTo>
                      <a:pt x="209304" y="45722"/>
                    </a:lnTo>
                    <a:lnTo>
                      <a:pt x="216028" y="58334"/>
                    </a:lnTo>
                    <a:lnTo>
                      <a:pt x="222033" y="72191"/>
                    </a:lnTo>
                    <a:lnTo>
                      <a:pt x="227390" y="87071"/>
                    </a:lnTo>
                    <a:lnTo>
                      <a:pt x="232222" y="102738"/>
                    </a:lnTo>
                    <a:lnTo>
                      <a:pt x="236658" y="118976"/>
                    </a:lnTo>
                    <a:lnTo>
                      <a:pt x="240809" y="135456"/>
                    </a:lnTo>
                    <a:lnTo>
                      <a:pt x="244756" y="151746"/>
                    </a:lnTo>
                    <a:lnTo>
                      <a:pt x="248559" y="167628"/>
                    </a:lnTo>
                    <a:lnTo>
                      <a:pt x="252097" y="183072"/>
                    </a:lnTo>
                    <a:lnTo>
                      <a:pt x="255094" y="198136"/>
                    </a:lnTo>
                    <a:lnTo>
                      <a:pt x="257445" y="212893"/>
                    </a:lnTo>
                    <a:lnTo>
                      <a:pt x="259395" y="227201"/>
                    </a:lnTo>
                    <a:lnTo>
                      <a:pt x="261743" y="242308"/>
                    </a:lnTo>
                    <a:lnTo>
                      <a:pt x="265809" y="261781"/>
                    </a:lnTo>
                    <a:lnTo>
                      <a:pt x="273741" y="291697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5515616" y="2958243"/>
                <a:ext cx="309727" cy="373106"/>
              </a:xfrm>
              <a:custGeom>
                <a:avLst/>
                <a:gdLst/>
                <a:ahLst/>
                <a:cxnLst/>
                <a:rect l="0" t="0" r="0" b="0"/>
                <a:pathLst>
                  <a:path w="309727" h="373106">
                    <a:moveTo>
                      <a:pt x="189513" y="4608"/>
                    </a:moveTo>
                    <a:lnTo>
                      <a:pt x="180712" y="1808"/>
                    </a:lnTo>
                    <a:lnTo>
                      <a:pt x="172365" y="306"/>
                    </a:lnTo>
                    <a:lnTo>
                      <a:pt x="163666" y="0"/>
                    </a:lnTo>
                    <a:lnTo>
                      <a:pt x="154546" y="679"/>
                    </a:lnTo>
                    <a:lnTo>
                      <a:pt x="145050" y="2147"/>
                    </a:lnTo>
                    <a:lnTo>
                      <a:pt x="135258" y="4220"/>
                    </a:lnTo>
                    <a:lnTo>
                      <a:pt x="125244" y="6902"/>
                    </a:lnTo>
                    <a:lnTo>
                      <a:pt x="115071" y="10374"/>
                    </a:lnTo>
                    <a:lnTo>
                      <a:pt x="104785" y="14674"/>
                    </a:lnTo>
                    <a:lnTo>
                      <a:pt x="94420" y="19865"/>
                    </a:lnTo>
                    <a:lnTo>
                      <a:pt x="84003" y="26106"/>
                    </a:lnTo>
                    <a:lnTo>
                      <a:pt x="73553" y="33377"/>
                    </a:lnTo>
                    <a:lnTo>
                      <a:pt x="63248" y="41361"/>
                    </a:lnTo>
                    <a:lnTo>
                      <a:pt x="53401" y="49559"/>
                    </a:lnTo>
                    <a:lnTo>
                      <a:pt x="44153" y="57667"/>
                    </a:lnTo>
                    <a:lnTo>
                      <a:pt x="35637" y="65736"/>
                    </a:lnTo>
                    <a:lnTo>
                      <a:pt x="28063" y="74067"/>
                    </a:lnTo>
                    <a:lnTo>
                      <a:pt x="21456" y="82825"/>
                    </a:lnTo>
                    <a:lnTo>
                      <a:pt x="15849" y="92182"/>
                    </a:lnTo>
                    <a:lnTo>
                      <a:pt x="11372" y="102382"/>
                    </a:lnTo>
                    <a:lnTo>
                      <a:pt x="7998" y="113463"/>
                    </a:lnTo>
                    <a:lnTo>
                      <a:pt x="5884" y="124990"/>
                    </a:lnTo>
                    <a:lnTo>
                      <a:pt x="5438" y="136188"/>
                    </a:lnTo>
                    <a:lnTo>
                      <a:pt x="6741" y="146628"/>
                    </a:lnTo>
                    <a:lnTo>
                      <a:pt x="9904" y="155752"/>
                    </a:lnTo>
                    <a:lnTo>
                      <a:pt x="15226" y="162744"/>
                    </a:lnTo>
                    <a:lnTo>
                      <a:pt x="22659" y="167366"/>
                    </a:lnTo>
                    <a:lnTo>
                      <a:pt x="31887" y="169859"/>
                    </a:lnTo>
                    <a:lnTo>
                      <a:pt x="42515" y="170641"/>
                    </a:lnTo>
                    <a:lnTo>
                      <a:pt x="54178" y="170138"/>
                    </a:lnTo>
                    <a:lnTo>
                      <a:pt x="66583" y="168705"/>
                    </a:lnTo>
                    <a:lnTo>
                      <a:pt x="79508" y="166614"/>
                    </a:lnTo>
                    <a:lnTo>
                      <a:pt x="92787" y="164063"/>
                    </a:lnTo>
                    <a:lnTo>
                      <a:pt x="106143" y="161031"/>
                    </a:lnTo>
                    <a:lnTo>
                      <a:pt x="119191" y="157312"/>
                    </a:lnTo>
                    <a:lnTo>
                      <a:pt x="131755" y="152852"/>
                    </a:lnTo>
                    <a:lnTo>
                      <a:pt x="144159" y="148060"/>
                    </a:lnTo>
                    <a:lnTo>
                      <a:pt x="157095" y="143683"/>
                    </a:lnTo>
                    <a:lnTo>
                      <a:pt x="170910" y="140121"/>
                    </a:lnTo>
                    <a:lnTo>
                      <a:pt x="185462" y="137748"/>
                    </a:lnTo>
                    <a:lnTo>
                      <a:pt x="200309" y="137063"/>
                    </a:lnTo>
                    <a:lnTo>
                      <a:pt x="215143" y="138165"/>
                    </a:lnTo>
                    <a:lnTo>
                      <a:pt x="229509" y="140837"/>
                    </a:lnTo>
                    <a:lnTo>
                      <a:pt x="242769" y="144757"/>
                    </a:lnTo>
                    <a:lnTo>
                      <a:pt x="254682" y="149615"/>
                    </a:lnTo>
                    <a:lnTo>
                      <a:pt x="265340" y="155314"/>
                    </a:lnTo>
                    <a:lnTo>
                      <a:pt x="274974" y="161961"/>
                    </a:lnTo>
                    <a:lnTo>
                      <a:pt x="283821" y="169546"/>
                    </a:lnTo>
                    <a:lnTo>
                      <a:pt x="291766" y="178097"/>
                    </a:lnTo>
                    <a:lnTo>
                      <a:pt x="298358" y="187746"/>
                    </a:lnTo>
                    <a:lnTo>
                      <a:pt x="303458" y="198459"/>
                    </a:lnTo>
                    <a:lnTo>
                      <a:pt x="307053" y="209908"/>
                    </a:lnTo>
                    <a:lnTo>
                      <a:pt x="309100" y="221585"/>
                    </a:lnTo>
                    <a:lnTo>
                      <a:pt x="309726" y="233178"/>
                    </a:lnTo>
                    <a:lnTo>
                      <a:pt x="308858" y="244570"/>
                    </a:lnTo>
                    <a:lnTo>
                      <a:pt x="306156" y="255753"/>
                    </a:lnTo>
                    <a:lnTo>
                      <a:pt x="301603" y="266752"/>
                    </a:lnTo>
                    <a:lnTo>
                      <a:pt x="295616" y="277444"/>
                    </a:lnTo>
                    <a:lnTo>
                      <a:pt x="288841" y="287557"/>
                    </a:lnTo>
                    <a:lnTo>
                      <a:pt x="281724" y="296993"/>
                    </a:lnTo>
                    <a:lnTo>
                      <a:pt x="274168" y="305805"/>
                    </a:lnTo>
                    <a:lnTo>
                      <a:pt x="265657" y="314111"/>
                    </a:lnTo>
                    <a:lnTo>
                      <a:pt x="255964" y="322028"/>
                    </a:lnTo>
                    <a:lnTo>
                      <a:pt x="244996" y="329499"/>
                    </a:lnTo>
                    <a:lnTo>
                      <a:pt x="232644" y="336297"/>
                    </a:lnTo>
                    <a:lnTo>
                      <a:pt x="218995" y="342353"/>
                    </a:lnTo>
                    <a:lnTo>
                      <a:pt x="204268" y="347744"/>
                    </a:lnTo>
                    <a:lnTo>
                      <a:pt x="188713" y="352598"/>
                    </a:lnTo>
                    <a:lnTo>
                      <a:pt x="172553" y="357045"/>
                    </a:lnTo>
                    <a:lnTo>
                      <a:pt x="156128" y="361032"/>
                    </a:lnTo>
                    <a:lnTo>
                      <a:pt x="139875" y="364338"/>
                    </a:lnTo>
                    <a:lnTo>
                      <a:pt x="124013" y="366896"/>
                    </a:lnTo>
                    <a:lnTo>
                      <a:pt x="108413" y="368784"/>
                    </a:lnTo>
                    <a:lnTo>
                      <a:pt x="92712" y="370135"/>
                    </a:lnTo>
                    <a:lnTo>
                      <a:pt x="76718" y="371080"/>
                    </a:lnTo>
                    <a:lnTo>
                      <a:pt x="60957" y="371735"/>
                    </a:lnTo>
                    <a:lnTo>
                      <a:pt x="44929" y="372253"/>
                    </a:lnTo>
                    <a:lnTo>
                      <a:pt x="26103" y="372683"/>
                    </a:lnTo>
                    <a:lnTo>
                      <a:pt x="0" y="373105"/>
                    </a:lnTo>
                  </a:path>
                </a:pathLst>
              </a:custGeom>
              <a:ln w="381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FF"/>
            </a:gs>
            <a:gs pos="100000">
              <a:srgbClr val="FF000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32249" y="305326"/>
            <a:ext cx="794342" cy="515897"/>
            <a:chOff x="532249" y="305326"/>
            <a:chExt cx="794342" cy="515897"/>
          </a:xfrm>
        </p:grpSpPr>
        <p:sp>
          <p:nvSpPr>
            <p:cNvPr id="2" name="Freeform 1"/>
            <p:cNvSpPr/>
            <p:nvPr/>
          </p:nvSpPr>
          <p:spPr>
            <a:xfrm>
              <a:off x="532249" y="305326"/>
              <a:ext cx="350308" cy="484312"/>
            </a:xfrm>
            <a:custGeom>
              <a:avLst/>
              <a:gdLst/>
              <a:ahLst/>
              <a:cxnLst/>
              <a:rect l="0" t="0" r="0" b="0"/>
              <a:pathLst>
                <a:path w="350308" h="484312">
                  <a:moveTo>
                    <a:pt x="4704" y="484311"/>
                  </a:moveTo>
                  <a:lnTo>
                    <a:pt x="4704" y="469709"/>
                  </a:lnTo>
                  <a:lnTo>
                    <a:pt x="4704" y="456438"/>
                  </a:lnTo>
                  <a:lnTo>
                    <a:pt x="4704" y="443232"/>
                  </a:lnTo>
                  <a:lnTo>
                    <a:pt x="4704" y="429718"/>
                  </a:lnTo>
                  <a:lnTo>
                    <a:pt x="4704" y="415561"/>
                  </a:lnTo>
                  <a:lnTo>
                    <a:pt x="4704" y="400649"/>
                  </a:lnTo>
                  <a:lnTo>
                    <a:pt x="4704" y="384885"/>
                  </a:lnTo>
                  <a:lnTo>
                    <a:pt x="4704" y="368090"/>
                  </a:lnTo>
                  <a:lnTo>
                    <a:pt x="4699" y="350273"/>
                  </a:lnTo>
                  <a:lnTo>
                    <a:pt x="4526" y="331579"/>
                  </a:lnTo>
                  <a:lnTo>
                    <a:pt x="3878" y="312200"/>
                  </a:lnTo>
                  <a:lnTo>
                    <a:pt x="2634" y="292325"/>
                  </a:lnTo>
                  <a:lnTo>
                    <a:pt x="1154" y="272591"/>
                  </a:lnTo>
                  <a:lnTo>
                    <a:pt x="154" y="254028"/>
                  </a:lnTo>
                  <a:lnTo>
                    <a:pt x="0" y="237089"/>
                  </a:lnTo>
                  <a:lnTo>
                    <a:pt x="560" y="221241"/>
                  </a:lnTo>
                  <a:lnTo>
                    <a:pt x="1400" y="205297"/>
                  </a:lnTo>
                  <a:lnTo>
                    <a:pt x="2225" y="188566"/>
                  </a:lnTo>
                  <a:lnTo>
                    <a:pt x="2913" y="171036"/>
                  </a:lnTo>
                  <a:lnTo>
                    <a:pt x="3441" y="153102"/>
                  </a:lnTo>
                  <a:lnTo>
                    <a:pt x="3828" y="135071"/>
                  </a:lnTo>
                  <a:lnTo>
                    <a:pt x="4103" y="117250"/>
                  </a:lnTo>
                  <a:lnTo>
                    <a:pt x="4295" y="99992"/>
                  </a:lnTo>
                  <a:lnTo>
                    <a:pt x="4428" y="83427"/>
                  </a:lnTo>
                  <a:lnTo>
                    <a:pt x="4518" y="67510"/>
                  </a:lnTo>
                  <a:lnTo>
                    <a:pt x="4579" y="52121"/>
                  </a:lnTo>
                  <a:lnTo>
                    <a:pt x="4642" y="37220"/>
                  </a:lnTo>
                  <a:lnTo>
                    <a:pt x="5471" y="25724"/>
                  </a:lnTo>
                  <a:lnTo>
                    <a:pt x="7638" y="21587"/>
                  </a:lnTo>
                  <a:lnTo>
                    <a:pt x="10345" y="23895"/>
                  </a:lnTo>
                  <a:lnTo>
                    <a:pt x="13265" y="30553"/>
                  </a:lnTo>
                  <a:lnTo>
                    <a:pt x="16328" y="39778"/>
                  </a:lnTo>
                  <a:lnTo>
                    <a:pt x="19508" y="50224"/>
                  </a:lnTo>
                  <a:lnTo>
                    <a:pt x="22780" y="61124"/>
                  </a:lnTo>
                  <a:lnTo>
                    <a:pt x="26122" y="72118"/>
                  </a:lnTo>
                  <a:lnTo>
                    <a:pt x="29515" y="83067"/>
                  </a:lnTo>
                  <a:lnTo>
                    <a:pt x="32945" y="93929"/>
                  </a:lnTo>
                  <a:lnTo>
                    <a:pt x="36401" y="104708"/>
                  </a:lnTo>
                  <a:lnTo>
                    <a:pt x="39874" y="115416"/>
                  </a:lnTo>
                  <a:lnTo>
                    <a:pt x="43358" y="126070"/>
                  </a:lnTo>
                  <a:lnTo>
                    <a:pt x="46851" y="136686"/>
                  </a:lnTo>
                  <a:lnTo>
                    <a:pt x="50350" y="147275"/>
                  </a:lnTo>
                  <a:lnTo>
                    <a:pt x="53856" y="157848"/>
                  </a:lnTo>
                  <a:lnTo>
                    <a:pt x="57534" y="168577"/>
                  </a:lnTo>
                  <a:lnTo>
                    <a:pt x="61688" y="179773"/>
                  </a:lnTo>
                  <a:lnTo>
                    <a:pt x="66444" y="191562"/>
                  </a:lnTo>
                  <a:lnTo>
                    <a:pt x="71605" y="203752"/>
                  </a:lnTo>
                  <a:lnTo>
                    <a:pt x="76762" y="215934"/>
                  </a:lnTo>
                  <a:lnTo>
                    <a:pt x="81673" y="227869"/>
                  </a:lnTo>
                  <a:lnTo>
                    <a:pt x="86275" y="239493"/>
                  </a:lnTo>
                  <a:lnTo>
                    <a:pt x="90592" y="250831"/>
                  </a:lnTo>
                  <a:lnTo>
                    <a:pt x="94684" y="261943"/>
                  </a:lnTo>
                  <a:lnTo>
                    <a:pt x="98771" y="273050"/>
                  </a:lnTo>
                  <a:lnTo>
                    <a:pt x="103209" y="284507"/>
                  </a:lnTo>
                  <a:lnTo>
                    <a:pt x="108162" y="296476"/>
                  </a:lnTo>
                  <a:lnTo>
                    <a:pt x="113627" y="308787"/>
                  </a:lnTo>
                  <a:lnTo>
                    <a:pt x="119521" y="321051"/>
                  </a:lnTo>
                  <a:lnTo>
                    <a:pt x="125750" y="333051"/>
                  </a:lnTo>
                  <a:lnTo>
                    <a:pt x="132390" y="345057"/>
                  </a:lnTo>
                  <a:lnTo>
                    <a:pt x="139679" y="357717"/>
                  </a:lnTo>
                  <a:lnTo>
                    <a:pt x="147689" y="371334"/>
                  </a:lnTo>
                  <a:lnTo>
                    <a:pt x="156186" y="385412"/>
                  </a:lnTo>
                  <a:lnTo>
                    <a:pt x="164736" y="398876"/>
                  </a:lnTo>
                  <a:lnTo>
                    <a:pt x="173083" y="411158"/>
                  </a:lnTo>
                  <a:lnTo>
                    <a:pt x="181315" y="422353"/>
                  </a:lnTo>
                  <a:lnTo>
                    <a:pt x="189755" y="432939"/>
                  </a:lnTo>
                  <a:lnTo>
                    <a:pt x="198581" y="443272"/>
                  </a:lnTo>
                  <a:lnTo>
                    <a:pt x="207815" y="453213"/>
                  </a:lnTo>
                  <a:lnTo>
                    <a:pt x="217399" y="462223"/>
                  </a:lnTo>
                  <a:lnTo>
                    <a:pt x="227259" y="470054"/>
                  </a:lnTo>
                  <a:lnTo>
                    <a:pt x="237321" y="476279"/>
                  </a:lnTo>
                  <a:lnTo>
                    <a:pt x="247529" y="480174"/>
                  </a:lnTo>
                  <a:lnTo>
                    <a:pt x="257834" y="481558"/>
                  </a:lnTo>
                  <a:lnTo>
                    <a:pt x="268042" y="480554"/>
                  </a:lnTo>
                  <a:lnTo>
                    <a:pt x="277822" y="477303"/>
                  </a:lnTo>
                  <a:lnTo>
                    <a:pt x="287030" y="472116"/>
                  </a:lnTo>
                  <a:lnTo>
                    <a:pt x="295688" y="465230"/>
                  </a:lnTo>
                  <a:lnTo>
                    <a:pt x="303890" y="456722"/>
                  </a:lnTo>
                  <a:lnTo>
                    <a:pt x="311738" y="446777"/>
                  </a:lnTo>
                  <a:lnTo>
                    <a:pt x="319162" y="435509"/>
                  </a:lnTo>
                  <a:lnTo>
                    <a:pt x="325928" y="422890"/>
                  </a:lnTo>
                  <a:lnTo>
                    <a:pt x="331959" y="409024"/>
                  </a:lnTo>
                  <a:lnTo>
                    <a:pt x="337162" y="393967"/>
                  </a:lnTo>
                  <a:lnTo>
                    <a:pt x="341359" y="377650"/>
                  </a:lnTo>
                  <a:lnTo>
                    <a:pt x="344551" y="360148"/>
                  </a:lnTo>
                  <a:lnTo>
                    <a:pt x="346881" y="341496"/>
                  </a:lnTo>
                  <a:lnTo>
                    <a:pt x="348536" y="321613"/>
                  </a:lnTo>
                  <a:lnTo>
                    <a:pt x="349686" y="300568"/>
                  </a:lnTo>
                  <a:lnTo>
                    <a:pt x="350307" y="278554"/>
                  </a:lnTo>
                  <a:lnTo>
                    <a:pt x="350200" y="255792"/>
                  </a:lnTo>
                  <a:lnTo>
                    <a:pt x="349314" y="232484"/>
                  </a:lnTo>
                  <a:lnTo>
                    <a:pt x="347736" y="208952"/>
                  </a:lnTo>
                  <a:lnTo>
                    <a:pt x="345606" y="185620"/>
                  </a:lnTo>
                  <a:lnTo>
                    <a:pt x="343062" y="162708"/>
                  </a:lnTo>
                  <a:lnTo>
                    <a:pt x="340218" y="140408"/>
                  </a:lnTo>
                  <a:lnTo>
                    <a:pt x="337164" y="118966"/>
                  </a:lnTo>
                  <a:lnTo>
                    <a:pt x="333963" y="98444"/>
                  </a:lnTo>
                  <a:lnTo>
                    <a:pt x="330621" y="79097"/>
                  </a:lnTo>
                  <a:lnTo>
                    <a:pt x="326659" y="59364"/>
                  </a:lnTo>
                  <a:lnTo>
                    <a:pt x="320609" y="35275"/>
                  </a:lnTo>
                  <a:lnTo>
                    <a:pt x="310030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2903" y="634277"/>
              <a:ext cx="423688" cy="186946"/>
            </a:xfrm>
            <a:custGeom>
              <a:avLst/>
              <a:gdLst/>
              <a:ahLst/>
              <a:cxnLst/>
              <a:rect l="0" t="0" r="0" b="0"/>
              <a:pathLst>
                <a:path w="423688" h="186946">
                  <a:moveTo>
                    <a:pt x="97304" y="71132"/>
                  </a:moveTo>
                  <a:lnTo>
                    <a:pt x="100036" y="62331"/>
                  </a:lnTo>
                  <a:lnTo>
                    <a:pt x="100898" y="53984"/>
                  </a:lnTo>
                  <a:lnTo>
                    <a:pt x="99904" y="45294"/>
                  </a:lnTo>
                  <a:lnTo>
                    <a:pt x="97192" y="36519"/>
                  </a:lnTo>
                  <a:lnTo>
                    <a:pt x="92759" y="28321"/>
                  </a:lnTo>
                  <a:lnTo>
                    <a:pt x="86770" y="21049"/>
                  </a:lnTo>
                  <a:lnTo>
                    <a:pt x="79512" y="15204"/>
                  </a:lnTo>
                  <a:lnTo>
                    <a:pt x="71285" y="11568"/>
                  </a:lnTo>
                  <a:lnTo>
                    <a:pt x="62361" y="10358"/>
                  </a:lnTo>
                  <a:lnTo>
                    <a:pt x="53271" y="11480"/>
                  </a:lnTo>
                  <a:lnTo>
                    <a:pt x="44783" y="14809"/>
                  </a:lnTo>
                  <a:lnTo>
                    <a:pt x="37264" y="20045"/>
                  </a:lnTo>
                  <a:lnTo>
                    <a:pt x="30725" y="26794"/>
                  </a:lnTo>
                  <a:lnTo>
                    <a:pt x="25017" y="34677"/>
                  </a:lnTo>
                  <a:lnTo>
                    <a:pt x="19953" y="43379"/>
                  </a:lnTo>
                  <a:lnTo>
                    <a:pt x="15364" y="52660"/>
                  </a:lnTo>
                  <a:lnTo>
                    <a:pt x="11113" y="62341"/>
                  </a:lnTo>
                  <a:lnTo>
                    <a:pt x="7107" y="72298"/>
                  </a:lnTo>
                  <a:lnTo>
                    <a:pt x="3601" y="82441"/>
                  </a:lnTo>
                  <a:lnTo>
                    <a:pt x="1158" y="92711"/>
                  </a:lnTo>
                  <a:lnTo>
                    <a:pt x="0" y="103066"/>
                  </a:lnTo>
                  <a:lnTo>
                    <a:pt x="37" y="113479"/>
                  </a:lnTo>
                  <a:lnTo>
                    <a:pt x="1051" y="123930"/>
                  </a:lnTo>
                  <a:lnTo>
                    <a:pt x="2817" y="134398"/>
                  </a:lnTo>
                  <a:lnTo>
                    <a:pt x="5458" y="144546"/>
                  </a:lnTo>
                  <a:lnTo>
                    <a:pt x="9434" y="153755"/>
                  </a:lnTo>
                  <a:lnTo>
                    <a:pt x="14880" y="161748"/>
                  </a:lnTo>
                  <a:lnTo>
                    <a:pt x="21486" y="168096"/>
                  </a:lnTo>
                  <a:lnTo>
                    <a:pt x="28683" y="172080"/>
                  </a:lnTo>
                  <a:lnTo>
                    <a:pt x="36074" y="173527"/>
                  </a:lnTo>
                  <a:lnTo>
                    <a:pt x="43306" y="172567"/>
                  </a:lnTo>
                  <a:lnTo>
                    <a:pt x="50003" y="169347"/>
                  </a:lnTo>
                  <a:lnTo>
                    <a:pt x="56019" y="164184"/>
                  </a:lnTo>
                  <a:lnTo>
                    <a:pt x="61397" y="157485"/>
                  </a:lnTo>
                  <a:lnTo>
                    <a:pt x="66250" y="149635"/>
                  </a:lnTo>
                  <a:lnTo>
                    <a:pt x="70705" y="140954"/>
                  </a:lnTo>
                  <a:lnTo>
                    <a:pt x="74868" y="131688"/>
                  </a:lnTo>
                  <a:lnTo>
                    <a:pt x="78826" y="122017"/>
                  </a:lnTo>
                  <a:lnTo>
                    <a:pt x="82646" y="112138"/>
                  </a:lnTo>
                  <a:lnTo>
                    <a:pt x="86571" y="104638"/>
                  </a:lnTo>
                  <a:lnTo>
                    <a:pt x="90619" y="102541"/>
                  </a:lnTo>
                  <a:lnTo>
                    <a:pt x="94561" y="104576"/>
                  </a:lnTo>
                  <a:lnTo>
                    <a:pt x="98744" y="108992"/>
                  </a:lnTo>
                  <a:lnTo>
                    <a:pt x="103591" y="114504"/>
                  </a:lnTo>
                  <a:lnTo>
                    <a:pt x="109459" y="120192"/>
                  </a:lnTo>
                  <a:lnTo>
                    <a:pt x="116412" y="125596"/>
                  </a:lnTo>
                  <a:lnTo>
                    <a:pt x="124318" y="130261"/>
                  </a:lnTo>
                  <a:lnTo>
                    <a:pt x="132978" y="133589"/>
                  </a:lnTo>
                  <a:lnTo>
                    <a:pt x="142196" y="135389"/>
                  </a:lnTo>
                  <a:lnTo>
                    <a:pt x="151653" y="135637"/>
                  </a:lnTo>
                  <a:lnTo>
                    <a:pt x="160919" y="134295"/>
                  </a:lnTo>
                  <a:lnTo>
                    <a:pt x="169773" y="131501"/>
                  </a:lnTo>
                  <a:lnTo>
                    <a:pt x="178022" y="127356"/>
                  </a:lnTo>
                  <a:lnTo>
                    <a:pt x="185417" y="121834"/>
                  </a:lnTo>
                  <a:lnTo>
                    <a:pt x="191900" y="115048"/>
                  </a:lnTo>
                  <a:lnTo>
                    <a:pt x="197254" y="107222"/>
                  </a:lnTo>
                  <a:lnTo>
                    <a:pt x="201028" y="98600"/>
                  </a:lnTo>
                  <a:lnTo>
                    <a:pt x="203123" y="89466"/>
                  </a:lnTo>
                  <a:lnTo>
                    <a:pt x="203803" y="82520"/>
                  </a:lnTo>
                  <a:lnTo>
                    <a:pt x="203852" y="81178"/>
                  </a:lnTo>
                  <a:lnTo>
                    <a:pt x="204214" y="84774"/>
                  </a:lnTo>
                  <a:lnTo>
                    <a:pt x="205217" y="91860"/>
                  </a:lnTo>
                  <a:lnTo>
                    <a:pt x="206692" y="101290"/>
                  </a:lnTo>
                  <a:lnTo>
                    <a:pt x="208217" y="112274"/>
                  </a:lnTo>
                  <a:lnTo>
                    <a:pt x="209539" y="124185"/>
                  </a:lnTo>
                  <a:lnTo>
                    <a:pt x="210669" y="133152"/>
                  </a:lnTo>
                  <a:lnTo>
                    <a:pt x="211612" y="134793"/>
                  </a:lnTo>
                  <a:lnTo>
                    <a:pt x="212238" y="130694"/>
                  </a:lnTo>
                  <a:lnTo>
                    <a:pt x="212608" y="122929"/>
                  </a:lnTo>
                  <a:lnTo>
                    <a:pt x="212819" y="112880"/>
                  </a:lnTo>
                  <a:lnTo>
                    <a:pt x="212949" y="101407"/>
                  </a:lnTo>
                  <a:lnTo>
                    <a:pt x="213364" y="89199"/>
                  </a:lnTo>
                  <a:lnTo>
                    <a:pt x="214702" y="76889"/>
                  </a:lnTo>
                  <a:lnTo>
                    <a:pt x="217242" y="64830"/>
                  </a:lnTo>
                  <a:lnTo>
                    <a:pt x="221254" y="53775"/>
                  </a:lnTo>
                  <a:lnTo>
                    <a:pt x="227153" y="44934"/>
                  </a:lnTo>
                  <a:lnTo>
                    <a:pt x="234964" y="38778"/>
                  </a:lnTo>
                  <a:lnTo>
                    <a:pt x="243937" y="35441"/>
                  </a:lnTo>
                  <a:lnTo>
                    <a:pt x="252797" y="35080"/>
                  </a:lnTo>
                  <a:lnTo>
                    <a:pt x="260819" y="37470"/>
                  </a:lnTo>
                  <a:lnTo>
                    <a:pt x="267827" y="42293"/>
                  </a:lnTo>
                  <a:lnTo>
                    <a:pt x="273915" y="49324"/>
                  </a:lnTo>
                  <a:lnTo>
                    <a:pt x="279281" y="58197"/>
                  </a:lnTo>
                  <a:lnTo>
                    <a:pt x="284631" y="67259"/>
                  </a:lnTo>
                  <a:lnTo>
                    <a:pt x="290715" y="72699"/>
                  </a:lnTo>
                  <a:lnTo>
                    <a:pt x="296854" y="72617"/>
                  </a:lnTo>
                  <a:lnTo>
                    <a:pt x="302153" y="68774"/>
                  </a:lnTo>
                  <a:lnTo>
                    <a:pt x="306686" y="62603"/>
                  </a:lnTo>
                  <a:lnTo>
                    <a:pt x="310747" y="54944"/>
                  </a:lnTo>
                  <a:lnTo>
                    <a:pt x="314557" y="46318"/>
                  </a:lnTo>
                  <a:lnTo>
                    <a:pt x="318567" y="37222"/>
                  </a:lnTo>
                  <a:lnTo>
                    <a:pt x="323457" y="28178"/>
                  </a:lnTo>
                  <a:lnTo>
                    <a:pt x="329518" y="19473"/>
                  </a:lnTo>
                  <a:lnTo>
                    <a:pt x="336704" y="11659"/>
                  </a:lnTo>
                  <a:lnTo>
                    <a:pt x="344821" y="5618"/>
                  </a:lnTo>
                  <a:lnTo>
                    <a:pt x="353641" y="1679"/>
                  </a:lnTo>
                  <a:lnTo>
                    <a:pt x="362647" y="0"/>
                  </a:lnTo>
                  <a:lnTo>
                    <a:pt x="371072" y="835"/>
                  </a:lnTo>
                  <a:lnTo>
                    <a:pt x="378545" y="4064"/>
                  </a:lnTo>
                  <a:lnTo>
                    <a:pt x="385051" y="9297"/>
                  </a:lnTo>
                  <a:lnTo>
                    <a:pt x="390736" y="16081"/>
                  </a:lnTo>
                  <a:lnTo>
                    <a:pt x="395780" y="24015"/>
                  </a:lnTo>
                  <a:lnTo>
                    <a:pt x="400186" y="33102"/>
                  </a:lnTo>
                  <a:lnTo>
                    <a:pt x="403782" y="43709"/>
                  </a:lnTo>
                  <a:lnTo>
                    <a:pt x="406543" y="55910"/>
                  </a:lnTo>
                  <a:lnTo>
                    <a:pt x="408739" y="69188"/>
                  </a:lnTo>
                  <a:lnTo>
                    <a:pt x="410829" y="82639"/>
                  </a:lnTo>
                  <a:lnTo>
                    <a:pt x="413084" y="95727"/>
                  </a:lnTo>
                  <a:lnTo>
                    <a:pt x="415431" y="108446"/>
                  </a:lnTo>
                  <a:lnTo>
                    <a:pt x="417553" y="121126"/>
                  </a:lnTo>
                  <a:lnTo>
                    <a:pt x="419278" y="133971"/>
                  </a:lnTo>
                  <a:lnTo>
                    <a:pt x="420590" y="146440"/>
                  </a:lnTo>
                  <a:lnTo>
                    <a:pt x="421688" y="158551"/>
                  </a:lnTo>
                  <a:lnTo>
                    <a:pt x="422666" y="171371"/>
                  </a:lnTo>
                  <a:lnTo>
                    <a:pt x="423687" y="186945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388719" y="178904"/>
            <a:ext cx="7265707" cy="797236"/>
            <a:chOff x="1388719" y="178904"/>
            <a:chExt cx="7265707" cy="797236"/>
          </a:xfrm>
        </p:grpSpPr>
        <p:sp>
          <p:nvSpPr>
            <p:cNvPr id="5" name="Freeform 4"/>
            <p:cNvSpPr/>
            <p:nvPr/>
          </p:nvSpPr>
          <p:spPr>
            <a:xfrm>
              <a:off x="1388719" y="617082"/>
              <a:ext cx="180028" cy="194685"/>
            </a:xfrm>
            <a:custGeom>
              <a:avLst/>
              <a:gdLst/>
              <a:ahLst/>
              <a:cxnLst/>
              <a:rect l="0" t="0" r="0" b="0"/>
              <a:pathLst>
                <a:path w="180028" h="194685">
                  <a:moveTo>
                    <a:pt x="22099" y="67270"/>
                  </a:moveTo>
                  <a:lnTo>
                    <a:pt x="28101" y="73003"/>
                  </a:lnTo>
                  <a:lnTo>
                    <a:pt x="34946" y="77287"/>
                  </a:lnTo>
                  <a:lnTo>
                    <a:pt x="43333" y="80489"/>
                  </a:lnTo>
                  <a:lnTo>
                    <a:pt x="52961" y="82677"/>
                  </a:lnTo>
                  <a:lnTo>
                    <a:pt x="63275" y="83726"/>
                  </a:lnTo>
                  <a:lnTo>
                    <a:pt x="73878" y="83659"/>
                  </a:lnTo>
                  <a:lnTo>
                    <a:pt x="84403" y="82316"/>
                  </a:lnTo>
                  <a:lnTo>
                    <a:pt x="94455" y="79291"/>
                  </a:lnTo>
                  <a:lnTo>
                    <a:pt x="103861" y="74511"/>
                  </a:lnTo>
                  <a:lnTo>
                    <a:pt x="112156" y="68031"/>
                  </a:lnTo>
                  <a:lnTo>
                    <a:pt x="118524" y="59861"/>
                  </a:lnTo>
                  <a:lnTo>
                    <a:pt x="122685" y="50194"/>
                  </a:lnTo>
                  <a:lnTo>
                    <a:pt x="124513" y="39806"/>
                  </a:lnTo>
                  <a:lnTo>
                    <a:pt x="123778" y="29915"/>
                  </a:lnTo>
                  <a:lnTo>
                    <a:pt x="120612" y="21166"/>
                  </a:lnTo>
                  <a:lnTo>
                    <a:pt x="115251" y="13821"/>
                  </a:lnTo>
                  <a:lnTo>
                    <a:pt x="107849" y="8030"/>
                  </a:lnTo>
                  <a:lnTo>
                    <a:pt x="98695" y="3703"/>
                  </a:lnTo>
                  <a:lnTo>
                    <a:pt x="88316" y="914"/>
                  </a:lnTo>
                  <a:lnTo>
                    <a:pt x="77366" y="0"/>
                  </a:lnTo>
                  <a:lnTo>
                    <a:pt x="66270" y="972"/>
                  </a:lnTo>
                  <a:lnTo>
                    <a:pt x="55381" y="3571"/>
                  </a:lnTo>
                  <a:lnTo>
                    <a:pt x="45070" y="7447"/>
                  </a:lnTo>
                  <a:lnTo>
                    <a:pt x="35473" y="12279"/>
                  </a:lnTo>
                  <a:lnTo>
                    <a:pt x="26707" y="17962"/>
                  </a:lnTo>
                  <a:lnTo>
                    <a:pt x="18957" y="24600"/>
                  </a:lnTo>
                  <a:lnTo>
                    <a:pt x="12232" y="32179"/>
                  </a:lnTo>
                  <a:lnTo>
                    <a:pt x="6713" y="40725"/>
                  </a:lnTo>
                  <a:lnTo>
                    <a:pt x="2829" y="50372"/>
                  </a:lnTo>
                  <a:lnTo>
                    <a:pt x="660" y="61083"/>
                  </a:lnTo>
                  <a:lnTo>
                    <a:pt x="0" y="72531"/>
                  </a:lnTo>
                  <a:lnTo>
                    <a:pt x="536" y="84207"/>
                  </a:lnTo>
                  <a:lnTo>
                    <a:pt x="1972" y="95799"/>
                  </a:lnTo>
                  <a:lnTo>
                    <a:pt x="4222" y="107192"/>
                  </a:lnTo>
                  <a:lnTo>
                    <a:pt x="7402" y="118374"/>
                  </a:lnTo>
                  <a:lnTo>
                    <a:pt x="11505" y="129373"/>
                  </a:lnTo>
                  <a:lnTo>
                    <a:pt x="16565" y="140065"/>
                  </a:lnTo>
                  <a:lnTo>
                    <a:pt x="22718" y="150178"/>
                  </a:lnTo>
                  <a:lnTo>
                    <a:pt x="29934" y="159609"/>
                  </a:lnTo>
                  <a:lnTo>
                    <a:pt x="38052" y="168248"/>
                  </a:lnTo>
                  <a:lnTo>
                    <a:pt x="46872" y="175906"/>
                  </a:lnTo>
                  <a:lnTo>
                    <a:pt x="56211" y="182566"/>
                  </a:lnTo>
                  <a:lnTo>
                    <a:pt x="65921" y="188038"/>
                  </a:lnTo>
                  <a:lnTo>
                    <a:pt x="75892" y="191891"/>
                  </a:lnTo>
                  <a:lnTo>
                    <a:pt x="86043" y="194038"/>
                  </a:lnTo>
                  <a:lnTo>
                    <a:pt x="96317" y="194684"/>
                  </a:lnTo>
                  <a:lnTo>
                    <a:pt x="106674" y="194138"/>
                  </a:lnTo>
                  <a:lnTo>
                    <a:pt x="117083" y="192699"/>
                  </a:lnTo>
                  <a:lnTo>
                    <a:pt x="127456" y="190579"/>
                  </a:lnTo>
                  <a:lnTo>
                    <a:pt x="138874" y="187586"/>
                  </a:lnTo>
                  <a:lnTo>
                    <a:pt x="154575" y="182343"/>
                  </a:lnTo>
                  <a:lnTo>
                    <a:pt x="180027" y="172555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19428" y="252683"/>
              <a:ext cx="265256" cy="507864"/>
            </a:xfrm>
            <a:custGeom>
              <a:avLst/>
              <a:gdLst/>
              <a:ahLst/>
              <a:cxnLst/>
              <a:rect l="0" t="0" r="0" b="0"/>
              <a:pathLst>
                <a:path w="265256" h="507864">
                  <a:moveTo>
                    <a:pt x="33629" y="0"/>
                  </a:moveTo>
                  <a:lnTo>
                    <a:pt x="30762" y="8936"/>
                  </a:lnTo>
                  <a:lnTo>
                    <a:pt x="28620" y="18563"/>
                  </a:lnTo>
                  <a:lnTo>
                    <a:pt x="27012" y="29846"/>
                  </a:lnTo>
                  <a:lnTo>
                    <a:pt x="25659" y="42340"/>
                  </a:lnTo>
                  <a:lnTo>
                    <a:pt x="24162" y="55172"/>
                  </a:lnTo>
                  <a:lnTo>
                    <a:pt x="22311" y="67790"/>
                  </a:lnTo>
                  <a:lnTo>
                    <a:pt x="20071" y="80000"/>
                  </a:lnTo>
                  <a:lnTo>
                    <a:pt x="17490" y="91795"/>
                  </a:lnTo>
                  <a:lnTo>
                    <a:pt x="14628" y="103209"/>
                  </a:lnTo>
                  <a:lnTo>
                    <a:pt x="11094" y="113168"/>
                  </a:lnTo>
                  <a:lnTo>
                    <a:pt x="6696" y="118589"/>
                  </a:lnTo>
                  <a:lnTo>
                    <a:pt x="2771" y="118208"/>
                  </a:lnTo>
                  <a:lnTo>
                    <a:pt x="546" y="114083"/>
                  </a:lnTo>
                  <a:lnTo>
                    <a:pt x="0" y="107706"/>
                  </a:lnTo>
                  <a:lnTo>
                    <a:pt x="731" y="99906"/>
                  </a:lnTo>
                  <a:lnTo>
                    <a:pt x="2360" y="91182"/>
                  </a:lnTo>
                  <a:lnTo>
                    <a:pt x="4604" y="81851"/>
                  </a:lnTo>
                  <a:lnTo>
                    <a:pt x="7264" y="72117"/>
                  </a:lnTo>
                  <a:lnTo>
                    <a:pt x="10210" y="62122"/>
                  </a:lnTo>
                  <a:lnTo>
                    <a:pt x="13512" y="52118"/>
                  </a:lnTo>
                  <a:lnTo>
                    <a:pt x="17416" y="42473"/>
                  </a:lnTo>
                  <a:lnTo>
                    <a:pt x="22019" y="33367"/>
                  </a:lnTo>
                  <a:lnTo>
                    <a:pt x="27586" y="25286"/>
                  </a:lnTo>
                  <a:lnTo>
                    <a:pt x="34614" y="19069"/>
                  </a:lnTo>
                  <a:lnTo>
                    <a:pt x="43226" y="15007"/>
                  </a:lnTo>
                  <a:lnTo>
                    <a:pt x="52925" y="13077"/>
                  </a:lnTo>
                  <a:lnTo>
                    <a:pt x="62813" y="13211"/>
                  </a:lnTo>
                  <a:lnTo>
                    <a:pt x="72347" y="15156"/>
                  </a:lnTo>
                  <a:lnTo>
                    <a:pt x="81356" y="18713"/>
                  </a:lnTo>
                  <a:lnTo>
                    <a:pt x="89859" y="23833"/>
                  </a:lnTo>
                  <a:lnTo>
                    <a:pt x="97941" y="30355"/>
                  </a:lnTo>
                  <a:lnTo>
                    <a:pt x="105537" y="38341"/>
                  </a:lnTo>
                  <a:lnTo>
                    <a:pt x="112427" y="48136"/>
                  </a:lnTo>
                  <a:lnTo>
                    <a:pt x="118549" y="59765"/>
                  </a:lnTo>
                  <a:lnTo>
                    <a:pt x="123984" y="72981"/>
                  </a:lnTo>
                  <a:lnTo>
                    <a:pt x="128870" y="87448"/>
                  </a:lnTo>
                  <a:lnTo>
                    <a:pt x="133343" y="102837"/>
                  </a:lnTo>
                  <a:lnTo>
                    <a:pt x="137517" y="118558"/>
                  </a:lnTo>
                  <a:lnTo>
                    <a:pt x="141481" y="133799"/>
                  </a:lnTo>
                  <a:lnTo>
                    <a:pt x="145295" y="148168"/>
                  </a:lnTo>
                  <a:lnTo>
                    <a:pt x="148840" y="162121"/>
                  </a:lnTo>
                  <a:lnTo>
                    <a:pt x="151842" y="176709"/>
                  </a:lnTo>
                  <a:lnTo>
                    <a:pt x="154187" y="192496"/>
                  </a:lnTo>
                  <a:lnTo>
                    <a:pt x="155762" y="209543"/>
                  </a:lnTo>
                  <a:lnTo>
                    <a:pt x="156369" y="227678"/>
                  </a:lnTo>
                  <a:lnTo>
                    <a:pt x="155997" y="246658"/>
                  </a:lnTo>
                  <a:lnTo>
                    <a:pt x="154781" y="266099"/>
                  </a:lnTo>
                  <a:lnTo>
                    <a:pt x="152902" y="285516"/>
                  </a:lnTo>
                  <a:lnTo>
                    <a:pt x="150530" y="304644"/>
                  </a:lnTo>
                  <a:lnTo>
                    <a:pt x="147804" y="323417"/>
                  </a:lnTo>
                  <a:lnTo>
                    <a:pt x="144829" y="341868"/>
                  </a:lnTo>
                  <a:lnTo>
                    <a:pt x="141677" y="360052"/>
                  </a:lnTo>
                  <a:lnTo>
                    <a:pt x="138239" y="377706"/>
                  </a:lnTo>
                  <a:lnTo>
                    <a:pt x="134245" y="394269"/>
                  </a:lnTo>
                  <a:lnTo>
                    <a:pt x="129593" y="409523"/>
                  </a:lnTo>
                  <a:lnTo>
                    <a:pt x="124332" y="423563"/>
                  </a:lnTo>
                  <a:lnTo>
                    <a:pt x="118575" y="436615"/>
                  </a:lnTo>
                  <a:lnTo>
                    <a:pt x="112443" y="448912"/>
                  </a:lnTo>
                  <a:lnTo>
                    <a:pt x="106037" y="460494"/>
                  </a:lnTo>
                  <a:lnTo>
                    <a:pt x="99438" y="471214"/>
                  </a:lnTo>
                  <a:lnTo>
                    <a:pt x="92695" y="481051"/>
                  </a:lnTo>
                  <a:lnTo>
                    <a:pt x="85523" y="489794"/>
                  </a:lnTo>
                  <a:lnTo>
                    <a:pt x="77337" y="496989"/>
                  </a:lnTo>
                  <a:lnTo>
                    <a:pt x="67908" y="502520"/>
                  </a:lnTo>
                  <a:lnTo>
                    <a:pt x="57642" y="506251"/>
                  </a:lnTo>
                  <a:lnTo>
                    <a:pt x="47366" y="507863"/>
                  </a:lnTo>
                  <a:lnTo>
                    <a:pt x="37572" y="507382"/>
                  </a:lnTo>
                  <a:lnTo>
                    <a:pt x="28558" y="504789"/>
                  </a:lnTo>
                  <a:lnTo>
                    <a:pt x="20583" y="499858"/>
                  </a:lnTo>
                  <a:lnTo>
                    <a:pt x="13678" y="492695"/>
                  </a:lnTo>
                  <a:lnTo>
                    <a:pt x="8025" y="483820"/>
                  </a:lnTo>
                  <a:lnTo>
                    <a:pt x="4044" y="473962"/>
                  </a:lnTo>
                  <a:lnTo>
                    <a:pt x="1807" y="463633"/>
                  </a:lnTo>
                  <a:lnTo>
                    <a:pt x="1100" y="453108"/>
                  </a:lnTo>
                  <a:lnTo>
                    <a:pt x="1604" y="442517"/>
                  </a:lnTo>
                  <a:lnTo>
                    <a:pt x="3018" y="431914"/>
                  </a:lnTo>
                  <a:lnTo>
                    <a:pt x="5253" y="421319"/>
                  </a:lnTo>
                  <a:lnTo>
                    <a:pt x="8423" y="410739"/>
                  </a:lnTo>
                  <a:lnTo>
                    <a:pt x="12520" y="400181"/>
                  </a:lnTo>
                  <a:lnTo>
                    <a:pt x="17575" y="389970"/>
                  </a:lnTo>
                  <a:lnTo>
                    <a:pt x="23725" y="380719"/>
                  </a:lnTo>
                  <a:lnTo>
                    <a:pt x="30935" y="372698"/>
                  </a:lnTo>
                  <a:lnTo>
                    <a:pt x="38878" y="366329"/>
                  </a:lnTo>
                  <a:lnTo>
                    <a:pt x="47049" y="362333"/>
                  </a:lnTo>
                  <a:lnTo>
                    <a:pt x="55138" y="360867"/>
                  </a:lnTo>
                  <a:lnTo>
                    <a:pt x="63196" y="361476"/>
                  </a:lnTo>
                  <a:lnTo>
                    <a:pt x="71518" y="363396"/>
                  </a:lnTo>
                  <a:lnTo>
                    <a:pt x="80262" y="366054"/>
                  </a:lnTo>
                  <a:lnTo>
                    <a:pt x="89270" y="369273"/>
                  </a:lnTo>
                  <a:lnTo>
                    <a:pt x="98171" y="373178"/>
                  </a:lnTo>
                  <a:lnTo>
                    <a:pt x="106757" y="377799"/>
                  </a:lnTo>
                  <a:lnTo>
                    <a:pt x="115151" y="383053"/>
                  </a:lnTo>
                  <a:lnTo>
                    <a:pt x="123700" y="388812"/>
                  </a:lnTo>
                  <a:lnTo>
                    <a:pt x="132601" y="394949"/>
                  </a:lnTo>
                  <a:lnTo>
                    <a:pt x="141884" y="401360"/>
                  </a:lnTo>
                  <a:lnTo>
                    <a:pt x="151501" y="407963"/>
                  </a:lnTo>
                  <a:lnTo>
                    <a:pt x="161387" y="414691"/>
                  </a:lnTo>
                  <a:lnTo>
                    <a:pt x="171637" y="421174"/>
                  </a:lnTo>
                  <a:lnTo>
                    <a:pt x="182503" y="426768"/>
                  </a:lnTo>
                  <a:lnTo>
                    <a:pt x="194064" y="431190"/>
                  </a:lnTo>
                  <a:lnTo>
                    <a:pt x="206031" y="434305"/>
                  </a:lnTo>
                  <a:lnTo>
                    <a:pt x="219223" y="436155"/>
                  </a:lnTo>
                  <a:lnTo>
                    <a:pt x="237035" y="435780"/>
                  </a:lnTo>
                  <a:lnTo>
                    <a:pt x="265255" y="431669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26839" y="501156"/>
              <a:ext cx="165097" cy="183248"/>
            </a:xfrm>
            <a:custGeom>
              <a:avLst/>
              <a:gdLst/>
              <a:ahLst/>
              <a:cxnLst/>
              <a:rect l="0" t="0" r="0" b="0"/>
              <a:pathLst>
                <a:path w="165097" h="183248">
                  <a:moveTo>
                    <a:pt x="0" y="88439"/>
                  </a:moveTo>
                  <a:lnTo>
                    <a:pt x="8935" y="91239"/>
                  </a:lnTo>
                  <a:lnTo>
                    <a:pt x="18562" y="92741"/>
                  </a:lnTo>
                  <a:lnTo>
                    <a:pt x="29850" y="93052"/>
                  </a:lnTo>
                  <a:lnTo>
                    <a:pt x="42517" y="92546"/>
                  </a:lnTo>
                  <a:lnTo>
                    <a:pt x="55997" y="91726"/>
                  </a:lnTo>
                  <a:lnTo>
                    <a:pt x="69864" y="90901"/>
                  </a:lnTo>
                  <a:lnTo>
                    <a:pt x="83727" y="89872"/>
                  </a:lnTo>
                  <a:lnTo>
                    <a:pt x="97170" y="88049"/>
                  </a:lnTo>
                  <a:lnTo>
                    <a:pt x="110014" y="85156"/>
                  </a:lnTo>
                  <a:lnTo>
                    <a:pt x="122109" y="81230"/>
                  </a:lnTo>
                  <a:lnTo>
                    <a:pt x="133246" y="76446"/>
                  </a:lnTo>
                  <a:lnTo>
                    <a:pt x="143394" y="70992"/>
                  </a:lnTo>
                  <a:lnTo>
                    <a:pt x="152193" y="64720"/>
                  </a:lnTo>
                  <a:lnTo>
                    <a:pt x="158901" y="57153"/>
                  </a:lnTo>
                  <a:lnTo>
                    <a:pt x="163287" y="48151"/>
                  </a:lnTo>
                  <a:lnTo>
                    <a:pt x="165096" y="38344"/>
                  </a:lnTo>
                  <a:lnTo>
                    <a:pt x="163816" y="28910"/>
                  </a:lnTo>
                  <a:lnTo>
                    <a:pt x="159471" y="20499"/>
                  </a:lnTo>
                  <a:lnTo>
                    <a:pt x="152503" y="13397"/>
                  </a:lnTo>
                  <a:lnTo>
                    <a:pt x="143484" y="7778"/>
                  </a:lnTo>
                  <a:lnTo>
                    <a:pt x="132948" y="3567"/>
                  </a:lnTo>
                  <a:lnTo>
                    <a:pt x="121489" y="860"/>
                  </a:lnTo>
                  <a:lnTo>
                    <a:pt x="109740" y="0"/>
                  </a:lnTo>
                  <a:lnTo>
                    <a:pt x="98072" y="1009"/>
                  </a:lnTo>
                  <a:lnTo>
                    <a:pt x="86783" y="3633"/>
                  </a:lnTo>
                  <a:lnTo>
                    <a:pt x="76195" y="7526"/>
                  </a:lnTo>
                  <a:lnTo>
                    <a:pt x="66409" y="12369"/>
                  </a:lnTo>
                  <a:lnTo>
                    <a:pt x="57514" y="18060"/>
                  </a:lnTo>
                  <a:lnTo>
                    <a:pt x="49677" y="24702"/>
                  </a:lnTo>
                  <a:lnTo>
                    <a:pt x="42889" y="32284"/>
                  </a:lnTo>
                  <a:lnTo>
                    <a:pt x="37159" y="40833"/>
                  </a:lnTo>
                  <a:lnTo>
                    <a:pt x="32599" y="50481"/>
                  </a:lnTo>
                  <a:lnTo>
                    <a:pt x="29164" y="61198"/>
                  </a:lnTo>
                  <a:lnTo>
                    <a:pt x="26840" y="72819"/>
                  </a:lnTo>
                  <a:lnTo>
                    <a:pt x="25720" y="85144"/>
                  </a:lnTo>
                  <a:lnTo>
                    <a:pt x="25748" y="97981"/>
                  </a:lnTo>
                  <a:lnTo>
                    <a:pt x="26902" y="110854"/>
                  </a:lnTo>
                  <a:lnTo>
                    <a:pt x="29271" y="123036"/>
                  </a:lnTo>
                  <a:lnTo>
                    <a:pt x="32795" y="134189"/>
                  </a:lnTo>
                  <a:lnTo>
                    <a:pt x="37449" y="144321"/>
                  </a:lnTo>
                  <a:lnTo>
                    <a:pt x="43321" y="153594"/>
                  </a:lnTo>
                  <a:lnTo>
                    <a:pt x="50350" y="162191"/>
                  </a:lnTo>
                  <a:lnTo>
                    <a:pt x="58511" y="169797"/>
                  </a:lnTo>
                  <a:lnTo>
                    <a:pt x="67891" y="175629"/>
                  </a:lnTo>
                  <a:lnTo>
                    <a:pt x="78415" y="179409"/>
                  </a:lnTo>
                  <a:lnTo>
                    <a:pt x="89668" y="181473"/>
                  </a:lnTo>
                  <a:lnTo>
                    <a:pt x="102294" y="182717"/>
                  </a:lnTo>
                  <a:lnTo>
                    <a:pt x="119636" y="183247"/>
                  </a:lnTo>
                  <a:lnTo>
                    <a:pt x="147399" y="183196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01563" y="514900"/>
              <a:ext cx="256945" cy="461240"/>
            </a:xfrm>
            <a:custGeom>
              <a:avLst/>
              <a:gdLst/>
              <a:ahLst/>
              <a:cxnLst/>
              <a:rect l="0" t="0" r="0" b="0"/>
              <a:pathLst>
                <a:path w="256945" h="461240">
                  <a:moveTo>
                    <a:pt x="109545" y="137866"/>
                  </a:moveTo>
                  <a:lnTo>
                    <a:pt x="115279" y="131865"/>
                  </a:lnTo>
                  <a:lnTo>
                    <a:pt x="119563" y="125020"/>
                  </a:lnTo>
                  <a:lnTo>
                    <a:pt x="122764" y="116632"/>
                  </a:lnTo>
                  <a:lnTo>
                    <a:pt x="124953" y="107005"/>
                  </a:lnTo>
                  <a:lnTo>
                    <a:pt x="126002" y="96690"/>
                  </a:lnTo>
                  <a:lnTo>
                    <a:pt x="125939" y="86087"/>
                  </a:lnTo>
                  <a:lnTo>
                    <a:pt x="124769" y="75562"/>
                  </a:lnTo>
                  <a:lnTo>
                    <a:pt x="122393" y="65510"/>
                  </a:lnTo>
                  <a:lnTo>
                    <a:pt x="118870" y="56091"/>
                  </a:lnTo>
                  <a:lnTo>
                    <a:pt x="114388" y="47278"/>
                  </a:lnTo>
                  <a:lnTo>
                    <a:pt x="109163" y="38965"/>
                  </a:lnTo>
                  <a:lnTo>
                    <a:pt x="103387" y="31040"/>
                  </a:lnTo>
                  <a:lnTo>
                    <a:pt x="97052" y="23562"/>
                  </a:lnTo>
                  <a:lnTo>
                    <a:pt x="89969" y="16759"/>
                  </a:lnTo>
                  <a:lnTo>
                    <a:pt x="82092" y="10708"/>
                  </a:lnTo>
                  <a:lnTo>
                    <a:pt x="73514" y="5661"/>
                  </a:lnTo>
                  <a:lnTo>
                    <a:pt x="64377" y="2101"/>
                  </a:lnTo>
                  <a:lnTo>
                    <a:pt x="54827" y="164"/>
                  </a:lnTo>
                  <a:lnTo>
                    <a:pt x="45143" y="0"/>
                  </a:lnTo>
                  <a:lnTo>
                    <a:pt x="35722" y="1934"/>
                  </a:lnTo>
                  <a:lnTo>
                    <a:pt x="26767" y="5950"/>
                  </a:lnTo>
                  <a:lnTo>
                    <a:pt x="18620" y="12070"/>
                  </a:lnTo>
                  <a:lnTo>
                    <a:pt x="11826" y="20521"/>
                  </a:lnTo>
                  <a:lnTo>
                    <a:pt x="6560" y="31197"/>
                  </a:lnTo>
                  <a:lnTo>
                    <a:pt x="2837" y="43414"/>
                  </a:lnTo>
                  <a:lnTo>
                    <a:pt x="697" y="56137"/>
                  </a:lnTo>
                  <a:lnTo>
                    <a:pt x="0" y="68719"/>
                  </a:lnTo>
                  <a:lnTo>
                    <a:pt x="649" y="80757"/>
                  </a:lnTo>
                  <a:lnTo>
                    <a:pt x="2671" y="91914"/>
                  </a:lnTo>
                  <a:lnTo>
                    <a:pt x="5963" y="102104"/>
                  </a:lnTo>
                  <a:lnTo>
                    <a:pt x="10629" y="110946"/>
                  </a:lnTo>
                  <a:lnTo>
                    <a:pt x="17042" y="117690"/>
                  </a:lnTo>
                  <a:lnTo>
                    <a:pt x="25238" y="122113"/>
                  </a:lnTo>
                  <a:lnTo>
                    <a:pt x="34657" y="124287"/>
                  </a:lnTo>
                  <a:lnTo>
                    <a:pt x="44356" y="124318"/>
                  </a:lnTo>
                  <a:lnTo>
                    <a:pt x="53764" y="122485"/>
                  </a:lnTo>
                  <a:lnTo>
                    <a:pt x="62687" y="119002"/>
                  </a:lnTo>
                  <a:lnTo>
                    <a:pt x="71133" y="113933"/>
                  </a:lnTo>
                  <a:lnTo>
                    <a:pt x="79177" y="107481"/>
                  </a:lnTo>
                  <a:lnTo>
                    <a:pt x="86766" y="100919"/>
                  </a:lnTo>
                  <a:lnTo>
                    <a:pt x="94293" y="97012"/>
                  </a:lnTo>
                  <a:lnTo>
                    <a:pt x="101624" y="97353"/>
                  </a:lnTo>
                  <a:lnTo>
                    <a:pt x="107394" y="101350"/>
                  </a:lnTo>
                  <a:lnTo>
                    <a:pt x="111497" y="108200"/>
                  </a:lnTo>
                  <a:lnTo>
                    <a:pt x="114309" y="117354"/>
                  </a:lnTo>
                  <a:lnTo>
                    <a:pt x="116212" y="128538"/>
                  </a:lnTo>
                  <a:lnTo>
                    <a:pt x="117490" y="141433"/>
                  </a:lnTo>
                  <a:lnTo>
                    <a:pt x="118347" y="155837"/>
                  </a:lnTo>
                  <a:lnTo>
                    <a:pt x="118921" y="171715"/>
                  </a:lnTo>
                  <a:lnTo>
                    <a:pt x="119304" y="188918"/>
                  </a:lnTo>
                  <a:lnTo>
                    <a:pt x="119560" y="207200"/>
                  </a:lnTo>
                  <a:lnTo>
                    <a:pt x="119731" y="226304"/>
                  </a:lnTo>
                  <a:lnTo>
                    <a:pt x="119845" y="246007"/>
                  </a:lnTo>
                  <a:lnTo>
                    <a:pt x="119921" y="266137"/>
                  </a:lnTo>
                  <a:lnTo>
                    <a:pt x="119972" y="286563"/>
                  </a:lnTo>
                  <a:lnTo>
                    <a:pt x="120011" y="307180"/>
                  </a:lnTo>
                  <a:lnTo>
                    <a:pt x="120206" y="327431"/>
                  </a:lnTo>
                  <a:lnTo>
                    <a:pt x="120870" y="346350"/>
                  </a:lnTo>
                  <a:lnTo>
                    <a:pt x="122128" y="363522"/>
                  </a:lnTo>
                  <a:lnTo>
                    <a:pt x="123788" y="379189"/>
                  </a:lnTo>
                  <a:lnTo>
                    <a:pt x="125440" y="393946"/>
                  </a:lnTo>
                  <a:lnTo>
                    <a:pt x="126841" y="408245"/>
                  </a:lnTo>
                  <a:lnTo>
                    <a:pt x="127763" y="422174"/>
                  </a:lnTo>
                  <a:lnTo>
                    <a:pt x="127924" y="435549"/>
                  </a:lnTo>
                  <a:lnTo>
                    <a:pt x="127279" y="448225"/>
                  </a:lnTo>
                  <a:lnTo>
                    <a:pt x="126935" y="457796"/>
                  </a:lnTo>
                  <a:lnTo>
                    <a:pt x="128065" y="461239"/>
                  </a:lnTo>
                  <a:lnTo>
                    <a:pt x="130105" y="459597"/>
                  </a:lnTo>
                  <a:lnTo>
                    <a:pt x="132813" y="454776"/>
                  </a:lnTo>
                  <a:lnTo>
                    <a:pt x="136310" y="448358"/>
                  </a:lnTo>
                  <a:lnTo>
                    <a:pt x="140625" y="441268"/>
                  </a:lnTo>
                  <a:lnTo>
                    <a:pt x="145657" y="433961"/>
                  </a:lnTo>
                  <a:lnTo>
                    <a:pt x="151258" y="426628"/>
                  </a:lnTo>
                  <a:lnTo>
                    <a:pt x="157291" y="419340"/>
                  </a:lnTo>
                  <a:lnTo>
                    <a:pt x="163799" y="412112"/>
                  </a:lnTo>
                  <a:lnTo>
                    <a:pt x="170999" y="404939"/>
                  </a:lnTo>
                  <a:lnTo>
                    <a:pt x="178959" y="397815"/>
                  </a:lnTo>
                  <a:lnTo>
                    <a:pt x="187763" y="390892"/>
                  </a:lnTo>
                  <a:lnTo>
                    <a:pt x="197583" y="384468"/>
                  </a:lnTo>
                  <a:lnTo>
                    <a:pt x="208396" y="378671"/>
                  </a:lnTo>
                  <a:lnTo>
                    <a:pt x="219447" y="373610"/>
                  </a:lnTo>
                  <a:lnTo>
                    <a:pt x="230427" y="368967"/>
                  </a:lnTo>
                  <a:lnTo>
                    <a:pt x="242302" y="364337"/>
                  </a:lnTo>
                  <a:lnTo>
                    <a:pt x="256944" y="358965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90729" y="526424"/>
              <a:ext cx="130951" cy="117122"/>
            </a:xfrm>
            <a:custGeom>
              <a:avLst/>
              <a:gdLst/>
              <a:ahLst/>
              <a:cxnLst/>
              <a:rect l="0" t="0" r="0" b="0"/>
              <a:pathLst>
                <a:path w="130951" h="117122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7" y="45289"/>
                  </a:lnTo>
                  <a:lnTo>
                    <a:pt x="4220" y="56325"/>
                  </a:lnTo>
                  <a:lnTo>
                    <a:pt x="6902" y="67819"/>
                  </a:lnTo>
                  <a:lnTo>
                    <a:pt x="10374" y="78992"/>
                  </a:lnTo>
                  <a:lnTo>
                    <a:pt x="14678" y="89419"/>
                  </a:lnTo>
                  <a:lnTo>
                    <a:pt x="20042" y="98705"/>
                  </a:lnTo>
                  <a:lnTo>
                    <a:pt x="26931" y="106337"/>
                  </a:lnTo>
                  <a:lnTo>
                    <a:pt x="35451" y="112193"/>
                  </a:lnTo>
                  <a:lnTo>
                    <a:pt x="45088" y="115989"/>
                  </a:lnTo>
                  <a:lnTo>
                    <a:pt x="54934" y="117121"/>
                  </a:lnTo>
                  <a:lnTo>
                    <a:pt x="64435" y="115512"/>
                  </a:lnTo>
                  <a:lnTo>
                    <a:pt x="73253" y="111519"/>
                  </a:lnTo>
                  <a:lnTo>
                    <a:pt x="81094" y="105642"/>
                  </a:lnTo>
                  <a:lnTo>
                    <a:pt x="87919" y="98362"/>
                  </a:lnTo>
                  <a:lnTo>
                    <a:pt x="93857" y="90071"/>
                  </a:lnTo>
                  <a:lnTo>
                    <a:pt x="99095" y="81070"/>
                  </a:lnTo>
                  <a:lnTo>
                    <a:pt x="103812" y="71586"/>
                  </a:lnTo>
                  <a:lnTo>
                    <a:pt x="108195" y="62038"/>
                  </a:lnTo>
                  <a:lnTo>
                    <a:pt x="112980" y="52010"/>
                  </a:lnTo>
                  <a:lnTo>
                    <a:pt x="119709" y="39505"/>
                  </a:lnTo>
                  <a:lnTo>
                    <a:pt x="130950" y="21057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87563" y="526424"/>
              <a:ext cx="7816" cy="136872"/>
            </a:xfrm>
            <a:custGeom>
              <a:avLst/>
              <a:gdLst/>
              <a:ahLst/>
              <a:cxnLst/>
              <a:rect l="0" t="0" r="0" b="0"/>
              <a:pathLst>
                <a:path w="7816" h="136872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3"/>
                  </a:lnTo>
                  <a:lnTo>
                    <a:pt x="1897" y="72260"/>
                  </a:lnTo>
                  <a:lnTo>
                    <a:pt x="3394" y="85159"/>
                  </a:lnTo>
                  <a:lnTo>
                    <a:pt x="5273" y="104202"/>
                  </a:lnTo>
                  <a:lnTo>
                    <a:pt x="7815" y="136871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05906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58549" y="484310"/>
              <a:ext cx="115814" cy="181200"/>
            </a:xfrm>
            <a:custGeom>
              <a:avLst/>
              <a:gdLst/>
              <a:ahLst/>
              <a:cxnLst/>
              <a:rect l="0" t="0" r="0" b="0"/>
              <a:pathLst>
                <a:path w="115814" h="181200">
                  <a:moveTo>
                    <a:pt x="0" y="0"/>
                  </a:moveTo>
                  <a:lnTo>
                    <a:pt x="2933" y="8869"/>
                  </a:lnTo>
                  <a:lnTo>
                    <a:pt x="5715" y="17856"/>
                  </a:lnTo>
                  <a:lnTo>
                    <a:pt x="8620" y="27846"/>
                  </a:lnTo>
                  <a:lnTo>
                    <a:pt x="11833" y="38654"/>
                  </a:lnTo>
                  <a:lnTo>
                    <a:pt x="15646" y="49817"/>
                  </a:lnTo>
                  <a:lnTo>
                    <a:pt x="20159" y="61027"/>
                  </a:lnTo>
                  <a:lnTo>
                    <a:pt x="25150" y="72312"/>
                  </a:lnTo>
                  <a:lnTo>
                    <a:pt x="30189" y="83945"/>
                  </a:lnTo>
                  <a:lnTo>
                    <a:pt x="35025" y="96059"/>
                  </a:lnTo>
                  <a:lnTo>
                    <a:pt x="39746" y="108482"/>
                  </a:lnTo>
                  <a:lnTo>
                    <a:pt x="44675" y="120828"/>
                  </a:lnTo>
                  <a:lnTo>
                    <a:pt x="49991" y="132875"/>
                  </a:lnTo>
                  <a:lnTo>
                    <a:pt x="55714" y="144577"/>
                  </a:lnTo>
                  <a:lnTo>
                    <a:pt x="61788" y="155967"/>
                  </a:lnTo>
                  <a:lnTo>
                    <a:pt x="68140" y="167067"/>
                  </a:lnTo>
                  <a:lnTo>
                    <a:pt x="74768" y="176374"/>
                  </a:lnTo>
                  <a:lnTo>
                    <a:pt x="80965" y="181199"/>
                  </a:lnTo>
                  <a:lnTo>
                    <a:pt x="85764" y="181094"/>
                  </a:lnTo>
                  <a:lnTo>
                    <a:pt x="89549" y="177294"/>
                  </a:lnTo>
                  <a:lnTo>
                    <a:pt x="92863" y="171056"/>
                  </a:lnTo>
                  <a:lnTo>
                    <a:pt x="95868" y="162938"/>
                  </a:lnTo>
                  <a:lnTo>
                    <a:pt x="98404" y="152893"/>
                  </a:lnTo>
                  <a:lnTo>
                    <a:pt x="100395" y="141019"/>
                  </a:lnTo>
                  <a:lnTo>
                    <a:pt x="102046" y="127769"/>
                  </a:lnTo>
                  <a:lnTo>
                    <a:pt x="103757" y="113793"/>
                  </a:lnTo>
                  <a:lnTo>
                    <a:pt x="105753" y="99538"/>
                  </a:lnTo>
                  <a:lnTo>
                    <a:pt x="107932" y="85251"/>
                  </a:lnTo>
                  <a:lnTo>
                    <a:pt x="110170" y="69357"/>
                  </a:lnTo>
                  <a:lnTo>
                    <a:pt x="112666" y="47112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30083" y="511367"/>
              <a:ext cx="228550" cy="145293"/>
            </a:xfrm>
            <a:custGeom>
              <a:avLst/>
              <a:gdLst/>
              <a:ahLst/>
              <a:cxnLst/>
              <a:rect l="0" t="0" r="0" b="0"/>
              <a:pathLst>
                <a:path w="228550" h="145293">
                  <a:moveTo>
                    <a:pt x="91678" y="67700"/>
                  </a:moveTo>
                  <a:lnTo>
                    <a:pt x="88745" y="58899"/>
                  </a:lnTo>
                  <a:lnTo>
                    <a:pt x="85962" y="50552"/>
                  </a:lnTo>
                  <a:lnTo>
                    <a:pt x="83058" y="41858"/>
                  </a:lnTo>
                  <a:lnTo>
                    <a:pt x="79845" y="32910"/>
                  </a:lnTo>
                  <a:lnTo>
                    <a:pt x="76031" y="24063"/>
                  </a:lnTo>
                  <a:lnTo>
                    <a:pt x="71510" y="15542"/>
                  </a:lnTo>
                  <a:lnTo>
                    <a:pt x="66174" y="8045"/>
                  </a:lnTo>
                  <a:lnTo>
                    <a:pt x="59837" y="2761"/>
                  </a:lnTo>
                  <a:lnTo>
                    <a:pt x="52504" y="144"/>
                  </a:lnTo>
                  <a:lnTo>
                    <a:pt x="44478" y="0"/>
                  </a:lnTo>
                  <a:lnTo>
                    <a:pt x="36253" y="1873"/>
                  </a:lnTo>
                  <a:lnTo>
                    <a:pt x="28141" y="5286"/>
                  </a:lnTo>
                  <a:lnTo>
                    <a:pt x="20578" y="10150"/>
                  </a:lnTo>
                  <a:lnTo>
                    <a:pt x="14184" y="16754"/>
                  </a:lnTo>
                  <a:lnTo>
                    <a:pt x="9185" y="25116"/>
                  </a:lnTo>
                  <a:lnTo>
                    <a:pt x="5474" y="34999"/>
                  </a:lnTo>
                  <a:lnTo>
                    <a:pt x="2810" y="46082"/>
                  </a:lnTo>
                  <a:lnTo>
                    <a:pt x="948" y="58052"/>
                  </a:lnTo>
                  <a:lnTo>
                    <a:pt x="0" y="70497"/>
                  </a:lnTo>
                  <a:lnTo>
                    <a:pt x="411" y="82917"/>
                  </a:lnTo>
                  <a:lnTo>
                    <a:pt x="2320" y="95039"/>
                  </a:lnTo>
                  <a:lnTo>
                    <a:pt x="5738" y="106635"/>
                  </a:lnTo>
                  <a:lnTo>
                    <a:pt x="10706" y="117430"/>
                  </a:lnTo>
                  <a:lnTo>
                    <a:pt x="17082" y="127340"/>
                  </a:lnTo>
                  <a:lnTo>
                    <a:pt x="24449" y="135809"/>
                  </a:lnTo>
                  <a:lnTo>
                    <a:pt x="32223" y="141763"/>
                  </a:lnTo>
                  <a:lnTo>
                    <a:pt x="40039" y="144838"/>
                  </a:lnTo>
                  <a:lnTo>
                    <a:pt x="47741" y="145292"/>
                  </a:lnTo>
                  <a:lnTo>
                    <a:pt x="55292" y="143628"/>
                  </a:lnTo>
                  <a:lnTo>
                    <a:pt x="62700" y="140352"/>
                  </a:lnTo>
                  <a:lnTo>
                    <a:pt x="69827" y="135410"/>
                  </a:lnTo>
                  <a:lnTo>
                    <a:pt x="76394" y="128221"/>
                  </a:lnTo>
                  <a:lnTo>
                    <a:pt x="82291" y="118653"/>
                  </a:lnTo>
                  <a:lnTo>
                    <a:pt x="87404" y="107145"/>
                  </a:lnTo>
                  <a:lnTo>
                    <a:pt x="91541" y="94433"/>
                  </a:lnTo>
                  <a:lnTo>
                    <a:pt x="94708" y="81098"/>
                  </a:lnTo>
                  <a:lnTo>
                    <a:pt x="97559" y="68592"/>
                  </a:lnTo>
                  <a:lnTo>
                    <a:pt x="101120" y="60644"/>
                  </a:lnTo>
                  <a:lnTo>
                    <a:pt x="105252" y="59489"/>
                  </a:lnTo>
                  <a:lnTo>
                    <a:pt x="109218" y="63395"/>
                  </a:lnTo>
                  <a:lnTo>
                    <a:pt x="113094" y="70340"/>
                  </a:lnTo>
                  <a:lnTo>
                    <a:pt x="117294" y="78580"/>
                  </a:lnTo>
                  <a:lnTo>
                    <a:pt x="122036" y="87108"/>
                  </a:lnTo>
                  <a:lnTo>
                    <a:pt x="127329" y="95490"/>
                  </a:lnTo>
                  <a:lnTo>
                    <a:pt x="133095" y="103598"/>
                  </a:lnTo>
                  <a:lnTo>
                    <a:pt x="139231" y="111428"/>
                  </a:lnTo>
                  <a:lnTo>
                    <a:pt x="145806" y="118861"/>
                  </a:lnTo>
                  <a:lnTo>
                    <a:pt x="153050" y="125646"/>
                  </a:lnTo>
                  <a:lnTo>
                    <a:pt x="161033" y="131689"/>
                  </a:lnTo>
                  <a:lnTo>
                    <a:pt x="169682" y="136733"/>
                  </a:lnTo>
                  <a:lnTo>
                    <a:pt x="178865" y="140292"/>
                  </a:lnTo>
                  <a:lnTo>
                    <a:pt x="188438" y="142243"/>
                  </a:lnTo>
                  <a:lnTo>
                    <a:pt x="197833" y="142922"/>
                  </a:lnTo>
                  <a:lnTo>
                    <a:pt x="206991" y="143011"/>
                  </a:lnTo>
                  <a:lnTo>
                    <a:pt x="216715" y="142517"/>
                  </a:lnTo>
                  <a:lnTo>
                    <a:pt x="228549" y="141399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69160" y="294797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1" y="11803"/>
                  </a:lnTo>
                  <a:lnTo>
                    <a:pt x="1" y="23572"/>
                  </a:lnTo>
                  <a:lnTo>
                    <a:pt x="1" y="36467"/>
                  </a:lnTo>
                  <a:lnTo>
                    <a:pt x="1" y="50488"/>
                  </a:lnTo>
                  <a:lnTo>
                    <a:pt x="1" y="65464"/>
                  </a:lnTo>
                  <a:lnTo>
                    <a:pt x="5" y="81191"/>
                  </a:lnTo>
                  <a:lnTo>
                    <a:pt x="178" y="97639"/>
                  </a:lnTo>
                  <a:lnTo>
                    <a:pt x="826" y="114960"/>
                  </a:lnTo>
                  <a:lnTo>
                    <a:pt x="2075" y="133159"/>
                  </a:lnTo>
                  <a:lnTo>
                    <a:pt x="3728" y="151955"/>
                  </a:lnTo>
                  <a:lnTo>
                    <a:pt x="5376" y="170878"/>
                  </a:lnTo>
                  <a:lnTo>
                    <a:pt x="6783" y="189644"/>
                  </a:lnTo>
                  <a:lnTo>
                    <a:pt x="8049" y="208161"/>
                  </a:lnTo>
                  <a:lnTo>
                    <a:pt x="9505" y="226434"/>
                  </a:lnTo>
                  <a:lnTo>
                    <a:pt x="11332" y="244500"/>
                  </a:lnTo>
                  <a:lnTo>
                    <a:pt x="13389" y="262243"/>
                  </a:lnTo>
                  <a:lnTo>
                    <a:pt x="15317" y="279397"/>
                  </a:lnTo>
                  <a:lnTo>
                    <a:pt x="16915" y="295861"/>
                  </a:lnTo>
                  <a:lnTo>
                    <a:pt x="18310" y="311529"/>
                  </a:lnTo>
                  <a:lnTo>
                    <a:pt x="19854" y="326212"/>
                  </a:lnTo>
                  <a:lnTo>
                    <a:pt x="21740" y="339886"/>
                  </a:lnTo>
                  <a:lnTo>
                    <a:pt x="23847" y="352047"/>
                  </a:lnTo>
                  <a:lnTo>
                    <a:pt x="26029" y="362717"/>
                  </a:lnTo>
                  <a:lnTo>
                    <a:pt x="28480" y="371716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32331" y="511313"/>
              <a:ext cx="126343" cy="159581"/>
            </a:xfrm>
            <a:custGeom>
              <a:avLst/>
              <a:gdLst/>
              <a:ahLst/>
              <a:cxnLst/>
              <a:rect l="0" t="0" r="0" b="0"/>
              <a:pathLst>
                <a:path w="126343" h="159581">
                  <a:moveTo>
                    <a:pt x="0" y="78282"/>
                  </a:moveTo>
                  <a:lnTo>
                    <a:pt x="6002" y="72549"/>
                  </a:lnTo>
                  <a:lnTo>
                    <a:pt x="12847" y="68265"/>
                  </a:lnTo>
                  <a:lnTo>
                    <a:pt x="21239" y="65059"/>
                  </a:lnTo>
                  <a:lnTo>
                    <a:pt x="31039" y="62698"/>
                  </a:lnTo>
                  <a:lnTo>
                    <a:pt x="42002" y="61001"/>
                  </a:lnTo>
                  <a:lnTo>
                    <a:pt x="53859" y="59801"/>
                  </a:lnTo>
                  <a:lnTo>
                    <a:pt x="66209" y="58799"/>
                  </a:lnTo>
                  <a:lnTo>
                    <a:pt x="78557" y="57583"/>
                  </a:lnTo>
                  <a:lnTo>
                    <a:pt x="90615" y="55934"/>
                  </a:lnTo>
                  <a:lnTo>
                    <a:pt x="101655" y="53501"/>
                  </a:lnTo>
                  <a:lnTo>
                    <a:pt x="110479" y="49731"/>
                  </a:lnTo>
                  <a:lnTo>
                    <a:pt x="116625" y="44455"/>
                  </a:lnTo>
                  <a:lnTo>
                    <a:pt x="120124" y="37979"/>
                  </a:lnTo>
                  <a:lnTo>
                    <a:pt x="121125" y="30876"/>
                  </a:lnTo>
                  <a:lnTo>
                    <a:pt x="119977" y="23557"/>
                  </a:lnTo>
                  <a:lnTo>
                    <a:pt x="116804" y="16544"/>
                  </a:lnTo>
                  <a:lnTo>
                    <a:pt x="111417" y="10529"/>
                  </a:lnTo>
                  <a:lnTo>
                    <a:pt x="103916" y="5792"/>
                  </a:lnTo>
                  <a:lnTo>
                    <a:pt x="94798" y="2428"/>
                  </a:lnTo>
                  <a:lnTo>
                    <a:pt x="84771" y="529"/>
                  </a:lnTo>
                  <a:lnTo>
                    <a:pt x="74334" y="0"/>
                  </a:lnTo>
                  <a:lnTo>
                    <a:pt x="64075" y="930"/>
                  </a:lnTo>
                  <a:lnTo>
                    <a:pt x="54726" y="3673"/>
                  </a:lnTo>
                  <a:lnTo>
                    <a:pt x="46597" y="8262"/>
                  </a:lnTo>
                  <a:lnTo>
                    <a:pt x="39801" y="14614"/>
                  </a:lnTo>
                  <a:lnTo>
                    <a:pt x="34445" y="22696"/>
                  </a:lnTo>
                  <a:lnTo>
                    <a:pt x="30432" y="32319"/>
                  </a:lnTo>
                  <a:lnTo>
                    <a:pt x="27532" y="43186"/>
                  </a:lnTo>
                  <a:lnTo>
                    <a:pt x="25484" y="54996"/>
                  </a:lnTo>
                  <a:lnTo>
                    <a:pt x="24072" y="67488"/>
                  </a:lnTo>
                  <a:lnTo>
                    <a:pt x="23443" y="80297"/>
                  </a:lnTo>
                  <a:lnTo>
                    <a:pt x="24076" y="92969"/>
                  </a:lnTo>
                  <a:lnTo>
                    <a:pt x="26133" y="105265"/>
                  </a:lnTo>
                  <a:lnTo>
                    <a:pt x="29481" y="116978"/>
                  </a:lnTo>
                  <a:lnTo>
                    <a:pt x="33871" y="127851"/>
                  </a:lnTo>
                  <a:lnTo>
                    <a:pt x="39056" y="137819"/>
                  </a:lnTo>
                  <a:lnTo>
                    <a:pt x="45147" y="146496"/>
                  </a:lnTo>
                  <a:lnTo>
                    <a:pt x="52591" y="153123"/>
                  </a:lnTo>
                  <a:lnTo>
                    <a:pt x="61516" y="157462"/>
                  </a:lnTo>
                  <a:lnTo>
                    <a:pt x="71440" y="159580"/>
                  </a:lnTo>
                  <a:lnTo>
                    <a:pt x="81487" y="159572"/>
                  </a:lnTo>
                  <a:lnTo>
                    <a:pt x="91121" y="157716"/>
                  </a:lnTo>
                  <a:lnTo>
                    <a:pt x="99888" y="154314"/>
                  </a:lnTo>
                  <a:lnTo>
                    <a:pt x="108099" y="149052"/>
                  </a:lnTo>
                  <a:lnTo>
                    <a:pt x="116469" y="139241"/>
                  </a:lnTo>
                  <a:lnTo>
                    <a:pt x="126342" y="120396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90259" y="519663"/>
              <a:ext cx="136871" cy="185747"/>
            </a:xfrm>
            <a:custGeom>
              <a:avLst/>
              <a:gdLst/>
              <a:ahLst/>
              <a:cxnLst/>
              <a:rect l="0" t="0" r="0" b="0"/>
              <a:pathLst>
                <a:path w="136871" h="185747">
                  <a:moveTo>
                    <a:pt x="0" y="38347"/>
                  </a:moveTo>
                  <a:lnTo>
                    <a:pt x="2867" y="52949"/>
                  </a:lnTo>
                  <a:lnTo>
                    <a:pt x="5008" y="66220"/>
                  </a:lnTo>
                  <a:lnTo>
                    <a:pt x="6611" y="79421"/>
                  </a:lnTo>
                  <a:lnTo>
                    <a:pt x="7792" y="92763"/>
                  </a:lnTo>
                  <a:lnTo>
                    <a:pt x="8641" y="106271"/>
                  </a:lnTo>
                  <a:lnTo>
                    <a:pt x="9211" y="119822"/>
                  </a:lnTo>
                  <a:lnTo>
                    <a:pt x="8627" y="129752"/>
                  </a:lnTo>
                  <a:lnTo>
                    <a:pt x="6560" y="131568"/>
                  </a:lnTo>
                  <a:lnTo>
                    <a:pt x="4553" y="126741"/>
                  </a:lnTo>
                  <a:lnTo>
                    <a:pt x="3238" y="117791"/>
                  </a:lnTo>
                  <a:lnTo>
                    <a:pt x="2867" y="106907"/>
                  </a:lnTo>
                  <a:lnTo>
                    <a:pt x="3437" y="95368"/>
                  </a:lnTo>
                  <a:lnTo>
                    <a:pt x="4808" y="83600"/>
                  </a:lnTo>
                  <a:lnTo>
                    <a:pt x="6802" y="71512"/>
                  </a:lnTo>
                  <a:lnTo>
                    <a:pt x="9262" y="59034"/>
                  </a:lnTo>
                  <a:lnTo>
                    <a:pt x="12219" y="46506"/>
                  </a:lnTo>
                  <a:lnTo>
                    <a:pt x="15883" y="34608"/>
                  </a:lnTo>
                  <a:lnTo>
                    <a:pt x="20320" y="23685"/>
                  </a:lnTo>
                  <a:lnTo>
                    <a:pt x="25775" y="14229"/>
                  </a:lnTo>
                  <a:lnTo>
                    <a:pt x="32726" y="7012"/>
                  </a:lnTo>
                  <a:lnTo>
                    <a:pt x="41282" y="2248"/>
                  </a:lnTo>
                  <a:lnTo>
                    <a:pt x="50774" y="0"/>
                  </a:lnTo>
                  <a:lnTo>
                    <a:pt x="59991" y="445"/>
                  </a:lnTo>
                  <a:lnTo>
                    <a:pt x="68256" y="3413"/>
                  </a:lnTo>
                  <a:lnTo>
                    <a:pt x="75429" y="8640"/>
                  </a:lnTo>
                  <a:lnTo>
                    <a:pt x="81628" y="15952"/>
                  </a:lnTo>
                  <a:lnTo>
                    <a:pt x="87054" y="25049"/>
                  </a:lnTo>
                  <a:lnTo>
                    <a:pt x="91902" y="35561"/>
                  </a:lnTo>
                  <a:lnTo>
                    <a:pt x="96334" y="47132"/>
                  </a:lnTo>
                  <a:lnTo>
                    <a:pt x="100473" y="59463"/>
                  </a:lnTo>
                  <a:lnTo>
                    <a:pt x="104409" y="72165"/>
                  </a:lnTo>
                  <a:lnTo>
                    <a:pt x="108207" y="84765"/>
                  </a:lnTo>
                  <a:lnTo>
                    <a:pt x="111906" y="97021"/>
                  </a:lnTo>
                  <a:lnTo>
                    <a:pt x="115373" y="109047"/>
                  </a:lnTo>
                  <a:lnTo>
                    <a:pt x="118321" y="121196"/>
                  </a:lnTo>
                  <a:lnTo>
                    <a:pt x="120641" y="133651"/>
                  </a:lnTo>
                  <a:lnTo>
                    <a:pt x="122569" y="145843"/>
                  </a:lnTo>
                  <a:lnTo>
                    <a:pt x="124899" y="157731"/>
                  </a:lnTo>
                  <a:lnTo>
                    <a:pt x="128952" y="170361"/>
                  </a:lnTo>
                  <a:lnTo>
                    <a:pt x="136870" y="185746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11760" y="357968"/>
              <a:ext cx="10127" cy="347442"/>
            </a:xfrm>
            <a:custGeom>
              <a:avLst/>
              <a:gdLst/>
              <a:ahLst/>
              <a:cxnLst/>
              <a:rect l="0" t="0" r="0" b="0"/>
              <a:pathLst>
                <a:path w="10127" h="347442">
                  <a:moveTo>
                    <a:pt x="10126" y="0"/>
                  </a:moveTo>
                  <a:lnTo>
                    <a:pt x="7259" y="11803"/>
                  </a:lnTo>
                  <a:lnTo>
                    <a:pt x="5117" y="23572"/>
                  </a:lnTo>
                  <a:lnTo>
                    <a:pt x="3514" y="36471"/>
                  </a:lnTo>
                  <a:lnTo>
                    <a:pt x="2334" y="50665"/>
                  </a:lnTo>
                  <a:lnTo>
                    <a:pt x="1485" y="66290"/>
                  </a:lnTo>
                  <a:lnTo>
                    <a:pt x="888" y="83265"/>
                  </a:lnTo>
                  <a:lnTo>
                    <a:pt x="473" y="101367"/>
                  </a:lnTo>
                  <a:lnTo>
                    <a:pt x="189" y="120335"/>
                  </a:lnTo>
                  <a:lnTo>
                    <a:pt x="0" y="139937"/>
                  </a:lnTo>
                  <a:lnTo>
                    <a:pt x="42" y="159826"/>
                  </a:lnTo>
                  <a:lnTo>
                    <a:pt x="602" y="179556"/>
                  </a:lnTo>
                  <a:lnTo>
                    <a:pt x="1792" y="198897"/>
                  </a:lnTo>
                  <a:lnTo>
                    <a:pt x="3405" y="217646"/>
                  </a:lnTo>
                  <a:lnTo>
                    <a:pt x="5026" y="235550"/>
                  </a:lnTo>
                  <a:lnTo>
                    <a:pt x="6411" y="252554"/>
                  </a:lnTo>
                  <a:lnTo>
                    <a:pt x="7495" y="268741"/>
                  </a:lnTo>
                  <a:lnTo>
                    <a:pt x="8413" y="286140"/>
                  </a:lnTo>
                  <a:lnTo>
                    <a:pt x="9244" y="309636"/>
                  </a:lnTo>
                  <a:lnTo>
                    <a:pt x="10126" y="347441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53430" y="452725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73699"/>
                  </a:moveTo>
                  <a:lnTo>
                    <a:pt x="264872" y="67966"/>
                  </a:lnTo>
                  <a:lnTo>
                    <a:pt x="255885" y="63682"/>
                  </a:lnTo>
                  <a:lnTo>
                    <a:pt x="245894" y="60471"/>
                  </a:lnTo>
                  <a:lnTo>
                    <a:pt x="235087" y="57937"/>
                  </a:lnTo>
                  <a:lnTo>
                    <a:pt x="223924" y="55592"/>
                  </a:lnTo>
                  <a:lnTo>
                    <a:pt x="212709" y="53144"/>
                  </a:lnTo>
                  <a:lnTo>
                    <a:pt x="201252" y="50489"/>
                  </a:lnTo>
                  <a:lnTo>
                    <a:pt x="188970" y="47625"/>
                  </a:lnTo>
                  <a:lnTo>
                    <a:pt x="175607" y="44582"/>
                  </a:lnTo>
                  <a:lnTo>
                    <a:pt x="161532" y="41402"/>
                  </a:lnTo>
                  <a:lnTo>
                    <a:pt x="147538" y="38121"/>
                  </a:lnTo>
                  <a:lnTo>
                    <a:pt x="134078" y="34768"/>
                  </a:lnTo>
                  <a:lnTo>
                    <a:pt x="120939" y="31365"/>
                  </a:lnTo>
                  <a:lnTo>
                    <a:pt x="107444" y="27928"/>
                  </a:lnTo>
                  <a:lnTo>
                    <a:pt x="93225" y="24467"/>
                  </a:lnTo>
                  <a:lnTo>
                    <a:pt x="78557" y="20991"/>
                  </a:lnTo>
                  <a:lnTo>
                    <a:pt x="64156" y="17503"/>
                  </a:lnTo>
                  <a:lnTo>
                    <a:pt x="50442" y="14013"/>
                  </a:lnTo>
                  <a:lnTo>
                    <a:pt x="37938" y="10674"/>
                  </a:lnTo>
                  <a:lnTo>
                    <a:pt x="26198" y="7457"/>
                  </a:lnTo>
                  <a:lnTo>
                    <a:pt x="14196" y="40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08624" y="248503"/>
              <a:ext cx="118630" cy="467435"/>
            </a:xfrm>
            <a:custGeom>
              <a:avLst/>
              <a:gdLst/>
              <a:ahLst/>
              <a:cxnLst/>
              <a:rect l="0" t="0" r="0" b="0"/>
              <a:pathLst>
                <a:path w="118630" h="467435">
                  <a:moveTo>
                    <a:pt x="118629" y="467434"/>
                  </a:moveTo>
                  <a:lnTo>
                    <a:pt x="112829" y="461366"/>
                  </a:lnTo>
                  <a:lnTo>
                    <a:pt x="107905" y="453881"/>
                  </a:lnTo>
                  <a:lnTo>
                    <a:pt x="103402" y="444196"/>
                  </a:lnTo>
                  <a:lnTo>
                    <a:pt x="99181" y="432709"/>
                  </a:lnTo>
                  <a:lnTo>
                    <a:pt x="95168" y="420078"/>
                  </a:lnTo>
                  <a:lnTo>
                    <a:pt x="91307" y="406809"/>
                  </a:lnTo>
                  <a:lnTo>
                    <a:pt x="87554" y="393360"/>
                  </a:lnTo>
                  <a:lnTo>
                    <a:pt x="83879" y="380201"/>
                  </a:lnTo>
                  <a:lnTo>
                    <a:pt x="80256" y="367537"/>
                  </a:lnTo>
                  <a:lnTo>
                    <a:pt x="76671" y="355054"/>
                  </a:lnTo>
                  <a:lnTo>
                    <a:pt x="73110" y="342061"/>
                  </a:lnTo>
                  <a:lnTo>
                    <a:pt x="69561" y="328199"/>
                  </a:lnTo>
                  <a:lnTo>
                    <a:pt x="65856" y="313444"/>
                  </a:lnTo>
                  <a:lnTo>
                    <a:pt x="61683" y="297928"/>
                  </a:lnTo>
                  <a:lnTo>
                    <a:pt x="56914" y="281828"/>
                  </a:lnTo>
                  <a:lnTo>
                    <a:pt x="51745" y="265626"/>
                  </a:lnTo>
                  <a:lnTo>
                    <a:pt x="46583" y="250063"/>
                  </a:lnTo>
                  <a:lnTo>
                    <a:pt x="41668" y="235481"/>
                  </a:lnTo>
                  <a:lnTo>
                    <a:pt x="37063" y="221556"/>
                  </a:lnTo>
                  <a:lnTo>
                    <a:pt x="32745" y="207519"/>
                  </a:lnTo>
                  <a:lnTo>
                    <a:pt x="28656" y="192920"/>
                  </a:lnTo>
                  <a:lnTo>
                    <a:pt x="24741" y="177655"/>
                  </a:lnTo>
                  <a:lnTo>
                    <a:pt x="20952" y="161788"/>
                  </a:lnTo>
                  <a:lnTo>
                    <a:pt x="17251" y="145444"/>
                  </a:lnTo>
                  <a:lnTo>
                    <a:pt x="13611" y="128909"/>
                  </a:lnTo>
                  <a:lnTo>
                    <a:pt x="10014" y="112588"/>
                  </a:lnTo>
                  <a:lnTo>
                    <a:pt x="6454" y="96693"/>
                  </a:lnTo>
                  <a:lnTo>
                    <a:pt x="3251" y="81412"/>
                  </a:lnTo>
                  <a:lnTo>
                    <a:pt x="1011" y="66990"/>
                  </a:lnTo>
                  <a:lnTo>
                    <a:pt x="0" y="53483"/>
                  </a:lnTo>
                  <a:lnTo>
                    <a:pt x="475" y="41107"/>
                  </a:lnTo>
                  <a:lnTo>
                    <a:pt x="2847" y="30312"/>
                  </a:lnTo>
                  <a:lnTo>
                    <a:pt x="7156" y="21202"/>
                  </a:lnTo>
                  <a:lnTo>
                    <a:pt x="13303" y="13745"/>
                  </a:lnTo>
                  <a:lnTo>
                    <a:pt x="21242" y="7943"/>
                  </a:lnTo>
                  <a:lnTo>
                    <a:pt x="30755" y="3640"/>
                  </a:lnTo>
                  <a:lnTo>
                    <a:pt x="41207" y="884"/>
                  </a:lnTo>
                  <a:lnTo>
                    <a:pt x="51674" y="0"/>
                  </a:lnTo>
                  <a:lnTo>
                    <a:pt x="61627" y="991"/>
                  </a:lnTo>
                  <a:lnTo>
                    <a:pt x="70824" y="3478"/>
                  </a:lnTo>
                  <a:lnTo>
                    <a:pt x="80121" y="7216"/>
                  </a:lnTo>
                  <a:lnTo>
                    <a:pt x="91446" y="13648"/>
                  </a:lnTo>
                  <a:lnTo>
                    <a:pt x="108101" y="25237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79855" y="50536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1" y="2867"/>
                  </a:lnTo>
                  <a:lnTo>
                    <a:pt x="145592" y="5009"/>
                  </a:lnTo>
                  <a:lnTo>
                    <a:pt x="133998" y="6617"/>
                  </a:lnTo>
                  <a:lnTo>
                    <a:pt x="122010" y="7970"/>
                  </a:lnTo>
                  <a:lnTo>
                    <a:pt x="109998" y="9467"/>
                  </a:lnTo>
                  <a:lnTo>
                    <a:pt x="98191" y="11313"/>
                  </a:lnTo>
                  <a:lnTo>
                    <a:pt x="86492" y="13380"/>
                  </a:lnTo>
                  <a:lnTo>
                    <a:pt x="74575" y="15313"/>
                  </a:lnTo>
                  <a:lnTo>
                    <a:pt x="62276" y="16909"/>
                  </a:lnTo>
                  <a:lnTo>
                    <a:pt x="49993" y="18135"/>
                  </a:lnTo>
                  <a:lnTo>
                    <a:pt x="37292" y="19166"/>
                  </a:lnTo>
                  <a:lnTo>
                    <a:pt x="21936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84195" y="505367"/>
              <a:ext cx="111515" cy="169416"/>
            </a:xfrm>
            <a:custGeom>
              <a:avLst/>
              <a:gdLst/>
              <a:ahLst/>
              <a:cxnLst/>
              <a:rect l="0" t="0" r="0" b="0"/>
              <a:pathLst>
                <a:path w="111515" h="169416">
                  <a:moveTo>
                    <a:pt x="6230" y="84228"/>
                  </a:moveTo>
                  <a:lnTo>
                    <a:pt x="9163" y="95964"/>
                  </a:lnTo>
                  <a:lnTo>
                    <a:pt x="11945" y="107092"/>
                  </a:lnTo>
                  <a:lnTo>
                    <a:pt x="14845" y="118686"/>
                  </a:lnTo>
                  <a:lnTo>
                    <a:pt x="17886" y="130674"/>
                  </a:lnTo>
                  <a:lnTo>
                    <a:pt x="21050" y="142686"/>
                  </a:lnTo>
                  <a:lnTo>
                    <a:pt x="24276" y="154442"/>
                  </a:lnTo>
                  <a:lnTo>
                    <a:pt x="26200" y="164210"/>
                  </a:lnTo>
                  <a:lnTo>
                    <a:pt x="25489" y="169277"/>
                  </a:lnTo>
                  <a:lnTo>
                    <a:pt x="23207" y="169415"/>
                  </a:lnTo>
                  <a:lnTo>
                    <a:pt x="20194" y="165867"/>
                  </a:lnTo>
                  <a:lnTo>
                    <a:pt x="16860" y="159696"/>
                  </a:lnTo>
                  <a:lnTo>
                    <a:pt x="13391" y="151463"/>
                  </a:lnTo>
                  <a:lnTo>
                    <a:pt x="9874" y="141603"/>
                  </a:lnTo>
                  <a:lnTo>
                    <a:pt x="6512" y="130509"/>
                  </a:lnTo>
                  <a:lnTo>
                    <a:pt x="3625" y="118513"/>
                  </a:lnTo>
                  <a:lnTo>
                    <a:pt x="1356" y="105881"/>
                  </a:lnTo>
                  <a:lnTo>
                    <a:pt x="0" y="92970"/>
                  </a:lnTo>
                  <a:lnTo>
                    <a:pt x="72" y="80225"/>
                  </a:lnTo>
                  <a:lnTo>
                    <a:pt x="1725" y="67885"/>
                  </a:lnTo>
                  <a:lnTo>
                    <a:pt x="5124" y="56311"/>
                  </a:lnTo>
                  <a:lnTo>
                    <a:pt x="10605" y="46062"/>
                  </a:lnTo>
                  <a:lnTo>
                    <a:pt x="18145" y="37318"/>
                  </a:lnTo>
                  <a:lnTo>
                    <a:pt x="27445" y="29937"/>
                  </a:lnTo>
                  <a:lnTo>
                    <a:pt x="38120" y="23655"/>
                  </a:lnTo>
                  <a:lnTo>
                    <a:pt x="49801" y="18207"/>
                  </a:lnTo>
                  <a:lnTo>
                    <a:pt x="61784" y="13513"/>
                  </a:lnTo>
                  <a:lnTo>
                    <a:pt x="74308" y="9222"/>
                  </a:lnTo>
                  <a:lnTo>
                    <a:pt x="89586" y="4952"/>
                  </a:lnTo>
                  <a:lnTo>
                    <a:pt x="111514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31950" y="536233"/>
              <a:ext cx="163802" cy="123826"/>
            </a:xfrm>
            <a:custGeom>
              <a:avLst/>
              <a:gdLst/>
              <a:ahLst/>
              <a:cxnLst/>
              <a:rect l="0" t="0" r="0" b="0"/>
              <a:pathLst>
                <a:path w="163802" h="123826">
                  <a:moveTo>
                    <a:pt x="79573" y="53362"/>
                  </a:moveTo>
                  <a:lnTo>
                    <a:pt x="82305" y="44561"/>
                  </a:lnTo>
                  <a:lnTo>
                    <a:pt x="83167" y="36214"/>
                  </a:lnTo>
                  <a:lnTo>
                    <a:pt x="82168" y="27529"/>
                  </a:lnTo>
                  <a:lnTo>
                    <a:pt x="79284" y="18927"/>
                  </a:lnTo>
                  <a:lnTo>
                    <a:pt x="74203" y="11377"/>
                  </a:lnTo>
                  <a:lnTo>
                    <a:pt x="66970" y="5358"/>
                  </a:lnTo>
                  <a:lnTo>
                    <a:pt x="58231" y="1339"/>
                  </a:lnTo>
                  <a:lnTo>
                    <a:pt x="49005" y="0"/>
                  </a:lnTo>
                  <a:lnTo>
                    <a:pt x="39926" y="1441"/>
                  </a:lnTo>
                  <a:lnTo>
                    <a:pt x="31397" y="5309"/>
                  </a:lnTo>
                  <a:lnTo>
                    <a:pt x="23749" y="11094"/>
                  </a:lnTo>
                  <a:lnTo>
                    <a:pt x="17059" y="18315"/>
                  </a:lnTo>
                  <a:lnTo>
                    <a:pt x="11381" y="26734"/>
                  </a:lnTo>
                  <a:lnTo>
                    <a:pt x="6850" y="36353"/>
                  </a:lnTo>
                  <a:lnTo>
                    <a:pt x="3431" y="47074"/>
                  </a:lnTo>
                  <a:lnTo>
                    <a:pt x="1114" y="58542"/>
                  </a:lnTo>
                  <a:lnTo>
                    <a:pt x="0" y="70238"/>
                  </a:lnTo>
                  <a:lnTo>
                    <a:pt x="35" y="81839"/>
                  </a:lnTo>
                  <a:lnTo>
                    <a:pt x="1364" y="92898"/>
                  </a:lnTo>
                  <a:lnTo>
                    <a:pt x="4382" y="102794"/>
                  </a:lnTo>
                  <a:lnTo>
                    <a:pt x="9151" y="111284"/>
                  </a:lnTo>
                  <a:lnTo>
                    <a:pt x="15285" y="117983"/>
                  </a:lnTo>
                  <a:lnTo>
                    <a:pt x="22158" y="122210"/>
                  </a:lnTo>
                  <a:lnTo>
                    <a:pt x="29332" y="123825"/>
                  </a:lnTo>
                  <a:lnTo>
                    <a:pt x="36588" y="122978"/>
                  </a:lnTo>
                  <a:lnTo>
                    <a:pt x="43832" y="119834"/>
                  </a:lnTo>
                  <a:lnTo>
                    <a:pt x="51029" y="114719"/>
                  </a:lnTo>
                  <a:lnTo>
                    <a:pt x="58014" y="107882"/>
                  </a:lnTo>
                  <a:lnTo>
                    <a:pt x="64485" y="99407"/>
                  </a:lnTo>
                  <a:lnTo>
                    <a:pt x="70337" y="89522"/>
                  </a:lnTo>
                  <a:lnTo>
                    <a:pt x="76161" y="79733"/>
                  </a:lnTo>
                  <a:lnTo>
                    <a:pt x="82830" y="73591"/>
                  </a:lnTo>
                  <a:lnTo>
                    <a:pt x="89925" y="72663"/>
                  </a:lnTo>
                  <a:lnTo>
                    <a:pt x="96676" y="75030"/>
                  </a:lnTo>
                  <a:lnTo>
                    <a:pt x="103155" y="79243"/>
                  </a:lnTo>
                  <a:lnTo>
                    <a:pt x="109585" y="84529"/>
                  </a:lnTo>
                  <a:lnTo>
                    <a:pt x="116086" y="90447"/>
                  </a:lnTo>
                  <a:lnTo>
                    <a:pt x="122778" y="96448"/>
                  </a:lnTo>
                  <a:lnTo>
                    <a:pt x="130681" y="102372"/>
                  </a:lnTo>
                  <a:lnTo>
                    <a:pt x="142728" y="108733"/>
                  </a:lnTo>
                  <a:lnTo>
                    <a:pt x="163801" y="116533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98926" y="505338"/>
              <a:ext cx="123168" cy="145916"/>
            </a:xfrm>
            <a:custGeom>
              <a:avLst/>
              <a:gdLst/>
              <a:ahLst/>
              <a:cxnLst/>
              <a:rect l="0" t="0" r="0" b="0"/>
              <a:pathLst>
                <a:path w="123168" h="145916">
                  <a:moveTo>
                    <a:pt x="102110" y="21086"/>
                  </a:moveTo>
                  <a:lnTo>
                    <a:pt x="96176" y="15286"/>
                  </a:lnTo>
                  <a:lnTo>
                    <a:pt x="89971" y="10362"/>
                  </a:lnTo>
                  <a:lnTo>
                    <a:pt x="82875" y="5873"/>
                  </a:lnTo>
                  <a:lnTo>
                    <a:pt x="74935" y="2170"/>
                  </a:lnTo>
                  <a:lnTo>
                    <a:pt x="66289" y="102"/>
                  </a:lnTo>
                  <a:lnTo>
                    <a:pt x="57099" y="0"/>
                  </a:lnTo>
                  <a:lnTo>
                    <a:pt x="47672" y="1724"/>
                  </a:lnTo>
                  <a:lnTo>
                    <a:pt x="38431" y="4938"/>
                  </a:lnTo>
                  <a:lnTo>
                    <a:pt x="29599" y="9293"/>
                  </a:lnTo>
                  <a:lnTo>
                    <a:pt x="21537" y="14808"/>
                  </a:lnTo>
                  <a:lnTo>
                    <a:pt x="14801" y="21858"/>
                  </a:lnTo>
                  <a:lnTo>
                    <a:pt x="9569" y="30523"/>
                  </a:lnTo>
                  <a:lnTo>
                    <a:pt x="5700" y="40611"/>
                  </a:lnTo>
                  <a:lnTo>
                    <a:pt x="2929" y="51831"/>
                  </a:lnTo>
                  <a:lnTo>
                    <a:pt x="996" y="63890"/>
                  </a:lnTo>
                  <a:lnTo>
                    <a:pt x="0" y="76223"/>
                  </a:lnTo>
                  <a:lnTo>
                    <a:pt x="379" y="88037"/>
                  </a:lnTo>
                  <a:lnTo>
                    <a:pt x="2267" y="98938"/>
                  </a:lnTo>
                  <a:lnTo>
                    <a:pt x="5670" y="108900"/>
                  </a:lnTo>
                  <a:lnTo>
                    <a:pt x="10628" y="118059"/>
                  </a:lnTo>
                  <a:lnTo>
                    <a:pt x="17008" y="126579"/>
                  </a:lnTo>
                  <a:lnTo>
                    <a:pt x="24715" y="134133"/>
                  </a:lnTo>
                  <a:lnTo>
                    <a:pt x="33784" y="139931"/>
                  </a:lnTo>
                  <a:lnTo>
                    <a:pt x="44099" y="143684"/>
                  </a:lnTo>
                  <a:lnTo>
                    <a:pt x="55278" y="145560"/>
                  </a:lnTo>
                  <a:lnTo>
                    <a:pt x="66774" y="145915"/>
                  </a:lnTo>
                  <a:lnTo>
                    <a:pt x="78231" y="145117"/>
                  </a:lnTo>
                  <a:lnTo>
                    <a:pt x="89061" y="143445"/>
                  </a:lnTo>
                  <a:lnTo>
                    <a:pt x="99421" y="140808"/>
                  </a:lnTo>
                  <a:lnTo>
                    <a:pt x="110215" y="135865"/>
                  </a:lnTo>
                  <a:lnTo>
                    <a:pt x="123167" y="126371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95917" y="357968"/>
              <a:ext cx="10404" cy="305328"/>
            </a:xfrm>
            <a:custGeom>
              <a:avLst/>
              <a:gdLst/>
              <a:ahLst/>
              <a:cxnLst/>
              <a:rect l="0" t="0" r="0" b="0"/>
              <a:pathLst>
                <a:path w="10404" h="305328">
                  <a:moveTo>
                    <a:pt x="10403" y="0"/>
                  </a:moveTo>
                  <a:lnTo>
                    <a:pt x="7536" y="11870"/>
                  </a:lnTo>
                  <a:lnTo>
                    <a:pt x="5395" y="24279"/>
                  </a:lnTo>
                  <a:lnTo>
                    <a:pt x="3792" y="38466"/>
                  </a:lnTo>
                  <a:lnTo>
                    <a:pt x="2611" y="54174"/>
                  </a:lnTo>
                  <a:lnTo>
                    <a:pt x="1763" y="70818"/>
                  </a:lnTo>
                  <a:lnTo>
                    <a:pt x="1165" y="87954"/>
                  </a:lnTo>
                  <a:lnTo>
                    <a:pt x="751" y="105328"/>
                  </a:lnTo>
                  <a:lnTo>
                    <a:pt x="466" y="122811"/>
                  </a:lnTo>
                  <a:lnTo>
                    <a:pt x="273" y="140341"/>
                  </a:lnTo>
                  <a:lnTo>
                    <a:pt x="142" y="157889"/>
                  </a:lnTo>
                  <a:lnTo>
                    <a:pt x="54" y="175443"/>
                  </a:lnTo>
                  <a:lnTo>
                    <a:pt x="0" y="192989"/>
                  </a:lnTo>
                  <a:lnTo>
                    <a:pt x="133" y="210198"/>
                  </a:lnTo>
                  <a:lnTo>
                    <a:pt x="755" y="226454"/>
                  </a:lnTo>
                  <a:lnTo>
                    <a:pt x="1985" y="241490"/>
                  </a:lnTo>
                  <a:lnTo>
                    <a:pt x="3634" y="255116"/>
                  </a:lnTo>
                  <a:lnTo>
                    <a:pt x="5452" y="268490"/>
                  </a:lnTo>
                  <a:lnTo>
                    <a:pt x="7599" y="283904"/>
                  </a:lnTo>
                  <a:lnTo>
                    <a:pt x="10403" y="305327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79979" y="43166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201702" y="18190"/>
                  </a:lnTo>
                  <a:lnTo>
                    <a:pt x="192716" y="16048"/>
                  </a:lnTo>
                  <a:lnTo>
                    <a:pt x="182724" y="14441"/>
                  </a:lnTo>
                  <a:lnTo>
                    <a:pt x="171916" y="13087"/>
                  </a:lnTo>
                  <a:lnTo>
                    <a:pt x="160754" y="11590"/>
                  </a:lnTo>
                  <a:lnTo>
                    <a:pt x="149544" y="9744"/>
                  </a:lnTo>
                  <a:lnTo>
                    <a:pt x="138259" y="7677"/>
                  </a:lnTo>
                  <a:lnTo>
                    <a:pt x="126626" y="5745"/>
                  </a:lnTo>
                  <a:lnTo>
                    <a:pt x="114503" y="4149"/>
                  </a:lnTo>
                  <a:lnTo>
                    <a:pt x="101734" y="2925"/>
                  </a:lnTo>
                  <a:lnTo>
                    <a:pt x="88092" y="2029"/>
                  </a:lnTo>
                  <a:lnTo>
                    <a:pt x="73555" y="1391"/>
                  </a:lnTo>
                  <a:lnTo>
                    <a:pt x="58809" y="946"/>
                  </a:lnTo>
                  <a:lnTo>
                    <a:pt x="43589" y="591"/>
                  </a:lnTo>
                  <a:lnTo>
                    <a:pt x="25439" y="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11606" y="55801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4" y="39061"/>
                  </a:lnTo>
                  <a:lnTo>
                    <a:pt x="3902" y="50265"/>
                  </a:lnTo>
                  <a:lnTo>
                    <a:pt x="6653" y="61609"/>
                  </a:lnTo>
                  <a:lnTo>
                    <a:pt x="11619" y="75217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32663" y="4527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91286" y="481530"/>
              <a:ext cx="267761" cy="173450"/>
            </a:xfrm>
            <a:custGeom>
              <a:avLst/>
              <a:gdLst/>
              <a:ahLst/>
              <a:cxnLst/>
              <a:rect l="0" t="0" r="0" b="0"/>
              <a:pathLst>
                <a:path w="267761" h="173450">
                  <a:moveTo>
                    <a:pt x="78247" y="23837"/>
                  </a:moveTo>
                  <a:lnTo>
                    <a:pt x="66579" y="26838"/>
                  </a:lnTo>
                  <a:lnTo>
                    <a:pt x="56091" y="30261"/>
                  </a:lnTo>
                  <a:lnTo>
                    <a:pt x="45798" y="34466"/>
                  </a:lnTo>
                  <a:lnTo>
                    <a:pt x="35842" y="39712"/>
                  </a:lnTo>
                  <a:lnTo>
                    <a:pt x="26795" y="46490"/>
                  </a:lnTo>
                  <a:lnTo>
                    <a:pt x="18917" y="54927"/>
                  </a:lnTo>
                  <a:lnTo>
                    <a:pt x="12313" y="64839"/>
                  </a:lnTo>
                  <a:lnTo>
                    <a:pt x="7096" y="75931"/>
                  </a:lnTo>
                  <a:lnTo>
                    <a:pt x="3190" y="87898"/>
                  </a:lnTo>
                  <a:lnTo>
                    <a:pt x="703" y="100167"/>
                  </a:lnTo>
                  <a:lnTo>
                    <a:pt x="0" y="111937"/>
                  </a:lnTo>
                  <a:lnTo>
                    <a:pt x="1117" y="122809"/>
                  </a:lnTo>
                  <a:lnTo>
                    <a:pt x="3814" y="132750"/>
                  </a:lnTo>
                  <a:lnTo>
                    <a:pt x="7759" y="141895"/>
                  </a:lnTo>
                  <a:lnTo>
                    <a:pt x="12641" y="150410"/>
                  </a:lnTo>
                  <a:lnTo>
                    <a:pt x="18527" y="158131"/>
                  </a:lnTo>
                  <a:lnTo>
                    <a:pt x="25833" y="164573"/>
                  </a:lnTo>
                  <a:lnTo>
                    <a:pt x="34661" y="169563"/>
                  </a:lnTo>
                  <a:lnTo>
                    <a:pt x="44350" y="172744"/>
                  </a:lnTo>
                  <a:lnTo>
                    <a:pt x="53707" y="173449"/>
                  </a:lnTo>
                  <a:lnTo>
                    <a:pt x="62070" y="171543"/>
                  </a:lnTo>
                  <a:lnTo>
                    <a:pt x="69309" y="167177"/>
                  </a:lnTo>
                  <a:lnTo>
                    <a:pt x="75554" y="160516"/>
                  </a:lnTo>
                  <a:lnTo>
                    <a:pt x="81006" y="151891"/>
                  </a:lnTo>
                  <a:lnTo>
                    <a:pt x="85702" y="141713"/>
                  </a:lnTo>
                  <a:lnTo>
                    <a:pt x="89499" y="130374"/>
                  </a:lnTo>
                  <a:lnTo>
                    <a:pt x="92385" y="118203"/>
                  </a:lnTo>
                  <a:lnTo>
                    <a:pt x="94157" y="105610"/>
                  </a:lnTo>
                  <a:lnTo>
                    <a:pt x="94366" y="93083"/>
                  </a:lnTo>
                  <a:lnTo>
                    <a:pt x="92910" y="80886"/>
                  </a:lnTo>
                  <a:lnTo>
                    <a:pt x="89982" y="69238"/>
                  </a:lnTo>
                  <a:lnTo>
                    <a:pt x="85882" y="58408"/>
                  </a:lnTo>
                  <a:lnTo>
                    <a:pt x="80951" y="48463"/>
                  </a:lnTo>
                  <a:lnTo>
                    <a:pt x="77096" y="39566"/>
                  </a:lnTo>
                  <a:lnTo>
                    <a:pt x="76906" y="32667"/>
                  </a:lnTo>
                  <a:lnTo>
                    <a:pt x="80169" y="28787"/>
                  </a:lnTo>
                  <a:lnTo>
                    <a:pt x="85527" y="27805"/>
                  </a:lnTo>
                  <a:lnTo>
                    <a:pt x="91934" y="29149"/>
                  </a:lnTo>
                  <a:lnTo>
                    <a:pt x="98807" y="32390"/>
                  </a:lnTo>
                  <a:lnTo>
                    <a:pt x="105860" y="37343"/>
                  </a:lnTo>
                  <a:lnTo>
                    <a:pt x="112969" y="43761"/>
                  </a:lnTo>
                  <a:lnTo>
                    <a:pt x="120081" y="51181"/>
                  </a:lnTo>
                  <a:lnTo>
                    <a:pt x="127178" y="59004"/>
                  </a:lnTo>
                  <a:lnTo>
                    <a:pt x="134252" y="66863"/>
                  </a:lnTo>
                  <a:lnTo>
                    <a:pt x="141142" y="74767"/>
                  </a:lnTo>
                  <a:lnTo>
                    <a:pt x="147544" y="82988"/>
                  </a:lnTo>
                  <a:lnTo>
                    <a:pt x="153327" y="91672"/>
                  </a:lnTo>
                  <a:lnTo>
                    <a:pt x="158362" y="100981"/>
                  </a:lnTo>
                  <a:lnTo>
                    <a:pt x="162446" y="111148"/>
                  </a:lnTo>
                  <a:lnTo>
                    <a:pt x="165535" y="122142"/>
                  </a:lnTo>
                  <a:lnTo>
                    <a:pt x="166794" y="131212"/>
                  </a:lnTo>
                  <a:lnTo>
                    <a:pt x="165694" y="134434"/>
                  </a:lnTo>
                  <a:lnTo>
                    <a:pt x="163489" y="131998"/>
                  </a:lnTo>
                  <a:lnTo>
                    <a:pt x="160968" y="125339"/>
                  </a:lnTo>
                  <a:lnTo>
                    <a:pt x="158651" y="115540"/>
                  </a:lnTo>
                  <a:lnTo>
                    <a:pt x="156769" y="103426"/>
                  </a:lnTo>
                  <a:lnTo>
                    <a:pt x="155509" y="89805"/>
                  </a:lnTo>
                  <a:lnTo>
                    <a:pt x="155115" y="75476"/>
                  </a:lnTo>
                  <a:lnTo>
                    <a:pt x="155635" y="60938"/>
                  </a:lnTo>
                  <a:lnTo>
                    <a:pt x="157119" y="46743"/>
                  </a:lnTo>
                  <a:lnTo>
                    <a:pt x="159711" y="33584"/>
                  </a:lnTo>
                  <a:lnTo>
                    <a:pt x="163384" y="21752"/>
                  </a:lnTo>
                  <a:lnTo>
                    <a:pt x="168138" y="11823"/>
                  </a:lnTo>
                  <a:lnTo>
                    <a:pt x="174077" y="4807"/>
                  </a:lnTo>
                  <a:lnTo>
                    <a:pt x="181142" y="979"/>
                  </a:lnTo>
                  <a:lnTo>
                    <a:pt x="188986" y="0"/>
                  </a:lnTo>
                  <a:lnTo>
                    <a:pt x="197090" y="1303"/>
                  </a:lnTo>
                  <a:lnTo>
                    <a:pt x="205125" y="4326"/>
                  </a:lnTo>
                  <a:lnTo>
                    <a:pt x="212807" y="8756"/>
                  </a:lnTo>
                  <a:lnTo>
                    <a:pt x="219812" y="14535"/>
                  </a:lnTo>
                  <a:lnTo>
                    <a:pt x="226040" y="21526"/>
                  </a:lnTo>
                  <a:lnTo>
                    <a:pt x="231561" y="29505"/>
                  </a:lnTo>
                  <a:lnTo>
                    <a:pt x="236510" y="38238"/>
                  </a:lnTo>
                  <a:lnTo>
                    <a:pt x="241030" y="47522"/>
                  </a:lnTo>
                  <a:lnTo>
                    <a:pt x="245237" y="57198"/>
                  </a:lnTo>
                  <a:lnTo>
                    <a:pt x="249223" y="67146"/>
                  </a:lnTo>
                  <a:lnTo>
                    <a:pt x="253052" y="77282"/>
                  </a:lnTo>
                  <a:lnTo>
                    <a:pt x="256620" y="87669"/>
                  </a:lnTo>
                  <a:lnTo>
                    <a:pt x="260017" y="99841"/>
                  </a:lnTo>
                  <a:lnTo>
                    <a:pt x="263541" y="118221"/>
                  </a:lnTo>
                  <a:lnTo>
                    <a:pt x="267760" y="150179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95964" y="448121"/>
              <a:ext cx="161211" cy="204646"/>
            </a:xfrm>
            <a:custGeom>
              <a:avLst/>
              <a:gdLst/>
              <a:ahLst/>
              <a:cxnLst/>
              <a:rect l="0" t="0" r="0" b="0"/>
              <a:pathLst>
                <a:path w="161211" h="204646">
                  <a:moveTo>
                    <a:pt x="121010" y="4604"/>
                  </a:moveTo>
                  <a:lnTo>
                    <a:pt x="112209" y="1804"/>
                  </a:lnTo>
                  <a:lnTo>
                    <a:pt x="103862" y="302"/>
                  </a:lnTo>
                  <a:lnTo>
                    <a:pt x="95164" y="0"/>
                  </a:lnTo>
                  <a:lnTo>
                    <a:pt x="86043" y="853"/>
                  </a:lnTo>
                  <a:lnTo>
                    <a:pt x="76548" y="2969"/>
                  </a:lnTo>
                  <a:lnTo>
                    <a:pt x="66760" y="6291"/>
                  </a:lnTo>
                  <a:lnTo>
                    <a:pt x="56919" y="10626"/>
                  </a:lnTo>
                  <a:lnTo>
                    <a:pt x="47393" y="15745"/>
                  </a:lnTo>
                  <a:lnTo>
                    <a:pt x="38360" y="21443"/>
                  </a:lnTo>
                  <a:lnTo>
                    <a:pt x="29821" y="27555"/>
                  </a:lnTo>
                  <a:lnTo>
                    <a:pt x="21701" y="33955"/>
                  </a:lnTo>
                  <a:lnTo>
                    <a:pt x="13921" y="40555"/>
                  </a:lnTo>
                  <a:lnTo>
                    <a:pt x="7052" y="47292"/>
                  </a:lnTo>
                  <a:lnTo>
                    <a:pt x="2255" y="54121"/>
                  </a:lnTo>
                  <a:lnTo>
                    <a:pt x="0" y="61008"/>
                  </a:lnTo>
                  <a:lnTo>
                    <a:pt x="285" y="67769"/>
                  </a:lnTo>
                  <a:lnTo>
                    <a:pt x="2985" y="74083"/>
                  </a:lnTo>
                  <a:lnTo>
                    <a:pt x="7766" y="79801"/>
                  </a:lnTo>
                  <a:lnTo>
                    <a:pt x="14194" y="84624"/>
                  </a:lnTo>
                  <a:lnTo>
                    <a:pt x="21855" y="88032"/>
                  </a:lnTo>
                  <a:lnTo>
                    <a:pt x="30404" y="89878"/>
                  </a:lnTo>
                  <a:lnTo>
                    <a:pt x="39581" y="90320"/>
                  </a:lnTo>
                  <a:lnTo>
                    <a:pt x="49192" y="89636"/>
                  </a:lnTo>
                  <a:lnTo>
                    <a:pt x="59101" y="88115"/>
                  </a:lnTo>
                  <a:lnTo>
                    <a:pt x="69212" y="86317"/>
                  </a:lnTo>
                  <a:lnTo>
                    <a:pt x="79462" y="85038"/>
                  </a:lnTo>
                  <a:lnTo>
                    <a:pt x="89798" y="84674"/>
                  </a:lnTo>
                  <a:lnTo>
                    <a:pt x="100028" y="85417"/>
                  </a:lnTo>
                  <a:lnTo>
                    <a:pt x="109824" y="87437"/>
                  </a:lnTo>
                  <a:lnTo>
                    <a:pt x="119044" y="90691"/>
                  </a:lnTo>
                  <a:lnTo>
                    <a:pt x="127709" y="95146"/>
                  </a:lnTo>
                  <a:lnTo>
                    <a:pt x="135916" y="100877"/>
                  </a:lnTo>
                  <a:lnTo>
                    <a:pt x="143758" y="107808"/>
                  </a:lnTo>
                  <a:lnTo>
                    <a:pt x="150839" y="115900"/>
                  </a:lnTo>
                  <a:lnTo>
                    <a:pt x="156310" y="125234"/>
                  </a:lnTo>
                  <a:lnTo>
                    <a:pt x="159831" y="135726"/>
                  </a:lnTo>
                  <a:lnTo>
                    <a:pt x="161210" y="146856"/>
                  </a:lnTo>
                  <a:lnTo>
                    <a:pt x="160167" y="157786"/>
                  </a:lnTo>
                  <a:lnTo>
                    <a:pt x="156785" y="168050"/>
                  </a:lnTo>
                  <a:lnTo>
                    <a:pt x="151108" y="177227"/>
                  </a:lnTo>
                  <a:lnTo>
                    <a:pt x="142961" y="184786"/>
                  </a:lnTo>
                  <a:lnTo>
                    <a:pt x="132489" y="190607"/>
                  </a:lnTo>
                  <a:lnTo>
                    <a:pt x="120240" y="194889"/>
                  </a:lnTo>
                  <a:lnTo>
                    <a:pt x="106964" y="197944"/>
                  </a:lnTo>
                  <a:lnTo>
                    <a:pt x="93192" y="200081"/>
                  </a:lnTo>
                  <a:lnTo>
                    <a:pt x="79237" y="201557"/>
                  </a:lnTo>
                  <a:lnTo>
                    <a:pt x="63602" y="202726"/>
                  </a:lnTo>
                  <a:lnTo>
                    <a:pt x="41572" y="203697"/>
                  </a:lnTo>
                  <a:lnTo>
                    <a:pt x="5197" y="204645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10040" y="178904"/>
              <a:ext cx="196531" cy="463335"/>
            </a:xfrm>
            <a:custGeom>
              <a:avLst/>
              <a:gdLst/>
              <a:ahLst/>
              <a:cxnLst/>
              <a:rect l="0" t="0" r="0" b="0"/>
              <a:pathLst>
                <a:path w="196531" h="463335">
                  <a:moveTo>
                    <a:pt x="59660" y="463334"/>
                  </a:moveTo>
                  <a:lnTo>
                    <a:pt x="56793" y="454466"/>
                  </a:lnTo>
                  <a:lnTo>
                    <a:pt x="54651" y="445479"/>
                  </a:lnTo>
                  <a:lnTo>
                    <a:pt x="53048" y="435479"/>
                  </a:lnTo>
                  <a:lnTo>
                    <a:pt x="51867" y="424325"/>
                  </a:lnTo>
                  <a:lnTo>
                    <a:pt x="51019" y="411866"/>
                  </a:lnTo>
                  <a:lnTo>
                    <a:pt x="50417" y="398158"/>
                  </a:lnTo>
                  <a:lnTo>
                    <a:pt x="49830" y="383568"/>
                  </a:lnTo>
                  <a:lnTo>
                    <a:pt x="48897" y="368639"/>
                  </a:lnTo>
                  <a:lnTo>
                    <a:pt x="47451" y="353719"/>
                  </a:lnTo>
                  <a:lnTo>
                    <a:pt x="45495" y="339111"/>
                  </a:lnTo>
                  <a:lnTo>
                    <a:pt x="43110" y="325149"/>
                  </a:lnTo>
                  <a:lnTo>
                    <a:pt x="40394" y="311936"/>
                  </a:lnTo>
                  <a:lnTo>
                    <a:pt x="37436" y="299079"/>
                  </a:lnTo>
                  <a:lnTo>
                    <a:pt x="34305" y="285833"/>
                  </a:lnTo>
                  <a:lnTo>
                    <a:pt x="31053" y="271801"/>
                  </a:lnTo>
                  <a:lnTo>
                    <a:pt x="27718" y="256933"/>
                  </a:lnTo>
                  <a:lnTo>
                    <a:pt x="24325" y="241340"/>
                  </a:lnTo>
                  <a:lnTo>
                    <a:pt x="20895" y="225179"/>
                  </a:lnTo>
                  <a:lnTo>
                    <a:pt x="17439" y="208597"/>
                  </a:lnTo>
                  <a:lnTo>
                    <a:pt x="13965" y="191714"/>
                  </a:lnTo>
                  <a:lnTo>
                    <a:pt x="10483" y="174624"/>
                  </a:lnTo>
                  <a:lnTo>
                    <a:pt x="7162" y="157557"/>
                  </a:lnTo>
                  <a:lnTo>
                    <a:pt x="4312" y="140864"/>
                  </a:lnTo>
                  <a:lnTo>
                    <a:pt x="2067" y="124714"/>
                  </a:lnTo>
                  <a:lnTo>
                    <a:pt x="561" y="109258"/>
                  </a:lnTo>
                  <a:lnTo>
                    <a:pt x="0" y="94718"/>
                  </a:lnTo>
                  <a:lnTo>
                    <a:pt x="407" y="81122"/>
                  </a:lnTo>
                  <a:lnTo>
                    <a:pt x="1815" y="68346"/>
                  </a:lnTo>
                  <a:lnTo>
                    <a:pt x="4355" y="56218"/>
                  </a:lnTo>
                  <a:lnTo>
                    <a:pt x="7995" y="44583"/>
                  </a:lnTo>
                  <a:lnTo>
                    <a:pt x="12725" y="33631"/>
                  </a:lnTo>
                  <a:lnTo>
                    <a:pt x="18649" y="23874"/>
                  </a:lnTo>
                  <a:lnTo>
                    <a:pt x="25708" y="15505"/>
                  </a:lnTo>
                  <a:lnTo>
                    <a:pt x="33719" y="8733"/>
                  </a:lnTo>
                  <a:lnTo>
                    <a:pt x="42467" y="3932"/>
                  </a:lnTo>
                  <a:lnTo>
                    <a:pt x="51766" y="1114"/>
                  </a:lnTo>
                  <a:lnTo>
                    <a:pt x="61789" y="0"/>
                  </a:lnTo>
                  <a:lnTo>
                    <a:pt x="73035" y="225"/>
                  </a:lnTo>
                  <a:lnTo>
                    <a:pt x="85668" y="1445"/>
                  </a:lnTo>
                  <a:lnTo>
                    <a:pt x="99237" y="3378"/>
                  </a:lnTo>
                  <a:lnTo>
                    <a:pt x="112884" y="5812"/>
                  </a:lnTo>
                  <a:lnTo>
                    <a:pt x="126094" y="8597"/>
                  </a:lnTo>
                  <a:lnTo>
                    <a:pt x="138556" y="11787"/>
                  </a:lnTo>
                  <a:lnTo>
                    <a:pt x="149998" y="15614"/>
                  </a:lnTo>
                  <a:lnTo>
                    <a:pt x="160385" y="20146"/>
                  </a:lnTo>
                  <a:lnTo>
                    <a:pt x="169558" y="25007"/>
                  </a:lnTo>
                  <a:lnTo>
                    <a:pt x="178035" y="29942"/>
                  </a:lnTo>
                  <a:lnTo>
                    <a:pt x="186564" y="35387"/>
                  </a:lnTo>
                  <a:lnTo>
                    <a:pt x="196530" y="42194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74943" y="463253"/>
              <a:ext cx="147400" cy="4614"/>
            </a:xfrm>
            <a:custGeom>
              <a:avLst/>
              <a:gdLst/>
              <a:ahLst/>
              <a:cxnLst/>
              <a:rect l="0" t="0" r="0" b="0"/>
              <a:pathLst>
                <a:path w="147400" h="4614">
                  <a:moveTo>
                    <a:pt x="147399" y="0"/>
                  </a:moveTo>
                  <a:lnTo>
                    <a:pt x="135731" y="2800"/>
                  </a:lnTo>
                  <a:lnTo>
                    <a:pt x="125242" y="4302"/>
                  </a:lnTo>
                  <a:lnTo>
                    <a:pt x="114936" y="4613"/>
                  </a:lnTo>
                  <a:lnTo>
                    <a:pt x="104461" y="4107"/>
                  </a:lnTo>
                  <a:lnTo>
                    <a:pt x="93470" y="3287"/>
                  </a:lnTo>
                  <a:lnTo>
                    <a:pt x="81832" y="2471"/>
                  </a:lnTo>
                  <a:lnTo>
                    <a:pt x="69619" y="1786"/>
                  </a:lnTo>
                  <a:lnTo>
                    <a:pt x="55494" y="1184"/>
                  </a:lnTo>
                  <a:lnTo>
                    <a:pt x="34861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14263" y="473782"/>
              <a:ext cx="101006" cy="147927"/>
            </a:xfrm>
            <a:custGeom>
              <a:avLst/>
              <a:gdLst/>
              <a:ahLst/>
              <a:cxnLst/>
              <a:rect l="0" t="0" r="0" b="0"/>
              <a:pathLst>
                <a:path w="101006" h="147927">
                  <a:moveTo>
                    <a:pt x="71250" y="21057"/>
                  </a:moveTo>
                  <a:lnTo>
                    <a:pt x="62448" y="24058"/>
                  </a:lnTo>
                  <a:lnTo>
                    <a:pt x="54102" y="27480"/>
                  </a:lnTo>
                  <a:lnTo>
                    <a:pt x="45408" y="31685"/>
                  </a:lnTo>
                  <a:lnTo>
                    <a:pt x="36460" y="36931"/>
                  </a:lnTo>
                  <a:lnTo>
                    <a:pt x="27612" y="43709"/>
                  </a:lnTo>
                  <a:lnTo>
                    <a:pt x="19087" y="52142"/>
                  </a:lnTo>
                  <a:lnTo>
                    <a:pt x="11418" y="61881"/>
                  </a:lnTo>
                  <a:lnTo>
                    <a:pt x="5485" y="72325"/>
                  </a:lnTo>
                  <a:lnTo>
                    <a:pt x="1624" y="83043"/>
                  </a:lnTo>
                  <a:lnTo>
                    <a:pt x="0" y="93660"/>
                  </a:lnTo>
                  <a:lnTo>
                    <a:pt x="873" y="103781"/>
                  </a:lnTo>
                  <a:lnTo>
                    <a:pt x="4127" y="113245"/>
                  </a:lnTo>
                  <a:lnTo>
                    <a:pt x="9378" y="121921"/>
                  </a:lnTo>
                  <a:lnTo>
                    <a:pt x="16174" y="129610"/>
                  </a:lnTo>
                  <a:lnTo>
                    <a:pt x="24108" y="136294"/>
                  </a:lnTo>
                  <a:lnTo>
                    <a:pt x="32853" y="141784"/>
                  </a:lnTo>
                  <a:lnTo>
                    <a:pt x="42167" y="145650"/>
                  </a:lnTo>
                  <a:lnTo>
                    <a:pt x="51870" y="147793"/>
                  </a:lnTo>
                  <a:lnTo>
                    <a:pt x="61670" y="147926"/>
                  </a:lnTo>
                  <a:lnTo>
                    <a:pt x="71178" y="145439"/>
                  </a:lnTo>
                  <a:lnTo>
                    <a:pt x="80190" y="140244"/>
                  </a:lnTo>
                  <a:lnTo>
                    <a:pt x="88207" y="132688"/>
                  </a:lnTo>
                  <a:lnTo>
                    <a:pt x="94382" y="123265"/>
                  </a:lnTo>
                  <a:lnTo>
                    <a:pt x="98420" y="112455"/>
                  </a:lnTo>
                  <a:lnTo>
                    <a:pt x="100504" y="100811"/>
                  </a:lnTo>
                  <a:lnTo>
                    <a:pt x="101005" y="88937"/>
                  </a:lnTo>
                  <a:lnTo>
                    <a:pt x="100304" y="77185"/>
                  </a:lnTo>
                  <a:lnTo>
                    <a:pt x="98567" y="65840"/>
                  </a:lnTo>
                  <a:lnTo>
                    <a:pt x="95740" y="55213"/>
                  </a:lnTo>
                  <a:lnTo>
                    <a:pt x="91881" y="45403"/>
                  </a:lnTo>
                  <a:lnTo>
                    <a:pt x="87079" y="36434"/>
                  </a:lnTo>
                  <a:lnTo>
                    <a:pt x="80703" y="27378"/>
                  </a:lnTo>
                  <a:lnTo>
                    <a:pt x="69958" y="16322"/>
                  </a:lnTo>
                  <a:lnTo>
                    <a:pt x="50193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63428" y="431668"/>
              <a:ext cx="101071" cy="148998"/>
            </a:xfrm>
            <a:custGeom>
              <a:avLst/>
              <a:gdLst/>
              <a:ahLst/>
              <a:cxnLst/>
              <a:rect l="0" t="0" r="0" b="0"/>
              <a:pathLst>
                <a:path w="101071" h="148998">
                  <a:moveTo>
                    <a:pt x="6313" y="115813"/>
                  </a:moveTo>
                  <a:lnTo>
                    <a:pt x="9246" y="124615"/>
                  </a:lnTo>
                  <a:lnTo>
                    <a:pt x="12029" y="132961"/>
                  </a:lnTo>
                  <a:lnTo>
                    <a:pt x="14912" y="141587"/>
                  </a:lnTo>
                  <a:lnTo>
                    <a:pt x="17311" y="147988"/>
                  </a:lnTo>
                  <a:lnTo>
                    <a:pt x="18304" y="148997"/>
                  </a:lnTo>
                  <a:lnTo>
                    <a:pt x="17885" y="145692"/>
                  </a:lnTo>
                  <a:lnTo>
                    <a:pt x="16419" y="139636"/>
                  </a:lnTo>
                  <a:lnTo>
                    <a:pt x="14250" y="131896"/>
                  </a:lnTo>
                  <a:lnTo>
                    <a:pt x="11620" y="123126"/>
                  </a:lnTo>
                  <a:lnTo>
                    <a:pt x="8693" y="113715"/>
                  </a:lnTo>
                  <a:lnTo>
                    <a:pt x="5739" y="103736"/>
                  </a:lnTo>
                  <a:lnTo>
                    <a:pt x="3130" y="93028"/>
                  </a:lnTo>
                  <a:lnTo>
                    <a:pt x="1055" y="81563"/>
                  </a:lnTo>
                  <a:lnTo>
                    <a:pt x="0" y="69756"/>
                  </a:lnTo>
                  <a:lnTo>
                    <a:pt x="806" y="58360"/>
                  </a:lnTo>
                  <a:lnTo>
                    <a:pt x="3761" y="47774"/>
                  </a:lnTo>
                  <a:lnTo>
                    <a:pt x="8679" y="38210"/>
                  </a:lnTo>
                  <a:lnTo>
                    <a:pt x="15186" y="29857"/>
                  </a:lnTo>
                  <a:lnTo>
                    <a:pt x="22897" y="22689"/>
                  </a:lnTo>
                  <a:lnTo>
                    <a:pt x="31649" y="16690"/>
                  </a:lnTo>
                  <a:lnTo>
                    <a:pt x="41491" y="11942"/>
                  </a:lnTo>
                  <a:lnTo>
                    <a:pt x="52348" y="8374"/>
                  </a:lnTo>
                  <a:lnTo>
                    <a:pt x="63443" y="5782"/>
                  </a:lnTo>
                  <a:lnTo>
                    <a:pt x="74465" y="3670"/>
                  </a:lnTo>
                  <a:lnTo>
                    <a:pt x="86380" y="1849"/>
                  </a:lnTo>
                  <a:lnTo>
                    <a:pt x="101070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29217" y="429953"/>
              <a:ext cx="130079" cy="161237"/>
            </a:xfrm>
            <a:custGeom>
              <a:avLst/>
              <a:gdLst/>
              <a:ahLst/>
              <a:cxnLst/>
              <a:rect l="0" t="0" r="0" b="0"/>
              <a:pathLst>
                <a:path w="130079" h="161237">
                  <a:moveTo>
                    <a:pt x="24793" y="64886"/>
                  </a:moveTo>
                  <a:lnTo>
                    <a:pt x="36528" y="64886"/>
                  </a:lnTo>
                  <a:lnTo>
                    <a:pt x="47657" y="64886"/>
                  </a:lnTo>
                  <a:lnTo>
                    <a:pt x="59251" y="64881"/>
                  </a:lnTo>
                  <a:lnTo>
                    <a:pt x="71239" y="64709"/>
                  </a:lnTo>
                  <a:lnTo>
                    <a:pt x="83251" y="64060"/>
                  </a:lnTo>
                  <a:lnTo>
                    <a:pt x="95036" y="62793"/>
                  </a:lnTo>
                  <a:lnTo>
                    <a:pt x="105871" y="60449"/>
                  </a:lnTo>
                  <a:lnTo>
                    <a:pt x="114546" y="56208"/>
                  </a:lnTo>
                  <a:lnTo>
                    <a:pt x="120583" y="49806"/>
                  </a:lnTo>
                  <a:lnTo>
                    <a:pt x="123836" y="41929"/>
                  </a:lnTo>
                  <a:lnTo>
                    <a:pt x="124139" y="33880"/>
                  </a:lnTo>
                  <a:lnTo>
                    <a:pt x="121709" y="26438"/>
                  </a:lnTo>
                  <a:lnTo>
                    <a:pt x="116861" y="19836"/>
                  </a:lnTo>
                  <a:lnTo>
                    <a:pt x="109810" y="14028"/>
                  </a:lnTo>
                  <a:lnTo>
                    <a:pt x="100891" y="8878"/>
                  </a:lnTo>
                  <a:lnTo>
                    <a:pt x="90500" y="4556"/>
                  </a:lnTo>
                  <a:lnTo>
                    <a:pt x="79011" y="1542"/>
                  </a:lnTo>
                  <a:lnTo>
                    <a:pt x="66740" y="0"/>
                  </a:lnTo>
                  <a:lnTo>
                    <a:pt x="54248" y="115"/>
                  </a:lnTo>
                  <a:lnTo>
                    <a:pt x="42322" y="2244"/>
                  </a:lnTo>
                  <a:lnTo>
                    <a:pt x="31350" y="6392"/>
                  </a:lnTo>
                  <a:lnTo>
                    <a:pt x="21679" y="12602"/>
                  </a:lnTo>
                  <a:lnTo>
                    <a:pt x="13779" y="21115"/>
                  </a:lnTo>
                  <a:lnTo>
                    <a:pt x="7730" y="31832"/>
                  </a:lnTo>
                  <a:lnTo>
                    <a:pt x="3464" y="44077"/>
                  </a:lnTo>
                  <a:lnTo>
                    <a:pt x="951" y="56818"/>
                  </a:lnTo>
                  <a:lnTo>
                    <a:pt x="0" y="69413"/>
                  </a:lnTo>
                  <a:lnTo>
                    <a:pt x="477" y="81459"/>
                  </a:lnTo>
                  <a:lnTo>
                    <a:pt x="2383" y="92621"/>
                  </a:lnTo>
                  <a:lnTo>
                    <a:pt x="5588" y="102829"/>
                  </a:lnTo>
                  <a:lnTo>
                    <a:pt x="9856" y="112192"/>
                  </a:lnTo>
                  <a:lnTo>
                    <a:pt x="14937" y="120883"/>
                  </a:lnTo>
                  <a:lnTo>
                    <a:pt x="20617" y="129066"/>
                  </a:lnTo>
                  <a:lnTo>
                    <a:pt x="26888" y="136718"/>
                  </a:lnTo>
                  <a:lnTo>
                    <a:pt x="33928" y="143639"/>
                  </a:lnTo>
                  <a:lnTo>
                    <a:pt x="41781" y="149769"/>
                  </a:lnTo>
                  <a:lnTo>
                    <a:pt x="50513" y="154870"/>
                  </a:lnTo>
                  <a:lnTo>
                    <a:pt x="60284" y="158465"/>
                  </a:lnTo>
                  <a:lnTo>
                    <a:pt x="71070" y="160440"/>
                  </a:lnTo>
                  <a:lnTo>
                    <a:pt x="82302" y="161135"/>
                  </a:lnTo>
                  <a:lnTo>
                    <a:pt x="94167" y="161236"/>
                  </a:lnTo>
                  <a:lnTo>
                    <a:pt x="108827" y="160752"/>
                  </a:lnTo>
                  <a:lnTo>
                    <a:pt x="130078" y="159642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06271" y="459137"/>
              <a:ext cx="142538" cy="119931"/>
            </a:xfrm>
            <a:custGeom>
              <a:avLst/>
              <a:gdLst/>
              <a:ahLst/>
              <a:cxnLst/>
              <a:rect l="0" t="0" r="0" b="0"/>
              <a:pathLst>
                <a:path w="142538" h="119931">
                  <a:moveTo>
                    <a:pt x="79366" y="98873"/>
                  </a:moveTo>
                  <a:lnTo>
                    <a:pt x="82166" y="90072"/>
                  </a:lnTo>
                  <a:lnTo>
                    <a:pt x="83668" y="81725"/>
                  </a:lnTo>
                  <a:lnTo>
                    <a:pt x="83970" y="73026"/>
                  </a:lnTo>
                  <a:lnTo>
                    <a:pt x="83118" y="63905"/>
                  </a:lnTo>
                  <a:lnTo>
                    <a:pt x="81001" y="54410"/>
                  </a:lnTo>
                  <a:lnTo>
                    <a:pt x="77680" y="44623"/>
                  </a:lnTo>
                  <a:lnTo>
                    <a:pt x="73344" y="34782"/>
                  </a:lnTo>
                  <a:lnTo>
                    <a:pt x="68224" y="25256"/>
                  </a:lnTo>
                  <a:lnTo>
                    <a:pt x="62522" y="16241"/>
                  </a:lnTo>
                  <a:lnTo>
                    <a:pt x="56238" y="8394"/>
                  </a:lnTo>
                  <a:lnTo>
                    <a:pt x="49189" y="2866"/>
                  </a:lnTo>
                  <a:lnTo>
                    <a:pt x="41345" y="86"/>
                  </a:lnTo>
                  <a:lnTo>
                    <a:pt x="33128" y="0"/>
                  </a:lnTo>
                  <a:lnTo>
                    <a:pt x="25299" y="2444"/>
                  </a:lnTo>
                  <a:lnTo>
                    <a:pt x="18263" y="7054"/>
                  </a:lnTo>
                  <a:lnTo>
                    <a:pt x="12234" y="13536"/>
                  </a:lnTo>
                  <a:lnTo>
                    <a:pt x="7409" y="21764"/>
                  </a:lnTo>
                  <a:lnTo>
                    <a:pt x="3764" y="31508"/>
                  </a:lnTo>
                  <a:lnTo>
                    <a:pt x="1282" y="42302"/>
                  </a:lnTo>
                  <a:lnTo>
                    <a:pt x="50" y="53536"/>
                  </a:lnTo>
                  <a:lnTo>
                    <a:pt x="0" y="64827"/>
                  </a:lnTo>
                  <a:lnTo>
                    <a:pt x="1098" y="75848"/>
                  </a:lnTo>
                  <a:lnTo>
                    <a:pt x="3430" y="86249"/>
                  </a:lnTo>
                  <a:lnTo>
                    <a:pt x="6929" y="95892"/>
                  </a:lnTo>
                  <a:lnTo>
                    <a:pt x="11565" y="104180"/>
                  </a:lnTo>
                  <a:lnTo>
                    <a:pt x="17426" y="110012"/>
                  </a:lnTo>
                  <a:lnTo>
                    <a:pt x="24433" y="113000"/>
                  </a:lnTo>
                  <a:lnTo>
                    <a:pt x="32071" y="113227"/>
                  </a:lnTo>
                  <a:lnTo>
                    <a:pt x="39502" y="110879"/>
                  </a:lnTo>
                  <a:lnTo>
                    <a:pt x="46274" y="106338"/>
                  </a:lnTo>
                  <a:lnTo>
                    <a:pt x="52292" y="100072"/>
                  </a:lnTo>
                  <a:lnTo>
                    <a:pt x="57642" y="92521"/>
                  </a:lnTo>
                  <a:lnTo>
                    <a:pt x="62477" y="84078"/>
                  </a:lnTo>
                  <a:lnTo>
                    <a:pt x="67446" y="76230"/>
                  </a:lnTo>
                  <a:lnTo>
                    <a:pt x="73414" y="72187"/>
                  </a:lnTo>
                  <a:lnTo>
                    <a:pt x="80006" y="72976"/>
                  </a:lnTo>
                  <a:lnTo>
                    <a:pt x="86440" y="76499"/>
                  </a:lnTo>
                  <a:lnTo>
                    <a:pt x="92900" y="81435"/>
                  </a:lnTo>
                  <a:lnTo>
                    <a:pt x="99863" y="87166"/>
                  </a:lnTo>
                  <a:lnTo>
                    <a:pt x="107534" y="93360"/>
                  </a:lnTo>
                  <a:lnTo>
                    <a:pt x="115439" y="99533"/>
                  </a:lnTo>
                  <a:lnTo>
                    <a:pt x="123335" y="105585"/>
                  </a:lnTo>
                  <a:lnTo>
                    <a:pt x="131916" y="112044"/>
                  </a:lnTo>
                  <a:lnTo>
                    <a:pt x="142537" y="11993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65270" y="438982"/>
              <a:ext cx="130938" cy="134621"/>
            </a:xfrm>
            <a:custGeom>
              <a:avLst/>
              <a:gdLst/>
              <a:ahLst/>
              <a:cxnLst/>
              <a:rect l="0" t="0" r="0" b="0"/>
              <a:pathLst>
                <a:path w="130938" h="134621">
                  <a:moveTo>
                    <a:pt x="88823" y="24271"/>
                  </a:moveTo>
                  <a:lnTo>
                    <a:pt x="85688" y="15671"/>
                  </a:lnTo>
                  <a:lnTo>
                    <a:pt x="80985" y="9245"/>
                  </a:lnTo>
                  <a:lnTo>
                    <a:pt x="74205" y="4445"/>
                  </a:lnTo>
                  <a:lnTo>
                    <a:pt x="65932" y="1249"/>
                  </a:lnTo>
                  <a:lnTo>
                    <a:pt x="57114" y="0"/>
                  </a:lnTo>
                  <a:lnTo>
                    <a:pt x="48356" y="714"/>
                  </a:lnTo>
                  <a:lnTo>
                    <a:pt x="39899" y="3122"/>
                  </a:lnTo>
                  <a:lnTo>
                    <a:pt x="31780" y="6863"/>
                  </a:lnTo>
                  <a:lnTo>
                    <a:pt x="23965" y="11604"/>
                  </a:lnTo>
                  <a:lnTo>
                    <a:pt x="16721" y="17393"/>
                  </a:lnTo>
                  <a:lnTo>
                    <a:pt x="10601" y="24634"/>
                  </a:lnTo>
                  <a:lnTo>
                    <a:pt x="5820" y="33427"/>
                  </a:lnTo>
                  <a:lnTo>
                    <a:pt x="2438" y="43432"/>
                  </a:lnTo>
                  <a:lnTo>
                    <a:pt x="534" y="54065"/>
                  </a:lnTo>
                  <a:lnTo>
                    <a:pt x="0" y="64916"/>
                  </a:lnTo>
                  <a:lnTo>
                    <a:pt x="759" y="75625"/>
                  </a:lnTo>
                  <a:lnTo>
                    <a:pt x="2855" y="85809"/>
                  </a:lnTo>
                  <a:lnTo>
                    <a:pt x="6192" y="95316"/>
                  </a:lnTo>
                  <a:lnTo>
                    <a:pt x="10718" y="104020"/>
                  </a:lnTo>
                  <a:lnTo>
                    <a:pt x="16504" y="111728"/>
                  </a:lnTo>
                  <a:lnTo>
                    <a:pt x="23477" y="118430"/>
                  </a:lnTo>
                  <a:lnTo>
                    <a:pt x="31599" y="124102"/>
                  </a:lnTo>
                  <a:lnTo>
                    <a:pt x="40953" y="128622"/>
                  </a:lnTo>
                  <a:lnTo>
                    <a:pt x="51459" y="132026"/>
                  </a:lnTo>
                  <a:lnTo>
                    <a:pt x="62598" y="134160"/>
                  </a:lnTo>
                  <a:lnTo>
                    <a:pt x="73535" y="134620"/>
                  </a:lnTo>
                  <a:lnTo>
                    <a:pt x="83808" y="133344"/>
                  </a:lnTo>
                  <a:lnTo>
                    <a:pt x="93220" y="130863"/>
                  </a:lnTo>
                  <a:lnTo>
                    <a:pt x="102686" y="127874"/>
                  </a:lnTo>
                  <a:lnTo>
                    <a:pt x="114149" y="124115"/>
                  </a:lnTo>
                  <a:lnTo>
                    <a:pt x="130937" y="119028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96207" y="273740"/>
              <a:ext cx="189514" cy="315856"/>
            </a:xfrm>
            <a:custGeom>
              <a:avLst/>
              <a:gdLst/>
              <a:ahLst/>
              <a:cxnLst/>
              <a:rect l="0" t="0" r="0" b="0"/>
              <a:pathLst>
                <a:path w="189514" h="315856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6" y="27856"/>
                  </a:lnTo>
                  <a:lnTo>
                    <a:pt x="7969" y="39009"/>
                  </a:lnTo>
                  <a:lnTo>
                    <a:pt x="9466" y="51469"/>
                  </a:lnTo>
                  <a:lnTo>
                    <a:pt x="11317" y="65176"/>
                  </a:lnTo>
                  <a:lnTo>
                    <a:pt x="13557" y="79766"/>
                  </a:lnTo>
                  <a:lnTo>
                    <a:pt x="16138" y="94696"/>
                  </a:lnTo>
                  <a:lnTo>
                    <a:pt x="18988" y="109620"/>
                  </a:lnTo>
                  <a:lnTo>
                    <a:pt x="22037" y="124401"/>
                  </a:lnTo>
                  <a:lnTo>
                    <a:pt x="25229" y="139011"/>
                  </a:lnTo>
                  <a:lnTo>
                    <a:pt x="28522" y="153464"/>
                  </a:lnTo>
                  <a:lnTo>
                    <a:pt x="31885" y="167627"/>
                  </a:lnTo>
                  <a:lnTo>
                    <a:pt x="35298" y="181225"/>
                  </a:lnTo>
                  <a:lnTo>
                    <a:pt x="38741" y="194153"/>
                  </a:lnTo>
                  <a:lnTo>
                    <a:pt x="42205" y="206464"/>
                  </a:lnTo>
                  <a:lnTo>
                    <a:pt x="45684" y="218272"/>
                  </a:lnTo>
                  <a:lnTo>
                    <a:pt x="49152" y="229617"/>
                  </a:lnTo>
                  <a:lnTo>
                    <a:pt x="51910" y="237730"/>
                  </a:lnTo>
                  <a:lnTo>
                    <a:pt x="53220" y="238956"/>
                  </a:lnTo>
                  <a:lnTo>
                    <a:pt x="53612" y="234202"/>
                  </a:lnTo>
                  <a:lnTo>
                    <a:pt x="53759" y="225545"/>
                  </a:lnTo>
                  <a:lnTo>
                    <a:pt x="54244" y="214976"/>
                  </a:lnTo>
                  <a:lnTo>
                    <a:pt x="55317" y="203716"/>
                  </a:lnTo>
                  <a:lnTo>
                    <a:pt x="57155" y="192503"/>
                  </a:lnTo>
                  <a:lnTo>
                    <a:pt x="59974" y="181866"/>
                  </a:lnTo>
                  <a:lnTo>
                    <a:pt x="63790" y="172013"/>
                  </a:lnTo>
                  <a:lnTo>
                    <a:pt x="68468" y="163559"/>
                  </a:lnTo>
                  <a:lnTo>
                    <a:pt x="73822" y="157603"/>
                  </a:lnTo>
                  <a:lnTo>
                    <a:pt x="79675" y="154525"/>
                  </a:lnTo>
                  <a:lnTo>
                    <a:pt x="85723" y="154236"/>
                  </a:lnTo>
                  <a:lnTo>
                    <a:pt x="91548" y="156542"/>
                  </a:lnTo>
                  <a:lnTo>
                    <a:pt x="96944" y="161053"/>
                  </a:lnTo>
                  <a:lnTo>
                    <a:pt x="101889" y="167298"/>
                  </a:lnTo>
                  <a:lnTo>
                    <a:pt x="106444" y="174836"/>
                  </a:lnTo>
                  <a:lnTo>
                    <a:pt x="110694" y="183303"/>
                  </a:lnTo>
                  <a:lnTo>
                    <a:pt x="114719" y="192424"/>
                  </a:lnTo>
                  <a:lnTo>
                    <a:pt x="118583" y="201998"/>
                  </a:lnTo>
                  <a:lnTo>
                    <a:pt x="122335" y="211882"/>
                  </a:lnTo>
                  <a:lnTo>
                    <a:pt x="126007" y="221977"/>
                  </a:lnTo>
                  <a:lnTo>
                    <a:pt x="129627" y="232215"/>
                  </a:lnTo>
                  <a:lnTo>
                    <a:pt x="133216" y="242544"/>
                  </a:lnTo>
                  <a:lnTo>
                    <a:pt x="136948" y="252769"/>
                  </a:lnTo>
                  <a:lnTo>
                    <a:pt x="141139" y="262562"/>
                  </a:lnTo>
                  <a:lnTo>
                    <a:pt x="145924" y="271775"/>
                  </a:lnTo>
                  <a:lnTo>
                    <a:pt x="151352" y="280323"/>
                  </a:lnTo>
                  <a:lnTo>
                    <a:pt x="158218" y="289042"/>
                  </a:lnTo>
                  <a:lnTo>
                    <a:pt x="169363" y="299815"/>
                  </a:lnTo>
                  <a:lnTo>
                    <a:pt x="189513" y="315855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78738" y="215914"/>
              <a:ext cx="122838" cy="321040"/>
            </a:xfrm>
            <a:custGeom>
              <a:avLst/>
              <a:gdLst/>
              <a:ahLst/>
              <a:cxnLst/>
              <a:rect l="0" t="0" r="0" b="0"/>
              <a:pathLst>
                <a:path w="122838" h="321040">
                  <a:moveTo>
                    <a:pt x="59666" y="321039"/>
                  </a:moveTo>
                  <a:lnTo>
                    <a:pt x="53933" y="315037"/>
                  </a:lnTo>
                  <a:lnTo>
                    <a:pt x="49648" y="308192"/>
                  </a:lnTo>
                  <a:lnTo>
                    <a:pt x="46438" y="299800"/>
                  </a:lnTo>
                  <a:lnTo>
                    <a:pt x="43905" y="290000"/>
                  </a:lnTo>
                  <a:lnTo>
                    <a:pt x="41558" y="279037"/>
                  </a:lnTo>
                  <a:lnTo>
                    <a:pt x="39110" y="267176"/>
                  </a:lnTo>
                  <a:lnTo>
                    <a:pt x="36456" y="254653"/>
                  </a:lnTo>
                  <a:lnTo>
                    <a:pt x="33591" y="241656"/>
                  </a:lnTo>
                  <a:lnTo>
                    <a:pt x="30549" y="228328"/>
                  </a:lnTo>
                  <a:lnTo>
                    <a:pt x="27369" y="214770"/>
                  </a:lnTo>
                  <a:lnTo>
                    <a:pt x="24087" y="201057"/>
                  </a:lnTo>
                  <a:lnTo>
                    <a:pt x="20735" y="187237"/>
                  </a:lnTo>
                  <a:lnTo>
                    <a:pt x="17331" y="173345"/>
                  </a:lnTo>
                  <a:lnTo>
                    <a:pt x="13895" y="159405"/>
                  </a:lnTo>
                  <a:lnTo>
                    <a:pt x="10438" y="145428"/>
                  </a:lnTo>
                  <a:lnTo>
                    <a:pt x="7135" y="131261"/>
                  </a:lnTo>
                  <a:lnTo>
                    <a:pt x="4295" y="116604"/>
                  </a:lnTo>
                  <a:lnTo>
                    <a:pt x="2058" y="101341"/>
                  </a:lnTo>
                  <a:lnTo>
                    <a:pt x="557" y="85836"/>
                  </a:lnTo>
                  <a:lnTo>
                    <a:pt x="0" y="70807"/>
                  </a:lnTo>
                  <a:lnTo>
                    <a:pt x="414" y="56634"/>
                  </a:lnTo>
                  <a:lnTo>
                    <a:pt x="1996" y="43679"/>
                  </a:lnTo>
                  <a:lnTo>
                    <a:pt x="5186" y="32428"/>
                  </a:lnTo>
                  <a:lnTo>
                    <a:pt x="10079" y="22981"/>
                  </a:lnTo>
                  <a:lnTo>
                    <a:pt x="16636" y="15282"/>
                  </a:lnTo>
                  <a:lnTo>
                    <a:pt x="24855" y="9311"/>
                  </a:lnTo>
                  <a:lnTo>
                    <a:pt x="34566" y="4886"/>
                  </a:lnTo>
                  <a:lnTo>
                    <a:pt x="45322" y="1877"/>
                  </a:lnTo>
                  <a:lnTo>
                    <a:pt x="56526" y="289"/>
                  </a:lnTo>
                  <a:lnTo>
                    <a:pt x="67788" y="0"/>
                  </a:lnTo>
                  <a:lnTo>
                    <a:pt x="78685" y="1003"/>
                  </a:lnTo>
                  <a:lnTo>
                    <a:pt x="89841" y="3796"/>
                  </a:lnTo>
                  <a:lnTo>
                    <a:pt x="103346" y="10856"/>
                  </a:lnTo>
                  <a:lnTo>
                    <a:pt x="122837" y="26241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54176" y="43166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2730" y="10528"/>
                  </a:lnTo>
                  <a:lnTo>
                    <a:pt x="118819" y="10528"/>
                  </a:lnTo>
                  <a:lnTo>
                    <a:pt x="104330" y="10524"/>
                  </a:lnTo>
                  <a:lnTo>
                    <a:pt x="89473" y="10351"/>
                  </a:lnTo>
                  <a:lnTo>
                    <a:pt x="74945" y="9703"/>
                  </a:lnTo>
                  <a:lnTo>
                    <a:pt x="61142" y="8454"/>
                  </a:lnTo>
                  <a:lnTo>
                    <a:pt x="48376" y="6793"/>
                  </a:lnTo>
                  <a:lnTo>
                    <a:pt x="35690" y="4966"/>
                  </a:lnTo>
                  <a:lnTo>
                    <a:pt x="20853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15904" y="400082"/>
              <a:ext cx="90957" cy="128967"/>
            </a:xfrm>
            <a:custGeom>
              <a:avLst/>
              <a:gdLst/>
              <a:ahLst/>
              <a:cxnLst/>
              <a:rect l="0" t="0" r="0" b="0"/>
              <a:pathLst>
                <a:path w="90957" h="128967">
                  <a:moveTo>
                    <a:pt x="6728" y="63171"/>
                  </a:moveTo>
                  <a:lnTo>
                    <a:pt x="3928" y="71973"/>
                  </a:lnTo>
                  <a:lnTo>
                    <a:pt x="2427" y="80319"/>
                  </a:lnTo>
                  <a:lnTo>
                    <a:pt x="2119" y="89018"/>
                  </a:lnTo>
                  <a:lnTo>
                    <a:pt x="2798" y="98139"/>
                  </a:lnTo>
                  <a:lnTo>
                    <a:pt x="4265" y="107634"/>
                  </a:lnTo>
                  <a:lnTo>
                    <a:pt x="6296" y="117377"/>
                  </a:lnTo>
                  <a:lnTo>
                    <a:pt x="7350" y="125525"/>
                  </a:lnTo>
                  <a:lnTo>
                    <a:pt x="6160" y="128966"/>
                  </a:lnTo>
                  <a:lnTo>
                    <a:pt x="4103" y="126957"/>
                  </a:lnTo>
                  <a:lnTo>
                    <a:pt x="2097" y="120395"/>
                  </a:lnTo>
                  <a:lnTo>
                    <a:pt x="612" y="110612"/>
                  </a:lnTo>
                  <a:lnTo>
                    <a:pt x="0" y="98899"/>
                  </a:lnTo>
                  <a:lnTo>
                    <a:pt x="345" y="86131"/>
                  </a:lnTo>
                  <a:lnTo>
                    <a:pt x="1867" y="73128"/>
                  </a:lnTo>
                  <a:lnTo>
                    <a:pt x="5008" y="60771"/>
                  </a:lnTo>
                  <a:lnTo>
                    <a:pt x="9865" y="49462"/>
                  </a:lnTo>
                  <a:lnTo>
                    <a:pt x="16396" y="39374"/>
                  </a:lnTo>
                  <a:lnTo>
                    <a:pt x="24599" y="30652"/>
                  </a:lnTo>
                  <a:lnTo>
                    <a:pt x="34288" y="23230"/>
                  </a:lnTo>
                  <a:lnTo>
                    <a:pt x="44762" y="17037"/>
                  </a:lnTo>
                  <a:lnTo>
                    <a:pt x="56029" y="11494"/>
                  </a:lnTo>
                  <a:lnTo>
                    <a:pt x="70191" y="6112"/>
                  </a:lnTo>
                  <a:lnTo>
                    <a:pt x="90956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46023" y="443880"/>
              <a:ext cx="160880" cy="108227"/>
            </a:xfrm>
            <a:custGeom>
              <a:avLst/>
              <a:gdLst/>
              <a:ahLst/>
              <a:cxnLst/>
              <a:rect l="0" t="0" r="0" b="0"/>
              <a:pathLst>
                <a:path w="160880" h="108227">
                  <a:moveTo>
                    <a:pt x="87180" y="40430"/>
                  </a:moveTo>
                  <a:lnTo>
                    <a:pt x="81312" y="31696"/>
                  </a:lnTo>
                  <a:lnTo>
                    <a:pt x="75748" y="23990"/>
                  </a:lnTo>
                  <a:lnTo>
                    <a:pt x="69945" y="16601"/>
                  </a:lnTo>
                  <a:lnTo>
                    <a:pt x="63691" y="9858"/>
                  </a:lnTo>
                  <a:lnTo>
                    <a:pt x="56712" y="4625"/>
                  </a:lnTo>
                  <a:lnTo>
                    <a:pt x="48936" y="1268"/>
                  </a:lnTo>
                  <a:lnTo>
                    <a:pt x="40607" y="0"/>
                  </a:lnTo>
                  <a:lnTo>
                    <a:pt x="32176" y="1120"/>
                  </a:lnTo>
                  <a:lnTo>
                    <a:pt x="23925" y="4552"/>
                  </a:lnTo>
                  <a:lnTo>
                    <a:pt x="16268" y="10264"/>
                  </a:lnTo>
                  <a:lnTo>
                    <a:pt x="9812" y="18433"/>
                  </a:lnTo>
                  <a:lnTo>
                    <a:pt x="4780" y="28912"/>
                  </a:lnTo>
                  <a:lnTo>
                    <a:pt x="1387" y="40826"/>
                  </a:lnTo>
                  <a:lnTo>
                    <a:pt x="0" y="52812"/>
                  </a:lnTo>
                  <a:lnTo>
                    <a:pt x="622" y="64086"/>
                  </a:lnTo>
                  <a:lnTo>
                    <a:pt x="2972" y="74431"/>
                  </a:lnTo>
                  <a:lnTo>
                    <a:pt x="6675" y="83913"/>
                  </a:lnTo>
                  <a:lnTo>
                    <a:pt x="11381" y="92678"/>
                  </a:lnTo>
                  <a:lnTo>
                    <a:pt x="16809" y="100242"/>
                  </a:lnTo>
                  <a:lnTo>
                    <a:pt x="22741" y="105522"/>
                  </a:lnTo>
                  <a:lnTo>
                    <a:pt x="29024" y="108113"/>
                  </a:lnTo>
                  <a:lnTo>
                    <a:pt x="35547" y="108226"/>
                  </a:lnTo>
                  <a:lnTo>
                    <a:pt x="42232" y="106327"/>
                  </a:lnTo>
                  <a:lnTo>
                    <a:pt x="49023" y="102898"/>
                  </a:lnTo>
                  <a:lnTo>
                    <a:pt x="55720" y="98192"/>
                  </a:lnTo>
                  <a:lnTo>
                    <a:pt x="61989" y="92226"/>
                  </a:lnTo>
                  <a:lnTo>
                    <a:pt x="67692" y="85132"/>
                  </a:lnTo>
                  <a:lnTo>
                    <a:pt x="73038" y="77942"/>
                  </a:lnTo>
                  <a:lnTo>
                    <a:pt x="79262" y="72721"/>
                  </a:lnTo>
                  <a:lnTo>
                    <a:pt x="86672" y="70764"/>
                  </a:lnTo>
                  <a:lnTo>
                    <a:pt x="93582" y="72038"/>
                  </a:lnTo>
                  <a:lnTo>
                    <a:pt x="99575" y="75938"/>
                  </a:lnTo>
                  <a:lnTo>
                    <a:pt x="105131" y="81156"/>
                  </a:lnTo>
                  <a:lnTo>
                    <a:pt x="111085" y="85908"/>
                  </a:lnTo>
                  <a:lnTo>
                    <a:pt x="117860" y="89250"/>
                  </a:lnTo>
                  <a:lnTo>
                    <a:pt x="125248" y="90974"/>
                  </a:lnTo>
                  <a:lnTo>
                    <a:pt x="133427" y="91283"/>
                  </a:lnTo>
                  <a:lnTo>
                    <a:pt x="144241" y="89073"/>
                  </a:lnTo>
                  <a:lnTo>
                    <a:pt x="160879" y="82544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06072" y="405509"/>
              <a:ext cx="127172" cy="152633"/>
            </a:xfrm>
            <a:custGeom>
              <a:avLst/>
              <a:gdLst/>
              <a:ahLst/>
              <a:cxnLst/>
              <a:rect l="0" t="0" r="0" b="0"/>
              <a:pathLst>
                <a:path w="127172" h="152633">
                  <a:moveTo>
                    <a:pt x="85058" y="15630"/>
                  </a:moveTo>
                  <a:lnTo>
                    <a:pt x="79056" y="9897"/>
                  </a:lnTo>
                  <a:lnTo>
                    <a:pt x="72211" y="5613"/>
                  </a:lnTo>
                  <a:lnTo>
                    <a:pt x="63828" y="2416"/>
                  </a:lnTo>
                  <a:lnTo>
                    <a:pt x="54373" y="400"/>
                  </a:lnTo>
                  <a:lnTo>
                    <a:pt x="44707" y="0"/>
                  </a:lnTo>
                  <a:lnTo>
                    <a:pt x="35357" y="1316"/>
                  </a:lnTo>
                  <a:lnTo>
                    <a:pt x="26657" y="4311"/>
                  </a:lnTo>
                  <a:lnTo>
                    <a:pt x="18901" y="8984"/>
                  </a:lnTo>
                  <a:lnTo>
                    <a:pt x="12148" y="15167"/>
                  </a:lnTo>
                  <a:lnTo>
                    <a:pt x="6599" y="22741"/>
                  </a:lnTo>
                  <a:lnTo>
                    <a:pt x="2688" y="31718"/>
                  </a:lnTo>
                  <a:lnTo>
                    <a:pt x="503" y="41972"/>
                  </a:lnTo>
                  <a:lnTo>
                    <a:pt x="0" y="53111"/>
                  </a:lnTo>
                  <a:lnTo>
                    <a:pt x="1174" y="64578"/>
                  </a:lnTo>
                  <a:lnTo>
                    <a:pt x="3851" y="76030"/>
                  </a:lnTo>
                  <a:lnTo>
                    <a:pt x="7748" y="87328"/>
                  </a:lnTo>
                  <a:lnTo>
                    <a:pt x="12572" y="98447"/>
                  </a:lnTo>
                  <a:lnTo>
                    <a:pt x="18076" y="109399"/>
                  </a:lnTo>
                  <a:lnTo>
                    <a:pt x="24226" y="119890"/>
                  </a:lnTo>
                  <a:lnTo>
                    <a:pt x="31186" y="129336"/>
                  </a:lnTo>
                  <a:lnTo>
                    <a:pt x="38979" y="137497"/>
                  </a:lnTo>
                  <a:lnTo>
                    <a:pt x="47502" y="144129"/>
                  </a:lnTo>
                  <a:lnTo>
                    <a:pt x="56601" y="148836"/>
                  </a:lnTo>
                  <a:lnTo>
                    <a:pt x="66126" y="151592"/>
                  </a:lnTo>
                  <a:lnTo>
                    <a:pt x="75887" y="152632"/>
                  </a:lnTo>
                  <a:lnTo>
                    <a:pt x="86819" y="152266"/>
                  </a:lnTo>
                  <a:lnTo>
                    <a:pt x="102116" y="149347"/>
                  </a:lnTo>
                  <a:lnTo>
                    <a:pt x="127171" y="141972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99128" y="221098"/>
              <a:ext cx="39402" cy="294799"/>
            </a:xfrm>
            <a:custGeom>
              <a:avLst/>
              <a:gdLst/>
              <a:ahLst/>
              <a:cxnLst/>
              <a:rect l="0" t="0" r="0" b="0"/>
              <a:pathLst>
                <a:path w="39402" h="294799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54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6" y="71943"/>
                  </a:lnTo>
                  <a:lnTo>
                    <a:pt x="2068" y="87631"/>
                  </a:lnTo>
                  <a:lnTo>
                    <a:pt x="4079" y="103371"/>
                  </a:lnTo>
                  <a:lnTo>
                    <a:pt x="6538" y="118880"/>
                  </a:lnTo>
                  <a:lnTo>
                    <a:pt x="9153" y="134239"/>
                  </a:lnTo>
                  <a:lnTo>
                    <a:pt x="11521" y="149777"/>
                  </a:lnTo>
                  <a:lnTo>
                    <a:pt x="13447" y="165670"/>
                  </a:lnTo>
                  <a:lnTo>
                    <a:pt x="15078" y="181616"/>
                  </a:lnTo>
                  <a:lnTo>
                    <a:pt x="16786" y="196950"/>
                  </a:lnTo>
                  <a:lnTo>
                    <a:pt x="18791" y="211340"/>
                  </a:lnTo>
                  <a:lnTo>
                    <a:pt x="21139" y="224783"/>
                  </a:lnTo>
                  <a:lnTo>
                    <a:pt x="23795" y="237425"/>
                  </a:lnTo>
                  <a:lnTo>
                    <a:pt x="26692" y="249434"/>
                  </a:lnTo>
                  <a:lnTo>
                    <a:pt x="29614" y="260520"/>
                  </a:lnTo>
                  <a:lnTo>
                    <a:pt x="32499" y="271022"/>
                  </a:lnTo>
                  <a:lnTo>
                    <a:pt x="35598" y="281865"/>
                  </a:lnTo>
                  <a:lnTo>
                    <a:pt x="39401" y="294798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01657" y="308180"/>
              <a:ext cx="231628" cy="18204"/>
            </a:xfrm>
            <a:custGeom>
              <a:avLst/>
              <a:gdLst/>
              <a:ahLst/>
              <a:cxnLst/>
              <a:rect l="0" t="0" r="0" b="0"/>
              <a:pathLst>
                <a:path w="231628" h="18204">
                  <a:moveTo>
                    <a:pt x="231627" y="18203"/>
                  </a:moveTo>
                  <a:lnTo>
                    <a:pt x="217091" y="18136"/>
                  </a:lnTo>
                  <a:lnTo>
                    <a:pt x="204461" y="17496"/>
                  </a:lnTo>
                  <a:lnTo>
                    <a:pt x="192552" y="16204"/>
                  </a:lnTo>
                  <a:lnTo>
                    <a:pt x="180897" y="14517"/>
                  </a:lnTo>
                  <a:lnTo>
                    <a:pt x="169057" y="12849"/>
                  </a:lnTo>
                  <a:lnTo>
                    <a:pt x="156821" y="11431"/>
                  </a:lnTo>
                  <a:lnTo>
                    <a:pt x="144326" y="10160"/>
                  </a:lnTo>
                  <a:lnTo>
                    <a:pt x="131935" y="8701"/>
                  </a:lnTo>
                  <a:lnTo>
                    <a:pt x="119854" y="6873"/>
                  </a:lnTo>
                  <a:lnTo>
                    <a:pt x="107962" y="4815"/>
                  </a:lnTo>
                  <a:lnTo>
                    <a:pt x="95913" y="2887"/>
                  </a:lnTo>
                  <a:lnTo>
                    <a:pt x="83514" y="1297"/>
                  </a:lnTo>
                  <a:lnTo>
                    <a:pt x="70899" y="247"/>
                  </a:lnTo>
                  <a:lnTo>
                    <a:pt x="58422" y="0"/>
                  </a:lnTo>
                  <a:lnTo>
                    <a:pt x="46300" y="612"/>
                  </a:lnTo>
                  <a:lnTo>
                    <a:pt x="35019" y="1827"/>
                  </a:lnTo>
                  <a:lnTo>
                    <a:pt x="24308" y="3299"/>
                  </a:lnTo>
                  <a:lnTo>
                    <a:pt x="13228" y="5156"/>
                  </a:lnTo>
                  <a:lnTo>
                    <a:pt x="0" y="7674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43813" y="463253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0" y="32450"/>
                  </a:lnTo>
                  <a:lnTo>
                    <a:pt x="3695" y="42470"/>
                  </a:lnTo>
                  <a:lnTo>
                    <a:pt x="5546" y="52837"/>
                  </a:lnTo>
                  <a:lnTo>
                    <a:pt x="7714" y="65583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54342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46807" y="382428"/>
              <a:ext cx="233919" cy="196640"/>
            </a:xfrm>
            <a:custGeom>
              <a:avLst/>
              <a:gdLst/>
              <a:ahLst/>
              <a:cxnLst/>
              <a:rect l="0" t="0" r="0" b="0"/>
              <a:pathLst>
                <a:path w="233919" h="196640">
                  <a:moveTo>
                    <a:pt x="86520" y="91354"/>
                  </a:moveTo>
                  <a:lnTo>
                    <a:pt x="77651" y="88487"/>
                  </a:lnTo>
                  <a:lnTo>
                    <a:pt x="68664" y="86345"/>
                  </a:lnTo>
                  <a:lnTo>
                    <a:pt x="58678" y="84751"/>
                  </a:lnTo>
                  <a:lnTo>
                    <a:pt x="48042" y="83916"/>
                  </a:lnTo>
                  <a:lnTo>
                    <a:pt x="37527" y="84364"/>
                  </a:lnTo>
                  <a:lnTo>
                    <a:pt x="27584" y="86283"/>
                  </a:lnTo>
                  <a:lnTo>
                    <a:pt x="18643" y="89865"/>
                  </a:lnTo>
                  <a:lnTo>
                    <a:pt x="11252" y="95470"/>
                  </a:lnTo>
                  <a:lnTo>
                    <a:pt x="5558" y="103091"/>
                  </a:lnTo>
                  <a:lnTo>
                    <a:pt x="1703" y="112275"/>
                  </a:lnTo>
                  <a:lnTo>
                    <a:pt x="0" y="122340"/>
                  </a:lnTo>
                  <a:lnTo>
                    <a:pt x="412" y="132804"/>
                  </a:lnTo>
                  <a:lnTo>
                    <a:pt x="2788" y="143249"/>
                  </a:lnTo>
                  <a:lnTo>
                    <a:pt x="7039" y="153254"/>
                  </a:lnTo>
                  <a:lnTo>
                    <a:pt x="12933" y="162632"/>
                  </a:lnTo>
                  <a:lnTo>
                    <a:pt x="20142" y="170910"/>
                  </a:lnTo>
                  <a:lnTo>
                    <a:pt x="28342" y="177268"/>
                  </a:lnTo>
                  <a:lnTo>
                    <a:pt x="37256" y="181427"/>
                  </a:lnTo>
                  <a:lnTo>
                    <a:pt x="46511" y="183424"/>
                  </a:lnTo>
                  <a:lnTo>
                    <a:pt x="55643" y="183335"/>
                  </a:lnTo>
                  <a:lnTo>
                    <a:pt x="64405" y="181416"/>
                  </a:lnTo>
                  <a:lnTo>
                    <a:pt x="72421" y="177707"/>
                  </a:lnTo>
                  <a:lnTo>
                    <a:pt x="79128" y="171952"/>
                  </a:lnTo>
                  <a:lnTo>
                    <a:pt x="84337" y="164201"/>
                  </a:lnTo>
                  <a:lnTo>
                    <a:pt x="88021" y="154913"/>
                  </a:lnTo>
                  <a:lnTo>
                    <a:pt x="90136" y="144771"/>
                  </a:lnTo>
                  <a:lnTo>
                    <a:pt x="90815" y="134253"/>
                  </a:lnTo>
                  <a:lnTo>
                    <a:pt x="90154" y="123770"/>
                  </a:lnTo>
                  <a:lnTo>
                    <a:pt x="88124" y="113737"/>
                  </a:lnTo>
                  <a:lnTo>
                    <a:pt x="84872" y="104335"/>
                  </a:lnTo>
                  <a:lnTo>
                    <a:pt x="81928" y="95825"/>
                  </a:lnTo>
                  <a:lnTo>
                    <a:pt x="82326" y="89537"/>
                  </a:lnTo>
                  <a:lnTo>
                    <a:pt x="86490" y="86794"/>
                  </a:lnTo>
                  <a:lnTo>
                    <a:pt x="92206" y="87139"/>
                  </a:lnTo>
                  <a:lnTo>
                    <a:pt x="98317" y="89863"/>
                  </a:lnTo>
                  <a:lnTo>
                    <a:pt x="104215" y="94560"/>
                  </a:lnTo>
                  <a:lnTo>
                    <a:pt x="109664" y="100859"/>
                  </a:lnTo>
                  <a:lnTo>
                    <a:pt x="114643" y="108393"/>
                  </a:lnTo>
                  <a:lnTo>
                    <a:pt x="119220" y="116838"/>
                  </a:lnTo>
                  <a:lnTo>
                    <a:pt x="123485" y="125933"/>
                  </a:lnTo>
                  <a:lnTo>
                    <a:pt x="127520" y="135485"/>
                  </a:lnTo>
                  <a:lnTo>
                    <a:pt x="131391" y="145351"/>
                  </a:lnTo>
                  <a:lnTo>
                    <a:pt x="135109" y="155406"/>
                  </a:lnTo>
                  <a:lnTo>
                    <a:pt x="137373" y="164560"/>
                  </a:lnTo>
                  <a:lnTo>
                    <a:pt x="136407" y="169551"/>
                  </a:lnTo>
                  <a:lnTo>
                    <a:pt x="133162" y="168742"/>
                  </a:lnTo>
                  <a:lnTo>
                    <a:pt x="129370" y="164247"/>
                  </a:lnTo>
                  <a:lnTo>
                    <a:pt x="125593" y="157589"/>
                  </a:lnTo>
                  <a:lnTo>
                    <a:pt x="121910" y="149583"/>
                  </a:lnTo>
                  <a:lnTo>
                    <a:pt x="118463" y="140545"/>
                  </a:lnTo>
                  <a:lnTo>
                    <a:pt x="115534" y="130468"/>
                  </a:lnTo>
                  <a:lnTo>
                    <a:pt x="113237" y="119415"/>
                  </a:lnTo>
                  <a:lnTo>
                    <a:pt x="111527" y="107544"/>
                  </a:lnTo>
                  <a:lnTo>
                    <a:pt x="110298" y="95041"/>
                  </a:lnTo>
                  <a:lnTo>
                    <a:pt x="109439" y="82075"/>
                  </a:lnTo>
                  <a:lnTo>
                    <a:pt x="109014" y="68943"/>
                  </a:lnTo>
                  <a:lnTo>
                    <a:pt x="109253" y="56054"/>
                  </a:lnTo>
                  <a:lnTo>
                    <a:pt x="110237" y="43616"/>
                  </a:lnTo>
                  <a:lnTo>
                    <a:pt x="112219" y="31978"/>
                  </a:lnTo>
                  <a:lnTo>
                    <a:pt x="115685" y="21687"/>
                  </a:lnTo>
                  <a:lnTo>
                    <a:pt x="120763" y="12928"/>
                  </a:lnTo>
                  <a:lnTo>
                    <a:pt x="127276" y="6047"/>
                  </a:lnTo>
                  <a:lnTo>
                    <a:pt x="134935" y="1697"/>
                  </a:lnTo>
                  <a:lnTo>
                    <a:pt x="143451" y="0"/>
                  </a:lnTo>
                  <a:lnTo>
                    <a:pt x="152421" y="792"/>
                  </a:lnTo>
                  <a:lnTo>
                    <a:pt x="161355" y="3899"/>
                  </a:lnTo>
                  <a:lnTo>
                    <a:pt x="169982" y="8989"/>
                  </a:lnTo>
                  <a:lnTo>
                    <a:pt x="178078" y="15810"/>
                  </a:lnTo>
                  <a:lnTo>
                    <a:pt x="185369" y="24274"/>
                  </a:lnTo>
                  <a:lnTo>
                    <a:pt x="191788" y="34190"/>
                  </a:lnTo>
                  <a:lnTo>
                    <a:pt x="197269" y="45439"/>
                  </a:lnTo>
                  <a:lnTo>
                    <a:pt x="201661" y="58045"/>
                  </a:lnTo>
                  <a:lnTo>
                    <a:pt x="204991" y="71888"/>
                  </a:lnTo>
                  <a:lnTo>
                    <a:pt x="207587" y="86421"/>
                  </a:lnTo>
                  <a:lnTo>
                    <a:pt x="209952" y="100789"/>
                  </a:lnTo>
                  <a:lnTo>
                    <a:pt x="212400" y="114524"/>
                  </a:lnTo>
                  <a:lnTo>
                    <a:pt x="215048" y="127524"/>
                  </a:lnTo>
                  <a:lnTo>
                    <a:pt x="217905" y="139869"/>
                  </a:lnTo>
                  <a:lnTo>
                    <a:pt x="220937" y="151678"/>
                  </a:lnTo>
                  <a:lnTo>
                    <a:pt x="223950" y="162631"/>
                  </a:lnTo>
                  <a:lnTo>
                    <a:pt x="226906" y="173028"/>
                  </a:lnTo>
                  <a:lnTo>
                    <a:pt x="230061" y="183787"/>
                  </a:lnTo>
                  <a:lnTo>
                    <a:pt x="233918" y="196639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54425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57968" y="1530851"/>
            <a:ext cx="1021266" cy="796953"/>
            <a:chOff x="357968" y="1530851"/>
            <a:chExt cx="1021266" cy="796953"/>
          </a:xfrm>
        </p:grpSpPr>
        <p:sp>
          <p:nvSpPr>
            <p:cNvPr id="50" name="Freeform 49"/>
            <p:cNvSpPr/>
            <p:nvPr/>
          </p:nvSpPr>
          <p:spPr>
            <a:xfrm>
              <a:off x="479574" y="1530851"/>
              <a:ext cx="236364" cy="344927"/>
            </a:xfrm>
            <a:custGeom>
              <a:avLst/>
              <a:gdLst/>
              <a:ahLst/>
              <a:cxnLst/>
              <a:rect l="0" t="0" r="0" b="0"/>
              <a:pathLst>
                <a:path w="236364" h="344927">
                  <a:moveTo>
                    <a:pt x="236363" y="6309"/>
                  </a:moveTo>
                  <a:lnTo>
                    <a:pt x="227495" y="9243"/>
                  </a:lnTo>
                  <a:lnTo>
                    <a:pt x="218508" y="12025"/>
                  </a:lnTo>
                  <a:lnTo>
                    <a:pt x="208513" y="14916"/>
                  </a:lnTo>
                  <a:lnTo>
                    <a:pt x="197532" y="17610"/>
                  </a:lnTo>
                  <a:lnTo>
                    <a:pt x="185721" y="19479"/>
                  </a:lnTo>
                  <a:lnTo>
                    <a:pt x="173258" y="20236"/>
                  </a:lnTo>
                  <a:lnTo>
                    <a:pt x="160147" y="19923"/>
                  </a:lnTo>
                  <a:lnTo>
                    <a:pt x="146218" y="18721"/>
                  </a:lnTo>
                  <a:lnTo>
                    <a:pt x="131447" y="16838"/>
                  </a:lnTo>
                  <a:lnTo>
                    <a:pt x="116107" y="14456"/>
                  </a:lnTo>
                  <a:lnTo>
                    <a:pt x="100656" y="11720"/>
                  </a:lnTo>
                  <a:lnTo>
                    <a:pt x="85374" y="8741"/>
                  </a:lnTo>
                  <a:lnTo>
                    <a:pt x="70350" y="5760"/>
                  </a:lnTo>
                  <a:lnTo>
                    <a:pt x="55575" y="3139"/>
                  </a:lnTo>
                  <a:lnTo>
                    <a:pt x="41030" y="1057"/>
                  </a:lnTo>
                  <a:lnTo>
                    <a:pt x="27483" y="0"/>
                  </a:lnTo>
                  <a:lnTo>
                    <a:pt x="16428" y="804"/>
                  </a:lnTo>
                  <a:lnTo>
                    <a:pt x="8480" y="3763"/>
                  </a:lnTo>
                  <a:lnTo>
                    <a:pt x="3449" y="8854"/>
                  </a:lnTo>
                  <a:lnTo>
                    <a:pt x="812" y="16008"/>
                  </a:lnTo>
                  <a:lnTo>
                    <a:pt x="0" y="24964"/>
                  </a:lnTo>
                  <a:lnTo>
                    <a:pt x="516" y="35195"/>
                  </a:lnTo>
                  <a:lnTo>
                    <a:pt x="1976" y="46037"/>
                  </a:lnTo>
                  <a:lnTo>
                    <a:pt x="4092" y="57067"/>
                  </a:lnTo>
                  <a:lnTo>
                    <a:pt x="6659" y="68249"/>
                  </a:lnTo>
                  <a:lnTo>
                    <a:pt x="9534" y="79821"/>
                  </a:lnTo>
                  <a:lnTo>
                    <a:pt x="12613" y="91904"/>
                  </a:lnTo>
                  <a:lnTo>
                    <a:pt x="15664" y="104478"/>
                  </a:lnTo>
                  <a:lnTo>
                    <a:pt x="18334" y="117458"/>
                  </a:lnTo>
                  <a:lnTo>
                    <a:pt x="20471" y="130723"/>
                  </a:lnTo>
                  <a:lnTo>
                    <a:pt x="22436" y="143204"/>
                  </a:lnTo>
                  <a:lnTo>
                    <a:pt x="25630" y="152863"/>
                  </a:lnTo>
                  <a:lnTo>
                    <a:pt x="30663" y="158405"/>
                  </a:lnTo>
                  <a:lnTo>
                    <a:pt x="36410" y="159633"/>
                  </a:lnTo>
                  <a:lnTo>
                    <a:pt x="42460" y="157352"/>
                  </a:lnTo>
                  <a:lnTo>
                    <a:pt x="48900" y="152830"/>
                  </a:lnTo>
                  <a:lnTo>
                    <a:pt x="56007" y="147449"/>
                  </a:lnTo>
                  <a:lnTo>
                    <a:pt x="63873" y="142039"/>
                  </a:lnTo>
                  <a:lnTo>
                    <a:pt x="72432" y="137260"/>
                  </a:lnTo>
                  <a:lnTo>
                    <a:pt x="81548" y="133798"/>
                  </a:lnTo>
                  <a:lnTo>
                    <a:pt x="91091" y="131881"/>
                  </a:lnTo>
                  <a:lnTo>
                    <a:pt x="101109" y="131541"/>
                  </a:lnTo>
                  <a:lnTo>
                    <a:pt x="111818" y="132816"/>
                  </a:lnTo>
                  <a:lnTo>
                    <a:pt x="123272" y="135556"/>
                  </a:lnTo>
                  <a:lnTo>
                    <a:pt x="135066" y="139494"/>
                  </a:lnTo>
                  <a:lnTo>
                    <a:pt x="146450" y="144344"/>
                  </a:lnTo>
                  <a:lnTo>
                    <a:pt x="157031" y="149860"/>
                  </a:lnTo>
                  <a:lnTo>
                    <a:pt x="166761" y="155849"/>
                  </a:lnTo>
                  <a:lnTo>
                    <a:pt x="175758" y="162168"/>
                  </a:lnTo>
                  <a:lnTo>
                    <a:pt x="184175" y="168718"/>
                  </a:lnTo>
                  <a:lnTo>
                    <a:pt x="191997" y="175590"/>
                  </a:lnTo>
                  <a:lnTo>
                    <a:pt x="199040" y="183043"/>
                  </a:lnTo>
                  <a:lnTo>
                    <a:pt x="205263" y="191172"/>
                  </a:lnTo>
                  <a:lnTo>
                    <a:pt x="210767" y="199920"/>
                  </a:lnTo>
                  <a:lnTo>
                    <a:pt x="215699" y="209171"/>
                  </a:lnTo>
                  <a:lnTo>
                    <a:pt x="220198" y="218808"/>
                  </a:lnTo>
                  <a:lnTo>
                    <a:pt x="224220" y="228889"/>
                  </a:lnTo>
                  <a:lnTo>
                    <a:pt x="227549" y="239642"/>
                  </a:lnTo>
                  <a:lnTo>
                    <a:pt x="230119" y="251131"/>
                  </a:lnTo>
                  <a:lnTo>
                    <a:pt x="231845" y="263117"/>
                  </a:lnTo>
                  <a:lnTo>
                    <a:pt x="232554" y="275163"/>
                  </a:lnTo>
                  <a:lnTo>
                    <a:pt x="232242" y="286997"/>
                  </a:lnTo>
                  <a:lnTo>
                    <a:pt x="230726" y="298214"/>
                  </a:lnTo>
                  <a:lnTo>
                    <a:pt x="227582" y="308214"/>
                  </a:lnTo>
                  <a:lnTo>
                    <a:pt x="222724" y="316787"/>
                  </a:lnTo>
                  <a:lnTo>
                    <a:pt x="216360" y="324052"/>
                  </a:lnTo>
                  <a:lnTo>
                    <a:pt x="208801" y="330256"/>
                  </a:lnTo>
                  <a:lnTo>
                    <a:pt x="200348" y="335646"/>
                  </a:lnTo>
                  <a:lnTo>
                    <a:pt x="191250" y="340117"/>
                  </a:lnTo>
                  <a:lnTo>
                    <a:pt x="181699" y="343224"/>
                  </a:lnTo>
                  <a:lnTo>
                    <a:pt x="171838" y="344830"/>
                  </a:lnTo>
                  <a:lnTo>
                    <a:pt x="161930" y="344926"/>
                  </a:lnTo>
                  <a:lnTo>
                    <a:pt x="152351" y="343471"/>
                  </a:lnTo>
                  <a:lnTo>
                    <a:pt x="143278" y="340609"/>
                  </a:lnTo>
                  <a:lnTo>
                    <a:pt x="134624" y="336909"/>
                  </a:lnTo>
                  <a:lnTo>
                    <a:pt x="125079" y="332894"/>
                  </a:lnTo>
                  <a:lnTo>
                    <a:pt x="111569" y="328217"/>
                  </a:lnTo>
                  <a:lnTo>
                    <a:pt x="88964" y="32216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7968" y="1895129"/>
              <a:ext cx="484312" cy="73701"/>
            </a:xfrm>
            <a:custGeom>
              <a:avLst/>
              <a:gdLst/>
              <a:ahLst/>
              <a:cxnLst/>
              <a:rect l="0" t="0" r="0" b="0"/>
              <a:pathLst>
                <a:path w="484312" h="73701">
                  <a:moveTo>
                    <a:pt x="484311" y="0"/>
                  </a:moveTo>
                  <a:lnTo>
                    <a:pt x="475443" y="2867"/>
                  </a:lnTo>
                  <a:lnTo>
                    <a:pt x="466456" y="5009"/>
                  </a:lnTo>
                  <a:lnTo>
                    <a:pt x="456461" y="6616"/>
                  </a:lnTo>
                  <a:lnTo>
                    <a:pt x="445480" y="7970"/>
                  </a:lnTo>
                  <a:lnTo>
                    <a:pt x="433669" y="9467"/>
                  </a:lnTo>
                  <a:lnTo>
                    <a:pt x="421210" y="11313"/>
                  </a:lnTo>
                  <a:lnTo>
                    <a:pt x="408273" y="13380"/>
                  </a:lnTo>
                  <a:lnTo>
                    <a:pt x="394992" y="15312"/>
                  </a:lnTo>
                  <a:lnTo>
                    <a:pt x="381470" y="16913"/>
                  </a:lnTo>
                  <a:lnTo>
                    <a:pt x="367782" y="18310"/>
                  </a:lnTo>
                  <a:lnTo>
                    <a:pt x="353980" y="19854"/>
                  </a:lnTo>
                  <a:lnTo>
                    <a:pt x="340096" y="21740"/>
                  </a:lnTo>
                  <a:lnTo>
                    <a:pt x="325991" y="23837"/>
                  </a:lnTo>
                  <a:lnTo>
                    <a:pt x="311377" y="25792"/>
                  </a:lnTo>
                  <a:lnTo>
                    <a:pt x="296133" y="27408"/>
                  </a:lnTo>
                  <a:lnTo>
                    <a:pt x="280301" y="28815"/>
                  </a:lnTo>
                  <a:lnTo>
                    <a:pt x="263988" y="30367"/>
                  </a:lnTo>
                  <a:lnTo>
                    <a:pt x="247313" y="32258"/>
                  </a:lnTo>
                  <a:lnTo>
                    <a:pt x="230539" y="34359"/>
                  </a:lnTo>
                  <a:lnTo>
                    <a:pt x="214051" y="36316"/>
                  </a:lnTo>
                  <a:lnTo>
                    <a:pt x="198041" y="37933"/>
                  </a:lnTo>
                  <a:lnTo>
                    <a:pt x="182681" y="39342"/>
                  </a:lnTo>
                  <a:lnTo>
                    <a:pt x="168206" y="40894"/>
                  </a:lnTo>
                  <a:lnTo>
                    <a:pt x="154648" y="42785"/>
                  </a:lnTo>
                  <a:lnTo>
                    <a:pt x="141729" y="44887"/>
                  </a:lnTo>
                  <a:lnTo>
                    <a:pt x="128973" y="46844"/>
                  </a:lnTo>
                  <a:lnTo>
                    <a:pt x="116092" y="48462"/>
                  </a:lnTo>
                  <a:lnTo>
                    <a:pt x="103151" y="49870"/>
                  </a:lnTo>
                  <a:lnTo>
                    <a:pt x="90455" y="51422"/>
                  </a:lnTo>
                  <a:lnTo>
                    <a:pt x="78172" y="53319"/>
                  </a:lnTo>
                  <a:lnTo>
                    <a:pt x="66313" y="55593"/>
                  </a:lnTo>
                  <a:lnTo>
                    <a:pt x="54817" y="58198"/>
                  </a:lnTo>
                  <a:lnTo>
                    <a:pt x="43616" y="61060"/>
                  </a:lnTo>
                  <a:lnTo>
                    <a:pt x="33092" y="63959"/>
                  </a:lnTo>
                  <a:lnTo>
                    <a:pt x="23037" y="66826"/>
                  </a:lnTo>
                  <a:lnTo>
                    <a:pt x="12567" y="6991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4839" y="2010943"/>
              <a:ext cx="226243" cy="316861"/>
            </a:xfrm>
            <a:custGeom>
              <a:avLst/>
              <a:gdLst/>
              <a:ahLst/>
              <a:cxnLst/>
              <a:rect l="0" t="0" r="0" b="0"/>
              <a:pathLst>
                <a:path w="226243" h="316861">
                  <a:moveTo>
                    <a:pt x="178984" y="0"/>
                  </a:moveTo>
                  <a:lnTo>
                    <a:pt x="170250" y="3000"/>
                  </a:lnTo>
                  <a:lnTo>
                    <a:pt x="162543" y="6423"/>
                  </a:lnTo>
                  <a:lnTo>
                    <a:pt x="155141" y="10624"/>
                  </a:lnTo>
                  <a:lnTo>
                    <a:pt x="147880" y="15696"/>
                  </a:lnTo>
                  <a:lnTo>
                    <a:pt x="140702" y="21826"/>
                  </a:lnTo>
                  <a:lnTo>
                    <a:pt x="133576" y="29005"/>
                  </a:lnTo>
                  <a:lnTo>
                    <a:pt x="126486" y="36920"/>
                  </a:lnTo>
                  <a:lnTo>
                    <a:pt x="119419" y="45066"/>
                  </a:lnTo>
                  <a:lnTo>
                    <a:pt x="112368" y="53138"/>
                  </a:lnTo>
                  <a:lnTo>
                    <a:pt x="105328" y="61182"/>
                  </a:lnTo>
                  <a:lnTo>
                    <a:pt x="98294" y="69495"/>
                  </a:lnTo>
                  <a:lnTo>
                    <a:pt x="91266" y="78237"/>
                  </a:lnTo>
                  <a:lnTo>
                    <a:pt x="84241" y="87413"/>
                  </a:lnTo>
                  <a:lnTo>
                    <a:pt x="77217" y="96959"/>
                  </a:lnTo>
                  <a:lnTo>
                    <a:pt x="70200" y="106797"/>
                  </a:lnTo>
                  <a:lnTo>
                    <a:pt x="63352" y="117015"/>
                  </a:lnTo>
                  <a:lnTo>
                    <a:pt x="56980" y="127860"/>
                  </a:lnTo>
                  <a:lnTo>
                    <a:pt x="51213" y="139411"/>
                  </a:lnTo>
                  <a:lnTo>
                    <a:pt x="46019" y="151439"/>
                  </a:lnTo>
                  <a:lnTo>
                    <a:pt x="41297" y="163512"/>
                  </a:lnTo>
                  <a:lnTo>
                    <a:pt x="36938" y="175379"/>
                  </a:lnTo>
                  <a:lnTo>
                    <a:pt x="33010" y="187126"/>
                  </a:lnTo>
                  <a:lnTo>
                    <a:pt x="29744" y="199080"/>
                  </a:lnTo>
                  <a:lnTo>
                    <a:pt x="27217" y="211414"/>
                  </a:lnTo>
                  <a:lnTo>
                    <a:pt x="25519" y="223986"/>
                  </a:lnTo>
                  <a:lnTo>
                    <a:pt x="24829" y="236433"/>
                  </a:lnTo>
                  <a:lnTo>
                    <a:pt x="25149" y="248545"/>
                  </a:lnTo>
                  <a:lnTo>
                    <a:pt x="26500" y="260119"/>
                  </a:lnTo>
                  <a:lnTo>
                    <a:pt x="29002" y="270892"/>
                  </a:lnTo>
                  <a:lnTo>
                    <a:pt x="32615" y="280798"/>
                  </a:lnTo>
                  <a:lnTo>
                    <a:pt x="37328" y="289772"/>
                  </a:lnTo>
                  <a:lnTo>
                    <a:pt x="43241" y="297660"/>
                  </a:lnTo>
                  <a:lnTo>
                    <a:pt x="50292" y="304479"/>
                  </a:lnTo>
                  <a:lnTo>
                    <a:pt x="58298" y="310059"/>
                  </a:lnTo>
                  <a:lnTo>
                    <a:pt x="67042" y="313985"/>
                  </a:lnTo>
                  <a:lnTo>
                    <a:pt x="76330" y="316181"/>
                  </a:lnTo>
                  <a:lnTo>
                    <a:pt x="86006" y="316860"/>
                  </a:lnTo>
                  <a:lnTo>
                    <a:pt x="95954" y="316336"/>
                  </a:lnTo>
                  <a:lnTo>
                    <a:pt x="106084" y="314908"/>
                  </a:lnTo>
                  <a:lnTo>
                    <a:pt x="116175" y="312664"/>
                  </a:lnTo>
                  <a:lnTo>
                    <a:pt x="125877" y="309488"/>
                  </a:lnTo>
                  <a:lnTo>
                    <a:pt x="135037" y="305391"/>
                  </a:lnTo>
                  <a:lnTo>
                    <a:pt x="143833" y="300506"/>
                  </a:lnTo>
                  <a:lnTo>
                    <a:pt x="152660" y="295002"/>
                  </a:lnTo>
                  <a:lnTo>
                    <a:pt x="161745" y="289040"/>
                  </a:lnTo>
                  <a:lnTo>
                    <a:pt x="170984" y="282748"/>
                  </a:lnTo>
                  <a:lnTo>
                    <a:pt x="180040" y="276225"/>
                  </a:lnTo>
                  <a:lnTo>
                    <a:pt x="188722" y="269538"/>
                  </a:lnTo>
                  <a:lnTo>
                    <a:pt x="196840" y="262573"/>
                  </a:lnTo>
                  <a:lnTo>
                    <a:pt x="204140" y="255058"/>
                  </a:lnTo>
                  <a:lnTo>
                    <a:pt x="210560" y="246884"/>
                  </a:lnTo>
                  <a:lnTo>
                    <a:pt x="216040" y="237935"/>
                  </a:lnTo>
                  <a:lnTo>
                    <a:pt x="220430" y="228017"/>
                  </a:lnTo>
                  <a:lnTo>
                    <a:pt x="223746" y="217129"/>
                  </a:lnTo>
                  <a:lnTo>
                    <a:pt x="225822" y="205732"/>
                  </a:lnTo>
                  <a:lnTo>
                    <a:pt x="226242" y="194622"/>
                  </a:lnTo>
                  <a:lnTo>
                    <a:pt x="224921" y="184238"/>
                  </a:lnTo>
                  <a:lnTo>
                    <a:pt x="221746" y="174980"/>
                  </a:lnTo>
                  <a:lnTo>
                    <a:pt x="216417" y="167367"/>
                  </a:lnTo>
                  <a:lnTo>
                    <a:pt x="208983" y="161514"/>
                  </a:lnTo>
                  <a:lnTo>
                    <a:pt x="199924" y="157381"/>
                  </a:lnTo>
                  <a:lnTo>
                    <a:pt x="189942" y="154958"/>
                  </a:lnTo>
                  <a:lnTo>
                    <a:pt x="179531" y="154064"/>
                  </a:lnTo>
                  <a:lnTo>
                    <a:pt x="168951" y="154408"/>
                  </a:lnTo>
                  <a:lnTo>
                    <a:pt x="158322" y="155693"/>
                  </a:lnTo>
                  <a:lnTo>
                    <a:pt x="147694" y="157667"/>
                  </a:lnTo>
                  <a:lnTo>
                    <a:pt x="137083" y="160295"/>
                  </a:lnTo>
                  <a:lnTo>
                    <a:pt x="126491" y="163736"/>
                  </a:lnTo>
                  <a:lnTo>
                    <a:pt x="115921" y="168014"/>
                  </a:lnTo>
                  <a:lnTo>
                    <a:pt x="105533" y="173023"/>
                  </a:lnTo>
                  <a:lnTo>
                    <a:pt x="95630" y="178609"/>
                  </a:lnTo>
                  <a:lnTo>
                    <a:pt x="86339" y="184628"/>
                  </a:lnTo>
                  <a:lnTo>
                    <a:pt x="77626" y="190957"/>
                  </a:lnTo>
                  <a:lnTo>
                    <a:pt x="69387" y="197506"/>
                  </a:lnTo>
                  <a:lnTo>
                    <a:pt x="61509" y="204210"/>
                  </a:lnTo>
                  <a:lnTo>
                    <a:pt x="53896" y="211186"/>
                  </a:lnTo>
                  <a:lnTo>
                    <a:pt x="46470" y="218708"/>
                  </a:lnTo>
                  <a:lnTo>
                    <a:pt x="39178" y="226879"/>
                  </a:lnTo>
                  <a:lnTo>
                    <a:pt x="32091" y="235576"/>
                  </a:lnTo>
                  <a:lnTo>
                    <a:pt x="24593" y="245605"/>
                  </a:lnTo>
                  <a:lnTo>
                    <a:pt x="14906" y="26008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10777" y="1864625"/>
              <a:ext cx="157928" cy="9448"/>
            </a:xfrm>
            <a:custGeom>
              <a:avLst/>
              <a:gdLst/>
              <a:ahLst/>
              <a:cxnLst/>
              <a:rect l="0" t="0" r="0" b="0"/>
              <a:pathLst>
                <a:path w="157928" h="9448">
                  <a:moveTo>
                    <a:pt x="157927" y="9447"/>
                  </a:moveTo>
                  <a:lnTo>
                    <a:pt x="146192" y="6581"/>
                  </a:lnTo>
                  <a:lnTo>
                    <a:pt x="135063" y="4438"/>
                  </a:lnTo>
                  <a:lnTo>
                    <a:pt x="123460" y="2835"/>
                  </a:lnTo>
                  <a:lnTo>
                    <a:pt x="111126" y="1655"/>
                  </a:lnTo>
                  <a:lnTo>
                    <a:pt x="97818" y="806"/>
                  </a:lnTo>
                  <a:lnTo>
                    <a:pt x="83522" y="213"/>
                  </a:lnTo>
                  <a:lnTo>
                    <a:pt x="68749" y="0"/>
                  </a:lnTo>
                  <a:lnTo>
                    <a:pt x="52768" y="572"/>
                  </a:lnTo>
                  <a:lnTo>
                    <a:pt x="31940" y="3095"/>
                  </a:lnTo>
                  <a:lnTo>
                    <a:pt x="0" y="944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10777" y="192671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56654" y="10528"/>
                  </a:lnTo>
                  <a:lnTo>
                    <a:pt x="144885" y="10528"/>
                  </a:lnTo>
                  <a:lnTo>
                    <a:pt x="131990" y="10523"/>
                  </a:lnTo>
                  <a:lnTo>
                    <a:pt x="117969" y="10351"/>
                  </a:lnTo>
                  <a:lnTo>
                    <a:pt x="102992" y="9702"/>
                  </a:lnTo>
                  <a:lnTo>
                    <a:pt x="87283" y="8453"/>
                  </a:lnTo>
                  <a:lnTo>
                    <a:pt x="71410" y="6792"/>
                  </a:lnTo>
                  <a:lnTo>
                    <a:pt x="54497" y="4966"/>
                  </a:lnTo>
                  <a:lnTo>
                    <a:pt x="32829" y="2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747730" y="1473989"/>
            <a:ext cx="831752" cy="809051"/>
            <a:chOff x="1747730" y="1473989"/>
            <a:chExt cx="831752" cy="809051"/>
          </a:xfrm>
        </p:grpSpPr>
        <p:sp>
          <p:nvSpPr>
            <p:cNvPr id="56" name="Freeform 55"/>
            <p:cNvSpPr/>
            <p:nvPr/>
          </p:nvSpPr>
          <p:spPr>
            <a:xfrm>
              <a:off x="1937243" y="147398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1"/>
                  </a:lnTo>
                  <a:lnTo>
                    <a:pt x="13265" y="38831"/>
                  </a:lnTo>
                  <a:lnTo>
                    <a:pt x="12416" y="50643"/>
                  </a:lnTo>
                  <a:lnTo>
                    <a:pt x="11819" y="63101"/>
                  </a:lnTo>
                  <a:lnTo>
                    <a:pt x="11404" y="76039"/>
                  </a:lnTo>
                  <a:lnTo>
                    <a:pt x="11120" y="89320"/>
                  </a:lnTo>
                  <a:lnTo>
                    <a:pt x="10927" y="102842"/>
                  </a:lnTo>
                  <a:lnTo>
                    <a:pt x="10796" y="116530"/>
                  </a:lnTo>
                  <a:lnTo>
                    <a:pt x="10708" y="130332"/>
                  </a:lnTo>
                  <a:lnTo>
                    <a:pt x="10648" y="144211"/>
                  </a:lnTo>
                  <a:lnTo>
                    <a:pt x="10609" y="158143"/>
                  </a:lnTo>
                  <a:lnTo>
                    <a:pt x="10582" y="172109"/>
                  </a:lnTo>
                  <a:lnTo>
                    <a:pt x="10560" y="186095"/>
                  </a:lnTo>
                  <a:lnTo>
                    <a:pt x="10375" y="199928"/>
                  </a:lnTo>
                  <a:lnTo>
                    <a:pt x="9719" y="213297"/>
                  </a:lnTo>
                  <a:lnTo>
                    <a:pt x="8465" y="226072"/>
                  </a:lnTo>
                  <a:lnTo>
                    <a:pt x="6808" y="238447"/>
                  </a:lnTo>
                  <a:lnTo>
                    <a:pt x="5158" y="250831"/>
                  </a:lnTo>
                  <a:lnTo>
                    <a:pt x="3754" y="263444"/>
                  </a:lnTo>
                  <a:lnTo>
                    <a:pt x="2657" y="275741"/>
                  </a:lnTo>
                  <a:lnTo>
                    <a:pt x="1728" y="287710"/>
                  </a:lnTo>
                  <a:lnTo>
                    <a:pt x="889" y="30040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35788" y="1511585"/>
              <a:ext cx="223458" cy="258282"/>
            </a:xfrm>
            <a:custGeom>
              <a:avLst/>
              <a:gdLst/>
              <a:ahLst/>
              <a:cxnLst/>
              <a:rect l="0" t="0" r="0" b="0"/>
              <a:pathLst>
                <a:path w="223458" h="258282">
                  <a:moveTo>
                    <a:pt x="122554" y="4518"/>
                  </a:moveTo>
                  <a:lnTo>
                    <a:pt x="113752" y="7452"/>
                  </a:lnTo>
                  <a:lnTo>
                    <a:pt x="105406" y="10234"/>
                  </a:lnTo>
                  <a:lnTo>
                    <a:pt x="96712" y="13138"/>
                  </a:lnTo>
                  <a:lnTo>
                    <a:pt x="87763" y="16351"/>
                  </a:lnTo>
                  <a:lnTo>
                    <a:pt x="78917" y="20165"/>
                  </a:lnTo>
                  <a:lnTo>
                    <a:pt x="70378" y="24682"/>
                  </a:lnTo>
                  <a:lnTo>
                    <a:pt x="62190" y="29846"/>
                  </a:lnTo>
                  <a:lnTo>
                    <a:pt x="54312" y="35533"/>
                  </a:lnTo>
                  <a:lnTo>
                    <a:pt x="46687" y="41623"/>
                  </a:lnTo>
                  <a:lnTo>
                    <a:pt x="39413" y="48169"/>
                  </a:lnTo>
                  <a:lnTo>
                    <a:pt x="32748" y="55394"/>
                  </a:lnTo>
                  <a:lnTo>
                    <a:pt x="26782" y="63366"/>
                  </a:lnTo>
                  <a:lnTo>
                    <a:pt x="21452" y="72008"/>
                  </a:lnTo>
                  <a:lnTo>
                    <a:pt x="16638" y="81186"/>
                  </a:lnTo>
                  <a:lnTo>
                    <a:pt x="12217" y="90774"/>
                  </a:lnTo>
                  <a:lnTo>
                    <a:pt x="8248" y="100823"/>
                  </a:lnTo>
                  <a:lnTo>
                    <a:pt x="4954" y="111554"/>
                  </a:lnTo>
                  <a:lnTo>
                    <a:pt x="2408" y="123032"/>
                  </a:lnTo>
                  <a:lnTo>
                    <a:pt x="698" y="135182"/>
                  </a:lnTo>
                  <a:lnTo>
                    <a:pt x="0" y="147869"/>
                  </a:lnTo>
                  <a:lnTo>
                    <a:pt x="319" y="160952"/>
                  </a:lnTo>
                  <a:lnTo>
                    <a:pt x="1839" y="173991"/>
                  </a:lnTo>
                  <a:lnTo>
                    <a:pt x="4987" y="186286"/>
                  </a:lnTo>
                  <a:lnTo>
                    <a:pt x="9842" y="197514"/>
                  </a:lnTo>
                  <a:lnTo>
                    <a:pt x="16035" y="207697"/>
                  </a:lnTo>
                  <a:lnTo>
                    <a:pt x="22946" y="217004"/>
                  </a:lnTo>
                  <a:lnTo>
                    <a:pt x="30151" y="225632"/>
                  </a:lnTo>
                  <a:lnTo>
                    <a:pt x="37597" y="233599"/>
                  </a:lnTo>
                  <a:lnTo>
                    <a:pt x="45500" y="240738"/>
                  </a:lnTo>
                  <a:lnTo>
                    <a:pt x="53963" y="247018"/>
                  </a:lnTo>
                  <a:lnTo>
                    <a:pt x="62951" y="252220"/>
                  </a:lnTo>
                  <a:lnTo>
                    <a:pt x="72371" y="255884"/>
                  </a:lnTo>
                  <a:lnTo>
                    <a:pt x="82119" y="257896"/>
                  </a:lnTo>
                  <a:lnTo>
                    <a:pt x="92108" y="258281"/>
                  </a:lnTo>
                  <a:lnTo>
                    <a:pt x="102266" y="257026"/>
                  </a:lnTo>
                  <a:lnTo>
                    <a:pt x="112538" y="254294"/>
                  </a:lnTo>
                  <a:lnTo>
                    <a:pt x="122724" y="250359"/>
                  </a:lnTo>
                  <a:lnTo>
                    <a:pt x="132489" y="245510"/>
                  </a:lnTo>
                  <a:lnTo>
                    <a:pt x="141688" y="239994"/>
                  </a:lnTo>
                  <a:lnTo>
                    <a:pt x="150339" y="234005"/>
                  </a:lnTo>
                  <a:lnTo>
                    <a:pt x="158536" y="227686"/>
                  </a:lnTo>
                  <a:lnTo>
                    <a:pt x="166386" y="221136"/>
                  </a:lnTo>
                  <a:lnTo>
                    <a:pt x="173980" y="214263"/>
                  </a:lnTo>
                  <a:lnTo>
                    <a:pt x="181394" y="206810"/>
                  </a:lnTo>
                  <a:lnTo>
                    <a:pt x="188677" y="198677"/>
                  </a:lnTo>
                  <a:lnTo>
                    <a:pt x="195705" y="189756"/>
                  </a:lnTo>
                  <a:lnTo>
                    <a:pt x="202198" y="179856"/>
                  </a:lnTo>
                  <a:lnTo>
                    <a:pt x="208041" y="168966"/>
                  </a:lnTo>
                  <a:lnTo>
                    <a:pt x="213117" y="157060"/>
                  </a:lnTo>
                  <a:lnTo>
                    <a:pt x="217228" y="144010"/>
                  </a:lnTo>
                  <a:lnTo>
                    <a:pt x="220358" y="129870"/>
                  </a:lnTo>
                  <a:lnTo>
                    <a:pt x="222477" y="115138"/>
                  </a:lnTo>
                  <a:lnTo>
                    <a:pt x="223457" y="100636"/>
                  </a:lnTo>
                  <a:lnTo>
                    <a:pt x="223336" y="86817"/>
                  </a:lnTo>
                  <a:lnTo>
                    <a:pt x="222120" y="73929"/>
                  </a:lnTo>
                  <a:lnTo>
                    <a:pt x="219709" y="62193"/>
                  </a:lnTo>
                  <a:lnTo>
                    <a:pt x="216157" y="51597"/>
                  </a:lnTo>
                  <a:lnTo>
                    <a:pt x="211484" y="41972"/>
                  </a:lnTo>
                  <a:lnTo>
                    <a:pt x="205599" y="33105"/>
                  </a:lnTo>
                  <a:lnTo>
                    <a:pt x="198562" y="24809"/>
                  </a:lnTo>
                  <a:lnTo>
                    <a:pt x="190395" y="17250"/>
                  </a:lnTo>
                  <a:lnTo>
                    <a:pt x="181011" y="10925"/>
                  </a:lnTo>
                  <a:lnTo>
                    <a:pt x="170476" y="6008"/>
                  </a:lnTo>
                  <a:lnTo>
                    <a:pt x="158978" y="2537"/>
                  </a:lnTo>
                  <a:lnTo>
                    <a:pt x="146736" y="574"/>
                  </a:lnTo>
                  <a:lnTo>
                    <a:pt x="133955" y="0"/>
                  </a:lnTo>
                  <a:lnTo>
                    <a:pt x="121120" y="733"/>
                  </a:lnTo>
                  <a:lnTo>
                    <a:pt x="108963" y="2812"/>
                  </a:lnTo>
                  <a:lnTo>
                    <a:pt x="97831" y="6124"/>
                  </a:lnTo>
                  <a:lnTo>
                    <a:pt x="87824" y="10144"/>
                  </a:lnTo>
                  <a:lnTo>
                    <a:pt x="77885" y="14414"/>
                  </a:lnTo>
                  <a:lnTo>
                    <a:pt x="66028" y="19307"/>
                  </a:lnTo>
                  <a:lnTo>
                    <a:pt x="48854" y="2557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47730" y="1842487"/>
              <a:ext cx="568540" cy="42115"/>
            </a:xfrm>
            <a:custGeom>
              <a:avLst/>
              <a:gdLst/>
              <a:ahLst/>
              <a:cxnLst/>
              <a:rect l="0" t="0" r="0" b="0"/>
              <a:pathLst>
                <a:path w="568540" h="42115">
                  <a:moveTo>
                    <a:pt x="568539" y="0"/>
                  </a:moveTo>
                  <a:lnTo>
                    <a:pt x="559671" y="2866"/>
                  </a:lnTo>
                  <a:lnTo>
                    <a:pt x="550684" y="5008"/>
                  </a:lnTo>
                  <a:lnTo>
                    <a:pt x="540688" y="6611"/>
                  </a:lnTo>
                  <a:lnTo>
                    <a:pt x="529708" y="7792"/>
                  </a:lnTo>
                  <a:lnTo>
                    <a:pt x="517896" y="8640"/>
                  </a:lnTo>
                  <a:lnTo>
                    <a:pt x="505429" y="9238"/>
                  </a:lnTo>
                  <a:lnTo>
                    <a:pt x="492145" y="9652"/>
                  </a:lnTo>
                  <a:lnTo>
                    <a:pt x="477567" y="9937"/>
                  </a:lnTo>
                  <a:lnTo>
                    <a:pt x="461548" y="10130"/>
                  </a:lnTo>
                  <a:lnTo>
                    <a:pt x="444555" y="10261"/>
                  </a:lnTo>
                  <a:lnTo>
                    <a:pt x="427457" y="10349"/>
                  </a:lnTo>
                  <a:lnTo>
                    <a:pt x="410767" y="10413"/>
                  </a:lnTo>
                  <a:lnTo>
                    <a:pt x="394478" y="10625"/>
                  </a:lnTo>
                  <a:lnTo>
                    <a:pt x="378247" y="11300"/>
                  </a:lnTo>
                  <a:lnTo>
                    <a:pt x="361852" y="12571"/>
                  </a:lnTo>
                  <a:lnTo>
                    <a:pt x="345383" y="14409"/>
                  </a:lnTo>
                  <a:lnTo>
                    <a:pt x="329159" y="16713"/>
                  </a:lnTo>
                  <a:lnTo>
                    <a:pt x="313346" y="19370"/>
                  </a:lnTo>
                  <a:lnTo>
                    <a:pt x="297792" y="22119"/>
                  </a:lnTo>
                  <a:lnTo>
                    <a:pt x="282129" y="24577"/>
                  </a:lnTo>
                  <a:lnTo>
                    <a:pt x="266150" y="26560"/>
                  </a:lnTo>
                  <a:lnTo>
                    <a:pt x="249978" y="28059"/>
                  </a:lnTo>
                  <a:lnTo>
                    <a:pt x="233961" y="29147"/>
                  </a:lnTo>
                  <a:lnTo>
                    <a:pt x="218295" y="29917"/>
                  </a:lnTo>
                  <a:lnTo>
                    <a:pt x="203011" y="30452"/>
                  </a:lnTo>
                  <a:lnTo>
                    <a:pt x="188063" y="30819"/>
                  </a:lnTo>
                  <a:lnTo>
                    <a:pt x="173377" y="31069"/>
                  </a:lnTo>
                  <a:lnTo>
                    <a:pt x="158888" y="31239"/>
                  </a:lnTo>
                  <a:lnTo>
                    <a:pt x="144539" y="31353"/>
                  </a:lnTo>
                  <a:lnTo>
                    <a:pt x="130285" y="31430"/>
                  </a:lnTo>
                  <a:lnTo>
                    <a:pt x="115930" y="31481"/>
                  </a:lnTo>
                  <a:lnTo>
                    <a:pt x="101147" y="31516"/>
                  </a:lnTo>
                  <a:lnTo>
                    <a:pt x="85804" y="31543"/>
                  </a:lnTo>
                  <a:lnTo>
                    <a:pt x="70300" y="31761"/>
                  </a:lnTo>
                  <a:lnTo>
                    <a:pt x="53737" y="32674"/>
                  </a:lnTo>
                  <a:lnTo>
                    <a:pt x="32421" y="354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26715" y="200041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1"/>
                  </a:lnTo>
                  <a:lnTo>
                    <a:pt x="13264" y="38831"/>
                  </a:lnTo>
                  <a:lnTo>
                    <a:pt x="12416" y="50642"/>
                  </a:lnTo>
                  <a:lnTo>
                    <a:pt x="11818" y="63106"/>
                  </a:lnTo>
                  <a:lnTo>
                    <a:pt x="11404" y="76216"/>
                  </a:lnTo>
                  <a:lnTo>
                    <a:pt x="11120" y="90145"/>
                  </a:lnTo>
                  <a:lnTo>
                    <a:pt x="10926" y="104916"/>
                  </a:lnTo>
                  <a:lnTo>
                    <a:pt x="10795" y="120257"/>
                  </a:lnTo>
                  <a:lnTo>
                    <a:pt x="10707" y="135707"/>
                  </a:lnTo>
                  <a:lnTo>
                    <a:pt x="10643" y="150980"/>
                  </a:lnTo>
                  <a:lnTo>
                    <a:pt x="10402" y="165767"/>
                  </a:lnTo>
                  <a:lnTo>
                    <a:pt x="9469" y="181315"/>
                  </a:lnTo>
                  <a:lnTo>
                    <a:pt x="6646" y="20122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29248" y="1979422"/>
              <a:ext cx="255436" cy="303618"/>
            </a:xfrm>
            <a:custGeom>
              <a:avLst/>
              <a:gdLst/>
              <a:ahLst/>
              <a:cxnLst/>
              <a:rect l="0" t="0" r="0" b="0"/>
              <a:pathLst>
                <a:path w="255436" h="303618">
                  <a:moveTo>
                    <a:pt x="34337" y="10464"/>
                  </a:moveTo>
                  <a:lnTo>
                    <a:pt x="31403" y="19265"/>
                  </a:lnTo>
                  <a:lnTo>
                    <a:pt x="28621" y="27612"/>
                  </a:lnTo>
                  <a:lnTo>
                    <a:pt x="25747" y="36234"/>
                  </a:lnTo>
                  <a:lnTo>
                    <a:pt x="23658" y="42500"/>
                  </a:lnTo>
                  <a:lnTo>
                    <a:pt x="23406" y="43256"/>
                  </a:lnTo>
                  <a:lnTo>
                    <a:pt x="24552" y="39854"/>
                  </a:lnTo>
                  <a:lnTo>
                    <a:pt x="26908" y="34170"/>
                  </a:lnTo>
                  <a:lnTo>
                    <a:pt x="30757" y="27810"/>
                  </a:lnTo>
                  <a:lnTo>
                    <a:pt x="36156" y="21638"/>
                  </a:lnTo>
                  <a:lnTo>
                    <a:pt x="42916" y="15963"/>
                  </a:lnTo>
                  <a:lnTo>
                    <a:pt x="50757" y="10813"/>
                  </a:lnTo>
                  <a:lnTo>
                    <a:pt x="59402" y="6125"/>
                  </a:lnTo>
                  <a:lnTo>
                    <a:pt x="68462" y="2292"/>
                  </a:lnTo>
                  <a:lnTo>
                    <a:pt x="77457" y="142"/>
                  </a:lnTo>
                  <a:lnTo>
                    <a:pt x="86127" y="0"/>
                  </a:lnTo>
                  <a:lnTo>
                    <a:pt x="94252" y="2039"/>
                  </a:lnTo>
                  <a:lnTo>
                    <a:pt x="101563" y="6530"/>
                  </a:lnTo>
                  <a:lnTo>
                    <a:pt x="107994" y="13370"/>
                  </a:lnTo>
                  <a:lnTo>
                    <a:pt x="113484" y="22183"/>
                  </a:lnTo>
                  <a:lnTo>
                    <a:pt x="117881" y="32524"/>
                  </a:lnTo>
                  <a:lnTo>
                    <a:pt x="121211" y="43995"/>
                  </a:lnTo>
                  <a:lnTo>
                    <a:pt x="123635" y="56440"/>
                  </a:lnTo>
                  <a:lnTo>
                    <a:pt x="125354" y="69923"/>
                  </a:lnTo>
                  <a:lnTo>
                    <a:pt x="126551" y="84395"/>
                  </a:lnTo>
                  <a:lnTo>
                    <a:pt x="127374" y="99536"/>
                  </a:lnTo>
                  <a:lnTo>
                    <a:pt x="127936" y="114853"/>
                  </a:lnTo>
                  <a:lnTo>
                    <a:pt x="128311" y="130041"/>
                  </a:lnTo>
                  <a:lnTo>
                    <a:pt x="128395" y="144833"/>
                  </a:lnTo>
                  <a:lnTo>
                    <a:pt x="127919" y="158920"/>
                  </a:lnTo>
                  <a:lnTo>
                    <a:pt x="126781" y="172208"/>
                  </a:lnTo>
                  <a:lnTo>
                    <a:pt x="125033" y="184776"/>
                  </a:lnTo>
                  <a:lnTo>
                    <a:pt x="122788" y="196764"/>
                  </a:lnTo>
                  <a:lnTo>
                    <a:pt x="120167" y="208315"/>
                  </a:lnTo>
                  <a:lnTo>
                    <a:pt x="117272" y="219550"/>
                  </a:lnTo>
                  <a:lnTo>
                    <a:pt x="114183" y="230561"/>
                  </a:lnTo>
                  <a:lnTo>
                    <a:pt x="110955" y="241413"/>
                  </a:lnTo>
                  <a:lnTo>
                    <a:pt x="107465" y="251990"/>
                  </a:lnTo>
                  <a:lnTo>
                    <a:pt x="103438" y="262019"/>
                  </a:lnTo>
                  <a:lnTo>
                    <a:pt x="98758" y="271390"/>
                  </a:lnTo>
                  <a:lnTo>
                    <a:pt x="93309" y="279987"/>
                  </a:lnTo>
                  <a:lnTo>
                    <a:pt x="86893" y="287616"/>
                  </a:lnTo>
                  <a:lnTo>
                    <a:pt x="79500" y="294252"/>
                  </a:lnTo>
                  <a:lnTo>
                    <a:pt x="71265" y="299538"/>
                  </a:lnTo>
                  <a:lnTo>
                    <a:pt x="62366" y="302734"/>
                  </a:lnTo>
                  <a:lnTo>
                    <a:pt x="52978" y="303617"/>
                  </a:lnTo>
                  <a:lnTo>
                    <a:pt x="43406" y="302260"/>
                  </a:lnTo>
                  <a:lnTo>
                    <a:pt x="34059" y="298766"/>
                  </a:lnTo>
                  <a:lnTo>
                    <a:pt x="25155" y="293412"/>
                  </a:lnTo>
                  <a:lnTo>
                    <a:pt x="17042" y="286413"/>
                  </a:lnTo>
                  <a:lnTo>
                    <a:pt x="10271" y="277829"/>
                  </a:lnTo>
                  <a:lnTo>
                    <a:pt x="5024" y="267846"/>
                  </a:lnTo>
                  <a:lnTo>
                    <a:pt x="1485" y="257062"/>
                  </a:lnTo>
                  <a:lnTo>
                    <a:pt x="0" y="246364"/>
                  </a:lnTo>
                  <a:lnTo>
                    <a:pt x="557" y="236247"/>
                  </a:lnTo>
                  <a:lnTo>
                    <a:pt x="2862" y="226830"/>
                  </a:lnTo>
                  <a:lnTo>
                    <a:pt x="6534" y="218043"/>
                  </a:lnTo>
                  <a:lnTo>
                    <a:pt x="11230" y="209776"/>
                  </a:lnTo>
                  <a:lnTo>
                    <a:pt x="16990" y="202394"/>
                  </a:lnTo>
                  <a:lnTo>
                    <a:pt x="24211" y="196711"/>
                  </a:lnTo>
                  <a:lnTo>
                    <a:pt x="32990" y="193040"/>
                  </a:lnTo>
                  <a:lnTo>
                    <a:pt x="42987" y="191389"/>
                  </a:lnTo>
                  <a:lnTo>
                    <a:pt x="53614" y="191717"/>
                  </a:lnTo>
                  <a:lnTo>
                    <a:pt x="64461" y="193791"/>
                  </a:lnTo>
                  <a:lnTo>
                    <a:pt x="75167" y="197267"/>
                  </a:lnTo>
                  <a:lnTo>
                    <a:pt x="85349" y="201800"/>
                  </a:lnTo>
                  <a:lnTo>
                    <a:pt x="94860" y="207101"/>
                  </a:lnTo>
                  <a:lnTo>
                    <a:pt x="103736" y="212944"/>
                  </a:lnTo>
                  <a:lnTo>
                    <a:pt x="112092" y="219164"/>
                  </a:lnTo>
                  <a:lnTo>
                    <a:pt x="120056" y="225639"/>
                  </a:lnTo>
                  <a:lnTo>
                    <a:pt x="127899" y="232122"/>
                  </a:lnTo>
                  <a:lnTo>
                    <a:pt x="136012" y="238249"/>
                  </a:lnTo>
                  <a:lnTo>
                    <a:pt x="144592" y="243846"/>
                  </a:lnTo>
                  <a:lnTo>
                    <a:pt x="153814" y="248757"/>
                  </a:lnTo>
                  <a:lnTo>
                    <a:pt x="163916" y="252758"/>
                  </a:lnTo>
                  <a:lnTo>
                    <a:pt x="174932" y="255819"/>
                  </a:lnTo>
                  <a:lnTo>
                    <a:pt x="186716" y="258067"/>
                  </a:lnTo>
                  <a:lnTo>
                    <a:pt x="200500" y="259909"/>
                  </a:lnTo>
                  <a:lnTo>
                    <a:pt x="220850" y="261510"/>
                  </a:lnTo>
                  <a:lnTo>
                    <a:pt x="255435" y="26314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53139" y="1869460"/>
              <a:ext cx="94758" cy="4613"/>
            </a:xfrm>
            <a:custGeom>
              <a:avLst/>
              <a:gdLst/>
              <a:ahLst/>
              <a:cxnLst/>
              <a:rect l="0" t="0" r="0" b="0"/>
              <a:pathLst>
                <a:path w="94758" h="4613">
                  <a:moveTo>
                    <a:pt x="94757" y="4612"/>
                  </a:moveTo>
                  <a:lnTo>
                    <a:pt x="85956" y="1812"/>
                  </a:lnTo>
                  <a:lnTo>
                    <a:pt x="77609" y="311"/>
                  </a:lnTo>
                  <a:lnTo>
                    <a:pt x="68910" y="0"/>
                  </a:lnTo>
                  <a:lnTo>
                    <a:pt x="59669" y="512"/>
                  </a:lnTo>
                  <a:lnTo>
                    <a:pt x="48478" y="1384"/>
                  </a:lnTo>
                  <a:lnTo>
                    <a:pt x="30996" y="2690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53139" y="193724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9" y="0"/>
                  </a:lnTo>
                  <a:lnTo>
                    <a:pt x="67059" y="0"/>
                  </a:lnTo>
                  <a:lnTo>
                    <a:pt x="54021" y="0"/>
                  </a:lnTo>
                  <a:lnTo>
                    <a:pt x="41313" y="0"/>
                  </a:lnTo>
                  <a:lnTo>
                    <a:pt x="28962" y="0"/>
                  </a:lnTo>
                  <a:lnTo>
                    <a:pt x="158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863751" y="1526632"/>
            <a:ext cx="579068" cy="758339"/>
            <a:chOff x="2863751" y="1526632"/>
            <a:chExt cx="579068" cy="758339"/>
          </a:xfrm>
        </p:grpSpPr>
        <p:sp>
          <p:nvSpPr>
            <p:cNvPr id="64" name="Freeform 63"/>
            <p:cNvSpPr/>
            <p:nvPr/>
          </p:nvSpPr>
          <p:spPr>
            <a:xfrm>
              <a:off x="2982644" y="1526632"/>
              <a:ext cx="239077" cy="278087"/>
            </a:xfrm>
            <a:custGeom>
              <a:avLst/>
              <a:gdLst/>
              <a:ahLst/>
              <a:cxnLst/>
              <a:rect l="0" t="0" r="0" b="0"/>
              <a:pathLst>
                <a:path w="239077" h="278087">
                  <a:moveTo>
                    <a:pt x="60091" y="0"/>
                  </a:moveTo>
                  <a:lnTo>
                    <a:pt x="54291" y="5934"/>
                  </a:lnTo>
                  <a:lnTo>
                    <a:pt x="49367" y="12139"/>
                  </a:lnTo>
                  <a:lnTo>
                    <a:pt x="44859" y="19230"/>
                  </a:lnTo>
                  <a:lnTo>
                    <a:pt x="40466" y="26998"/>
                  </a:lnTo>
                  <a:lnTo>
                    <a:pt x="35804" y="34996"/>
                  </a:lnTo>
                  <a:lnTo>
                    <a:pt x="30689" y="42937"/>
                  </a:lnTo>
                  <a:lnTo>
                    <a:pt x="25111" y="50711"/>
                  </a:lnTo>
                  <a:lnTo>
                    <a:pt x="19139" y="58304"/>
                  </a:lnTo>
                  <a:lnTo>
                    <a:pt x="12873" y="65687"/>
                  </a:lnTo>
                  <a:lnTo>
                    <a:pt x="6815" y="71000"/>
                  </a:lnTo>
                  <a:lnTo>
                    <a:pt x="2280" y="71889"/>
                  </a:lnTo>
                  <a:lnTo>
                    <a:pt x="148" y="69052"/>
                  </a:lnTo>
                  <a:lnTo>
                    <a:pt x="0" y="63637"/>
                  </a:lnTo>
                  <a:lnTo>
                    <a:pt x="1348" y="56665"/>
                  </a:lnTo>
                  <a:lnTo>
                    <a:pt x="4016" y="49027"/>
                  </a:lnTo>
                  <a:lnTo>
                    <a:pt x="7822" y="41239"/>
                  </a:lnTo>
                  <a:lnTo>
                    <a:pt x="12537" y="33524"/>
                  </a:lnTo>
                  <a:lnTo>
                    <a:pt x="17939" y="25949"/>
                  </a:lnTo>
                  <a:lnTo>
                    <a:pt x="23845" y="18528"/>
                  </a:lnTo>
                  <a:lnTo>
                    <a:pt x="30272" y="11727"/>
                  </a:lnTo>
                  <a:lnTo>
                    <a:pt x="37419" y="6441"/>
                  </a:lnTo>
                  <a:lnTo>
                    <a:pt x="45340" y="3036"/>
                  </a:lnTo>
                  <a:lnTo>
                    <a:pt x="53948" y="1393"/>
                  </a:lnTo>
                  <a:lnTo>
                    <a:pt x="63104" y="1195"/>
                  </a:lnTo>
                  <a:lnTo>
                    <a:pt x="72668" y="2107"/>
                  </a:lnTo>
                  <a:lnTo>
                    <a:pt x="82361" y="4158"/>
                  </a:lnTo>
                  <a:lnTo>
                    <a:pt x="91789" y="7728"/>
                  </a:lnTo>
                  <a:lnTo>
                    <a:pt x="100752" y="12909"/>
                  </a:lnTo>
                  <a:lnTo>
                    <a:pt x="109075" y="19674"/>
                  </a:lnTo>
                  <a:lnTo>
                    <a:pt x="116519" y="28042"/>
                  </a:lnTo>
                  <a:lnTo>
                    <a:pt x="123040" y="37864"/>
                  </a:lnTo>
                  <a:lnTo>
                    <a:pt x="128589" y="49037"/>
                  </a:lnTo>
                  <a:lnTo>
                    <a:pt x="133026" y="61585"/>
                  </a:lnTo>
                  <a:lnTo>
                    <a:pt x="136378" y="75390"/>
                  </a:lnTo>
                  <a:lnTo>
                    <a:pt x="138648" y="90065"/>
                  </a:lnTo>
                  <a:lnTo>
                    <a:pt x="139730" y="105061"/>
                  </a:lnTo>
                  <a:lnTo>
                    <a:pt x="139682" y="120035"/>
                  </a:lnTo>
                  <a:lnTo>
                    <a:pt x="138685" y="134851"/>
                  </a:lnTo>
                  <a:lnTo>
                    <a:pt x="136953" y="149486"/>
                  </a:lnTo>
                  <a:lnTo>
                    <a:pt x="134675" y="163956"/>
                  </a:lnTo>
                  <a:lnTo>
                    <a:pt x="131842" y="178131"/>
                  </a:lnTo>
                  <a:lnTo>
                    <a:pt x="128263" y="191737"/>
                  </a:lnTo>
                  <a:lnTo>
                    <a:pt x="123892" y="204666"/>
                  </a:lnTo>
                  <a:lnTo>
                    <a:pt x="118821" y="216807"/>
                  </a:lnTo>
                  <a:lnTo>
                    <a:pt x="113193" y="227969"/>
                  </a:lnTo>
                  <a:lnTo>
                    <a:pt x="107141" y="238139"/>
                  </a:lnTo>
                  <a:lnTo>
                    <a:pt x="100621" y="247292"/>
                  </a:lnTo>
                  <a:lnTo>
                    <a:pt x="93412" y="255301"/>
                  </a:lnTo>
                  <a:lnTo>
                    <a:pt x="85446" y="262205"/>
                  </a:lnTo>
                  <a:lnTo>
                    <a:pt x="76639" y="268013"/>
                  </a:lnTo>
                  <a:lnTo>
                    <a:pt x="66816" y="272624"/>
                  </a:lnTo>
                  <a:lnTo>
                    <a:pt x="55997" y="276084"/>
                  </a:lnTo>
                  <a:lnTo>
                    <a:pt x="44816" y="278086"/>
                  </a:lnTo>
                  <a:lnTo>
                    <a:pt x="34383" y="277924"/>
                  </a:lnTo>
                  <a:lnTo>
                    <a:pt x="25267" y="275400"/>
                  </a:lnTo>
                  <a:lnTo>
                    <a:pt x="17675" y="270602"/>
                  </a:lnTo>
                  <a:lnTo>
                    <a:pt x="11718" y="263644"/>
                  </a:lnTo>
                  <a:lnTo>
                    <a:pt x="7283" y="254825"/>
                  </a:lnTo>
                  <a:lnTo>
                    <a:pt x="4592" y="244855"/>
                  </a:lnTo>
                  <a:lnTo>
                    <a:pt x="4276" y="234720"/>
                  </a:lnTo>
                  <a:lnTo>
                    <a:pt x="6468" y="225001"/>
                  </a:lnTo>
                  <a:lnTo>
                    <a:pt x="10870" y="216362"/>
                  </a:lnTo>
                  <a:lnTo>
                    <a:pt x="17028" y="209697"/>
                  </a:lnTo>
                  <a:lnTo>
                    <a:pt x="24502" y="205295"/>
                  </a:lnTo>
                  <a:lnTo>
                    <a:pt x="32923" y="202950"/>
                  </a:lnTo>
                  <a:lnTo>
                    <a:pt x="42013" y="202265"/>
                  </a:lnTo>
                  <a:lnTo>
                    <a:pt x="51565" y="202839"/>
                  </a:lnTo>
                  <a:lnTo>
                    <a:pt x="61434" y="204490"/>
                  </a:lnTo>
                  <a:lnTo>
                    <a:pt x="71519" y="207258"/>
                  </a:lnTo>
                  <a:lnTo>
                    <a:pt x="81750" y="211072"/>
                  </a:lnTo>
                  <a:lnTo>
                    <a:pt x="92079" y="215597"/>
                  </a:lnTo>
                  <a:lnTo>
                    <a:pt x="102474" y="220325"/>
                  </a:lnTo>
                  <a:lnTo>
                    <a:pt x="112918" y="224949"/>
                  </a:lnTo>
                  <a:lnTo>
                    <a:pt x="123559" y="229358"/>
                  </a:lnTo>
                  <a:lnTo>
                    <a:pt x="134696" y="233546"/>
                  </a:lnTo>
                  <a:lnTo>
                    <a:pt x="146447" y="237538"/>
                  </a:lnTo>
                  <a:lnTo>
                    <a:pt x="158611" y="241049"/>
                  </a:lnTo>
                  <a:lnTo>
                    <a:pt x="170775" y="243503"/>
                  </a:lnTo>
                  <a:lnTo>
                    <a:pt x="182690" y="244676"/>
                  </a:lnTo>
                  <a:lnTo>
                    <a:pt x="194028" y="244816"/>
                  </a:lnTo>
                  <a:lnTo>
                    <a:pt x="205528" y="244475"/>
                  </a:lnTo>
                  <a:lnTo>
                    <a:pt x="219315" y="243624"/>
                  </a:lnTo>
                  <a:lnTo>
                    <a:pt x="239076" y="2421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75869" y="1558217"/>
              <a:ext cx="194172" cy="292891"/>
            </a:xfrm>
            <a:custGeom>
              <a:avLst/>
              <a:gdLst/>
              <a:ahLst/>
              <a:cxnLst/>
              <a:rect l="0" t="0" r="0" b="0"/>
              <a:pathLst>
                <a:path w="194172" h="292891">
                  <a:moveTo>
                    <a:pt x="130079" y="0"/>
                  </a:moveTo>
                  <a:lnTo>
                    <a:pt x="121210" y="5734"/>
                  </a:lnTo>
                  <a:lnTo>
                    <a:pt x="112223" y="10018"/>
                  </a:lnTo>
                  <a:lnTo>
                    <a:pt x="102228" y="13224"/>
                  </a:lnTo>
                  <a:lnTo>
                    <a:pt x="91247" y="15585"/>
                  </a:lnTo>
                  <a:lnTo>
                    <a:pt x="79436" y="17282"/>
                  </a:lnTo>
                  <a:lnTo>
                    <a:pt x="66987" y="18486"/>
                  </a:lnTo>
                  <a:lnTo>
                    <a:pt x="54395" y="19660"/>
                  </a:lnTo>
                  <a:lnTo>
                    <a:pt x="42410" y="21526"/>
                  </a:lnTo>
                  <a:lnTo>
                    <a:pt x="31404" y="24428"/>
                  </a:lnTo>
                  <a:lnTo>
                    <a:pt x="21713" y="28686"/>
                  </a:lnTo>
                  <a:lnTo>
                    <a:pt x="13801" y="34752"/>
                  </a:lnTo>
                  <a:lnTo>
                    <a:pt x="7744" y="42685"/>
                  </a:lnTo>
                  <a:lnTo>
                    <a:pt x="3473" y="52079"/>
                  </a:lnTo>
                  <a:lnTo>
                    <a:pt x="957" y="62286"/>
                  </a:lnTo>
                  <a:lnTo>
                    <a:pt x="0" y="72848"/>
                  </a:lnTo>
                  <a:lnTo>
                    <a:pt x="303" y="83530"/>
                  </a:lnTo>
                  <a:lnTo>
                    <a:pt x="1560" y="94226"/>
                  </a:lnTo>
                  <a:lnTo>
                    <a:pt x="3515" y="104877"/>
                  </a:lnTo>
                  <a:lnTo>
                    <a:pt x="6153" y="114647"/>
                  </a:lnTo>
                  <a:lnTo>
                    <a:pt x="10418" y="121765"/>
                  </a:lnTo>
                  <a:lnTo>
                    <a:pt x="16901" y="125624"/>
                  </a:lnTo>
                  <a:lnTo>
                    <a:pt x="24797" y="127213"/>
                  </a:lnTo>
                  <a:lnTo>
                    <a:pt x="33931" y="127639"/>
                  </a:lnTo>
                  <a:lnTo>
                    <a:pt x="44067" y="127742"/>
                  </a:lnTo>
                  <a:lnTo>
                    <a:pt x="54727" y="128163"/>
                  </a:lnTo>
                  <a:lnTo>
                    <a:pt x="65573" y="129178"/>
                  </a:lnTo>
                  <a:lnTo>
                    <a:pt x="76602" y="130970"/>
                  </a:lnTo>
                  <a:lnTo>
                    <a:pt x="88057" y="133754"/>
                  </a:lnTo>
                  <a:lnTo>
                    <a:pt x="100045" y="137546"/>
                  </a:lnTo>
                  <a:lnTo>
                    <a:pt x="112212" y="142205"/>
                  </a:lnTo>
                  <a:lnTo>
                    <a:pt x="123853" y="147548"/>
                  </a:lnTo>
                  <a:lnTo>
                    <a:pt x="134609" y="153397"/>
                  </a:lnTo>
                  <a:lnTo>
                    <a:pt x="144460" y="159612"/>
                  </a:lnTo>
                  <a:lnTo>
                    <a:pt x="153537" y="166081"/>
                  </a:lnTo>
                  <a:lnTo>
                    <a:pt x="162008" y="172732"/>
                  </a:lnTo>
                  <a:lnTo>
                    <a:pt x="169867" y="179673"/>
                  </a:lnTo>
                  <a:lnTo>
                    <a:pt x="176934" y="187172"/>
                  </a:lnTo>
                  <a:lnTo>
                    <a:pt x="183165" y="195331"/>
                  </a:lnTo>
                  <a:lnTo>
                    <a:pt x="188334" y="204099"/>
                  </a:lnTo>
                  <a:lnTo>
                    <a:pt x="191976" y="213364"/>
                  </a:lnTo>
                  <a:lnTo>
                    <a:pt x="193969" y="223000"/>
                  </a:lnTo>
                  <a:lnTo>
                    <a:pt x="194171" y="232742"/>
                  </a:lnTo>
                  <a:lnTo>
                    <a:pt x="192261" y="242202"/>
                  </a:lnTo>
                  <a:lnTo>
                    <a:pt x="188271" y="251187"/>
                  </a:lnTo>
                  <a:lnTo>
                    <a:pt x="182508" y="259524"/>
                  </a:lnTo>
                  <a:lnTo>
                    <a:pt x="175361" y="266978"/>
                  </a:lnTo>
                  <a:lnTo>
                    <a:pt x="167178" y="273505"/>
                  </a:lnTo>
                  <a:lnTo>
                    <a:pt x="157924" y="279059"/>
                  </a:lnTo>
                  <a:lnTo>
                    <a:pt x="147204" y="283499"/>
                  </a:lnTo>
                  <a:lnTo>
                    <a:pt x="134922" y="286858"/>
                  </a:lnTo>
                  <a:lnTo>
                    <a:pt x="121420" y="289302"/>
                  </a:lnTo>
                  <a:lnTo>
                    <a:pt x="107286" y="291033"/>
                  </a:lnTo>
                  <a:lnTo>
                    <a:pt x="92931" y="292234"/>
                  </a:lnTo>
                  <a:lnTo>
                    <a:pt x="78717" y="292890"/>
                  </a:lnTo>
                  <a:lnTo>
                    <a:pt x="65026" y="292807"/>
                  </a:lnTo>
                  <a:lnTo>
                    <a:pt x="52021" y="291941"/>
                  </a:lnTo>
                  <a:lnTo>
                    <a:pt x="40114" y="290538"/>
                  </a:lnTo>
                  <a:lnTo>
                    <a:pt x="28898" y="288913"/>
                  </a:lnTo>
                  <a:lnTo>
                    <a:pt x="17391" y="286924"/>
                  </a:lnTo>
                  <a:lnTo>
                    <a:pt x="3737" y="2842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63751" y="1896175"/>
              <a:ext cx="579068" cy="20012"/>
            </a:xfrm>
            <a:custGeom>
              <a:avLst/>
              <a:gdLst/>
              <a:ahLst/>
              <a:cxnLst/>
              <a:rect l="0" t="0" r="0" b="0"/>
              <a:pathLst>
                <a:path w="579068" h="20012">
                  <a:moveTo>
                    <a:pt x="579067" y="20011"/>
                  </a:moveTo>
                  <a:lnTo>
                    <a:pt x="567265" y="19944"/>
                  </a:lnTo>
                  <a:lnTo>
                    <a:pt x="555496" y="19304"/>
                  </a:lnTo>
                  <a:lnTo>
                    <a:pt x="542601" y="18012"/>
                  </a:lnTo>
                  <a:lnTo>
                    <a:pt x="528580" y="16325"/>
                  </a:lnTo>
                  <a:lnTo>
                    <a:pt x="513604" y="14657"/>
                  </a:lnTo>
                  <a:lnTo>
                    <a:pt x="497881" y="13243"/>
                  </a:lnTo>
                  <a:lnTo>
                    <a:pt x="481606" y="12145"/>
                  </a:lnTo>
                  <a:lnTo>
                    <a:pt x="464933" y="11335"/>
                  </a:lnTo>
                  <a:lnTo>
                    <a:pt x="447983" y="10755"/>
                  </a:lnTo>
                  <a:lnTo>
                    <a:pt x="430840" y="10350"/>
                  </a:lnTo>
                  <a:lnTo>
                    <a:pt x="413565" y="10070"/>
                  </a:lnTo>
                  <a:lnTo>
                    <a:pt x="396201" y="9879"/>
                  </a:lnTo>
                  <a:lnTo>
                    <a:pt x="378777" y="9749"/>
                  </a:lnTo>
                  <a:lnTo>
                    <a:pt x="361312" y="9661"/>
                  </a:lnTo>
                  <a:lnTo>
                    <a:pt x="343829" y="9598"/>
                  </a:lnTo>
                  <a:lnTo>
                    <a:pt x="326664" y="9385"/>
                  </a:lnTo>
                  <a:lnTo>
                    <a:pt x="310438" y="8711"/>
                  </a:lnTo>
                  <a:lnTo>
                    <a:pt x="295400" y="7444"/>
                  </a:lnTo>
                  <a:lnTo>
                    <a:pt x="280996" y="5779"/>
                  </a:lnTo>
                  <a:lnTo>
                    <a:pt x="266104" y="4123"/>
                  </a:lnTo>
                  <a:lnTo>
                    <a:pt x="250118" y="2715"/>
                  </a:lnTo>
                  <a:lnTo>
                    <a:pt x="233107" y="1619"/>
                  </a:lnTo>
                  <a:lnTo>
                    <a:pt x="215529" y="809"/>
                  </a:lnTo>
                  <a:lnTo>
                    <a:pt x="197746" y="233"/>
                  </a:lnTo>
                  <a:lnTo>
                    <a:pt x="180262" y="0"/>
                  </a:lnTo>
                  <a:lnTo>
                    <a:pt x="163763" y="368"/>
                  </a:lnTo>
                  <a:lnTo>
                    <a:pt x="148517" y="1426"/>
                  </a:lnTo>
                  <a:lnTo>
                    <a:pt x="134130" y="2948"/>
                  </a:lnTo>
                  <a:lnTo>
                    <a:pt x="119774" y="4508"/>
                  </a:lnTo>
                  <a:lnTo>
                    <a:pt x="104964" y="5852"/>
                  </a:lnTo>
                  <a:lnTo>
                    <a:pt x="89725" y="6905"/>
                  </a:lnTo>
                  <a:lnTo>
                    <a:pt x="74407" y="7686"/>
                  </a:lnTo>
                  <a:lnTo>
                    <a:pt x="59263" y="8247"/>
                  </a:lnTo>
                  <a:lnTo>
                    <a:pt x="44976" y="8640"/>
                  </a:lnTo>
                  <a:lnTo>
                    <a:pt x="31314" y="8955"/>
                  </a:lnTo>
                  <a:lnTo>
                    <a:pt x="17082" y="9220"/>
                  </a:lnTo>
                  <a:lnTo>
                    <a:pt x="0" y="948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05865" y="2006170"/>
              <a:ext cx="221829" cy="257457"/>
            </a:xfrm>
            <a:custGeom>
              <a:avLst/>
              <a:gdLst/>
              <a:ahLst/>
              <a:cxnLst/>
              <a:rect l="0" t="0" r="0" b="0"/>
              <a:pathLst>
                <a:path w="221829" h="257457">
                  <a:moveTo>
                    <a:pt x="52642" y="15301"/>
                  </a:moveTo>
                  <a:lnTo>
                    <a:pt x="49642" y="24102"/>
                  </a:lnTo>
                  <a:lnTo>
                    <a:pt x="46219" y="32449"/>
                  </a:lnTo>
                  <a:lnTo>
                    <a:pt x="42038" y="41075"/>
                  </a:lnTo>
                  <a:lnTo>
                    <a:pt x="37701" y="47480"/>
                  </a:lnTo>
                  <a:lnTo>
                    <a:pt x="34731" y="48662"/>
                  </a:lnTo>
                  <a:lnTo>
                    <a:pt x="34184" y="46006"/>
                  </a:lnTo>
                  <a:lnTo>
                    <a:pt x="35860" y="41203"/>
                  </a:lnTo>
                  <a:lnTo>
                    <a:pt x="39375" y="35288"/>
                  </a:lnTo>
                  <a:lnTo>
                    <a:pt x="44545" y="28815"/>
                  </a:lnTo>
                  <a:lnTo>
                    <a:pt x="51136" y="22073"/>
                  </a:lnTo>
                  <a:lnTo>
                    <a:pt x="59020" y="15531"/>
                  </a:lnTo>
                  <a:lnTo>
                    <a:pt x="68223" y="9873"/>
                  </a:lnTo>
                  <a:lnTo>
                    <a:pt x="78637" y="5396"/>
                  </a:lnTo>
                  <a:lnTo>
                    <a:pt x="89887" y="2216"/>
                  </a:lnTo>
                  <a:lnTo>
                    <a:pt x="101430" y="446"/>
                  </a:lnTo>
                  <a:lnTo>
                    <a:pt x="112934" y="0"/>
                  </a:lnTo>
                  <a:lnTo>
                    <a:pt x="124268" y="818"/>
                  </a:lnTo>
                  <a:lnTo>
                    <a:pt x="135411" y="2954"/>
                  </a:lnTo>
                  <a:lnTo>
                    <a:pt x="146370" y="6317"/>
                  </a:lnTo>
                  <a:lnTo>
                    <a:pt x="156525" y="10862"/>
                  </a:lnTo>
                  <a:lnTo>
                    <a:pt x="164682" y="16660"/>
                  </a:lnTo>
                  <a:lnTo>
                    <a:pt x="170346" y="23630"/>
                  </a:lnTo>
                  <a:lnTo>
                    <a:pt x="173503" y="31412"/>
                  </a:lnTo>
                  <a:lnTo>
                    <a:pt x="174267" y="39473"/>
                  </a:lnTo>
                  <a:lnTo>
                    <a:pt x="172966" y="47484"/>
                  </a:lnTo>
                  <a:lnTo>
                    <a:pt x="170028" y="55319"/>
                  </a:lnTo>
                  <a:lnTo>
                    <a:pt x="165863" y="62960"/>
                  </a:lnTo>
                  <a:lnTo>
                    <a:pt x="160809" y="70428"/>
                  </a:lnTo>
                  <a:lnTo>
                    <a:pt x="154963" y="77596"/>
                  </a:lnTo>
                  <a:lnTo>
                    <a:pt x="148209" y="84190"/>
                  </a:lnTo>
                  <a:lnTo>
                    <a:pt x="140604" y="90070"/>
                  </a:lnTo>
                  <a:lnTo>
                    <a:pt x="134044" y="93920"/>
                  </a:lnTo>
                  <a:lnTo>
                    <a:pt x="131419" y="95038"/>
                  </a:lnTo>
                  <a:lnTo>
                    <a:pt x="132944" y="95472"/>
                  </a:lnTo>
                  <a:lnTo>
                    <a:pt x="137726" y="96259"/>
                  </a:lnTo>
                  <a:lnTo>
                    <a:pt x="145049" y="97640"/>
                  </a:lnTo>
                  <a:lnTo>
                    <a:pt x="154310" y="99586"/>
                  </a:lnTo>
                  <a:lnTo>
                    <a:pt x="164673" y="102151"/>
                  </a:lnTo>
                  <a:lnTo>
                    <a:pt x="175121" y="105528"/>
                  </a:lnTo>
                  <a:lnTo>
                    <a:pt x="185081" y="109758"/>
                  </a:lnTo>
                  <a:lnTo>
                    <a:pt x="194233" y="114898"/>
                  </a:lnTo>
                  <a:lnTo>
                    <a:pt x="202312" y="121104"/>
                  </a:lnTo>
                  <a:lnTo>
                    <a:pt x="209294" y="128359"/>
                  </a:lnTo>
                  <a:lnTo>
                    <a:pt x="215000" y="136672"/>
                  </a:lnTo>
                  <a:lnTo>
                    <a:pt x="219018" y="146155"/>
                  </a:lnTo>
                  <a:lnTo>
                    <a:pt x="221276" y="156753"/>
                  </a:lnTo>
                  <a:lnTo>
                    <a:pt x="221828" y="168122"/>
                  </a:lnTo>
                  <a:lnTo>
                    <a:pt x="220687" y="179746"/>
                  </a:lnTo>
                  <a:lnTo>
                    <a:pt x="218032" y="191298"/>
                  </a:lnTo>
                  <a:lnTo>
                    <a:pt x="214150" y="202494"/>
                  </a:lnTo>
                  <a:lnTo>
                    <a:pt x="209336" y="213011"/>
                  </a:lnTo>
                  <a:lnTo>
                    <a:pt x="203834" y="222742"/>
                  </a:lnTo>
                  <a:lnTo>
                    <a:pt x="197515" y="231427"/>
                  </a:lnTo>
                  <a:lnTo>
                    <a:pt x="189910" y="238591"/>
                  </a:lnTo>
                  <a:lnTo>
                    <a:pt x="180865" y="244114"/>
                  </a:lnTo>
                  <a:lnTo>
                    <a:pt x="170518" y="248180"/>
                  </a:lnTo>
                  <a:lnTo>
                    <a:pt x="159124" y="251083"/>
                  </a:lnTo>
                  <a:lnTo>
                    <a:pt x="146938" y="253115"/>
                  </a:lnTo>
                  <a:lnTo>
                    <a:pt x="134180" y="254516"/>
                  </a:lnTo>
                  <a:lnTo>
                    <a:pt x="121018" y="255474"/>
                  </a:lnTo>
                  <a:lnTo>
                    <a:pt x="107574" y="256123"/>
                  </a:lnTo>
                  <a:lnTo>
                    <a:pt x="93938" y="256562"/>
                  </a:lnTo>
                  <a:lnTo>
                    <a:pt x="80170" y="256857"/>
                  </a:lnTo>
                  <a:lnTo>
                    <a:pt x="66327" y="257056"/>
                  </a:lnTo>
                  <a:lnTo>
                    <a:pt x="52852" y="257189"/>
                  </a:lnTo>
                  <a:lnTo>
                    <a:pt x="39146" y="257292"/>
                  </a:lnTo>
                  <a:lnTo>
                    <a:pt x="22887" y="257376"/>
                  </a:lnTo>
                  <a:lnTo>
                    <a:pt x="0" y="257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40448" y="2053057"/>
              <a:ext cx="213709" cy="231914"/>
            </a:xfrm>
            <a:custGeom>
              <a:avLst/>
              <a:gdLst/>
              <a:ahLst/>
              <a:cxnLst/>
              <a:rect l="0" t="0" r="0" b="0"/>
              <a:pathLst>
                <a:path w="213709" h="231914">
                  <a:moveTo>
                    <a:pt x="112857" y="0"/>
                  </a:moveTo>
                  <a:lnTo>
                    <a:pt x="101189" y="133"/>
                  </a:lnTo>
                  <a:lnTo>
                    <a:pt x="90701" y="1414"/>
                  </a:lnTo>
                  <a:lnTo>
                    <a:pt x="80404" y="4007"/>
                  </a:lnTo>
                  <a:lnTo>
                    <a:pt x="70275" y="7727"/>
                  </a:lnTo>
                  <a:lnTo>
                    <a:pt x="60579" y="12359"/>
                  </a:lnTo>
                  <a:lnTo>
                    <a:pt x="51443" y="17692"/>
                  </a:lnTo>
                  <a:lnTo>
                    <a:pt x="42840" y="23540"/>
                  </a:lnTo>
                  <a:lnTo>
                    <a:pt x="34679" y="29754"/>
                  </a:lnTo>
                  <a:lnTo>
                    <a:pt x="26864" y="36234"/>
                  </a:lnTo>
                  <a:lnTo>
                    <a:pt x="19633" y="43227"/>
                  </a:lnTo>
                  <a:lnTo>
                    <a:pt x="13529" y="51293"/>
                  </a:lnTo>
                  <a:lnTo>
                    <a:pt x="8756" y="60650"/>
                  </a:lnTo>
                  <a:lnTo>
                    <a:pt x="5212" y="71207"/>
                  </a:lnTo>
                  <a:lnTo>
                    <a:pt x="2668" y="82744"/>
                  </a:lnTo>
                  <a:lnTo>
                    <a:pt x="890" y="95020"/>
                  </a:lnTo>
                  <a:lnTo>
                    <a:pt x="0" y="107669"/>
                  </a:lnTo>
                  <a:lnTo>
                    <a:pt x="451" y="120226"/>
                  </a:lnTo>
                  <a:lnTo>
                    <a:pt x="2383" y="132440"/>
                  </a:lnTo>
                  <a:lnTo>
                    <a:pt x="5645" y="144097"/>
                  </a:lnTo>
                  <a:lnTo>
                    <a:pt x="9977" y="154933"/>
                  </a:lnTo>
                  <a:lnTo>
                    <a:pt x="15118" y="164893"/>
                  </a:lnTo>
                  <a:lnTo>
                    <a:pt x="21009" y="174244"/>
                  </a:lnTo>
                  <a:lnTo>
                    <a:pt x="27788" y="183452"/>
                  </a:lnTo>
                  <a:lnTo>
                    <a:pt x="35456" y="192792"/>
                  </a:lnTo>
                  <a:lnTo>
                    <a:pt x="43893" y="202033"/>
                  </a:lnTo>
                  <a:lnTo>
                    <a:pt x="52934" y="210560"/>
                  </a:lnTo>
                  <a:lnTo>
                    <a:pt x="62425" y="218063"/>
                  </a:lnTo>
                  <a:lnTo>
                    <a:pt x="72239" y="224236"/>
                  </a:lnTo>
                  <a:lnTo>
                    <a:pt x="82280" y="228626"/>
                  </a:lnTo>
                  <a:lnTo>
                    <a:pt x="92478" y="231161"/>
                  </a:lnTo>
                  <a:lnTo>
                    <a:pt x="102783" y="231913"/>
                  </a:lnTo>
                  <a:lnTo>
                    <a:pt x="113162" y="230913"/>
                  </a:lnTo>
                  <a:lnTo>
                    <a:pt x="123584" y="228356"/>
                  </a:lnTo>
                  <a:lnTo>
                    <a:pt x="133873" y="224540"/>
                  </a:lnTo>
                  <a:lnTo>
                    <a:pt x="143708" y="219771"/>
                  </a:lnTo>
                  <a:lnTo>
                    <a:pt x="152952" y="214304"/>
                  </a:lnTo>
                  <a:lnTo>
                    <a:pt x="161636" y="208179"/>
                  </a:lnTo>
                  <a:lnTo>
                    <a:pt x="169854" y="201236"/>
                  </a:lnTo>
                  <a:lnTo>
                    <a:pt x="177713" y="193449"/>
                  </a:lnTo>
                  <a:lnTo>
                    <a:pt x="185145" y="184761"/>
                  </a:lnTo>
                  <a:lnTo>
                    <a:pt x="191916" y="175019"/>
                  </a:lnTo>
                  <a:lnTo>
                    <a:pt x="197950" y="164239"/>
                  </a:lnTo>
                  <a:lnTo>
                    <a:pt x="203156" y="152576"/>
                  </a:lnTo>
                  <a:lnTo>
                    <a:pt x="207354" y="140222"/>
                  </a:lnTo>
                  <a:lnTo>
                    <a:pt x="210542" y="127357"/>
                  </a:lnTo>
                  <a:lnTo>
                    <a:pt x="212701" y="114127"/>
                  </a:lnTo>
                  <a:lnTo>
                    <a:pt x="213708" y="100639"/>
                  </a:lnTo>
                  <a:lnTo>
                    <a:pt x="213604" y="86983"/>
                  </a:lnTo>
                  <a:lnTo>
                    <a:pt x="212400" y="73542"/>
                  </a:lnTo>
                  <a:lnTo>
                    <a:pt x="209997" y="60970"/>
                  </a:lnTo>
                  <a:lnTo>
                    <a:pt x="206450" y="49556"/>
                  </a:lnTo>
                  <a:lnTo>
                    <a:pt x="201781" y="39418"/>
                  </a:lnTo>
                  <a:lnTo>
                    <a:pt x="195898" y="30672"/>
                  </a:lnTo>
                  <a:lnTo>
                    <a:pt x="188862" y="23243"/>
                  </a:lnTo>
                  <a:lnTo>
                    <a:pt x="180697" y="17236"/>
                  </a:lnTo>
                  <a:lnTo>
                    <a:pt x="171314" y="13015"/>
                  </a:lnTo>
                  <a:lnTo>
                    <a:pt x="160784" y="10613"/>
                  </a:lnTo>
                  <a:lnTo>
                    <a:pt x="149328" y="9628"/>
                  </a:lnTo>
                  <a:lnTo>
                    <a:pt x="135800" y="9300"/>
                  </a:lnTo>
                  <a:lnTo>
                    <a:pt x="115658" y="9598"/>
                  </a:lnTo>
                  <a:lnTo>
                    <a:pt x="81272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05326" y="3311634"/>
            <a:ext cx="536954" cy="394398"/>
            <a:chOff x="305326" y="3311634"/>
            <a:chExt cx="536954" cy="394398"/>
          </a:xfrm>
        </p:grpSpPr>
        <p:sp>
          <p:nvSpPr>
            <p:cNvPr id="70" name="Freeform 69"/>
            <p:cNvSpPr/>
            <p:nvPr/>
          </p:nvSpPr>
          <p:spPr>
            <a:xfrm>
              <a:off x="463253" y="3311634"/>
              <a:ext cx="253746" cy="263017"/>
            </a:xfrm>
            <a:custGeom>
              <a:avLst/>
              <a:gdLst/>
              <a:ahLst/>
              <a:cxnLst/>
              <a:rect l="0" t="0" r="0" b="0"/>
              <a:pathLst>
                <a:path w="253746" h="263017">
                  <a:moveTo>
                    <a:pt x="136871" y="4842"/>
                  </a:moveTo>
                  <a:lnTo>
                    <a:pt x="131003" y="10710"/>
                  </a:lnTo>
                  <a:lnTo>
                    <a:pt x="125439" y="16274"/>
                  </a:lnTo>
                  <a:lnTo>
                    <a:pt x="119640" y="22074"/>
                  </a:lnTo>
                  <a:lnTo>
                    <a:pt x="113559" y="28154"/>
                  </a:lnTo>
                  <a:lnTo>
                    <a:pt x="107229" y="34485"/>
                  </a:lnTo>
                  <a:lnTo>
                    <a:pt x="100712" y="40958"/>
                  </a:lnTo>
                  <a:lnTo>
                    <a:pt x="94478" y="45600"/>
                  </a:lnTo>
                  <a:lnTo>
                    <a:pt x="89981" y="46152"/>
                  </a:lnTo>
                  <a:lnTo>
                    <a:pt x="88411" y="43632"/>
                  </a:lnTo>
                  <a:lnTo>
                    <a:pt x="89459" y="39266"/>
                  </a:lnTo>
                  <a:lnTo>
                    <a:pt x="92429" y="33830"/>
                  </a:lnTo>
                  <a:lnTo>
                    <a:pt x="96728" y="27771"/>
                  </a:lnTo>
                  <a:lnTo>
                    <a:pt x="101935" y="21354"/>
                  </a:lnTo>
                  <a:lnTo>
                    <a:pt x="108083" y="15052"/>
                  </a:lnTo>
                  <a:lnTo>
                    <a:pt x="115585" y="9565"/>
                  </a:lnTo>
                  <a:lnTo>
                    <a:pt x="124564" y="5209"/>
                  </a:lnTo>
                  <a:lnTo>
                    <a:pt x="134699" y="2112"/>
                  </a:lnTo>
                  <a:lnTo>
                    <a:pt x="145421" y="398"/>
                  </a:lnTo>
                  <a:lnTo>
                    <a:pt x="156324" y="0"/>
                  </a:lnTo>
                  <a:lnTo>
                    <a:pt x="166728" y="1189"/>
                  </a:lnTo>
                  <a:lnTo>
                    <a:pt x="175643" y="4639"/>
                  </a:lnTo>
                  <a:lnTo>
                    <a:pt x="182662" y="10512"/>
                  </a:lnTo>
                  <a:lnTo>
                    <a:pt x="187728" y="18369"/>
                  </a:lnTo>
                  <a:lnTo>
                    <a:pt x="190852" y="27469"/>
                  </a:lnTo>
                  <a:lnTo>
                    <a:pt x="192247" y="37249"/>
                  </a:lnTo>
                  <a:lnTo>
                    <a:pt x="192086" y="47218"/>
                  </a:lnTo>
                  <a:lnTo>
                    <a:pt x="190400" y="56897"/>
                  </a:lnTo>
                  <a:lnTo>
                    <a:pt x="187346" y="66066"/>
                  </a:lnTo>
                  <a:lnTo>
                    <a:pt x="183181" y="74711"/>
                  </a:lnTo>
                  <a:lnTo>
                    <a:pt x="178170" y="82912"/>
                  </a:lnTo>
                  <a:lnTo>
                    <a:pt x="172537" y="90763"/>
                  </a:lnTo>
                  <a:lnTo>
                    <a:pt x="166298" y="98190"/>
                  </a:lnTo>
                  <a:lnTo>
                    <a:pt x="159279" y="104960"/>
                  </a:lnTo>
                  <a:lnTo>
                    <a:pt x="151490" y="110944"/>
                  </a:lnTo>
                  <a:lnTo>
                    <a:pt x="144630" y="114359"/>
                  </a:lnTo>
                  <a:lnTo>
                    <a:pt x="141262" y="113595"/>
                  </a:lnTo>
                  <a:lnTo>
                    <a:pt x="141479" y="110318"/>
                  </a:lnTo>
                  <a:lnTo>
                    <a:pt x="144574" y="105997"/>
                  </a:lnTo>
                  <a:lnTo>
                    <a:pt x="150230" y="101798"/>
                  </a:lnTo>
                  <a:lnTo>
                    <a:pt x="158080" y="98294"/>
                  </a:lnTo>
                  <a:lnTo>
                    <a:pt x="167518" y="95932"/>
                  </a:lnTo>
                  <a:lnTo>
                    <a:pt x="177802" y="95239"/>
                  </a:lnTo>
                  <a:lnTo>
                    <a:pt x="188436" y="96328"/>
                  </a:lnTo>
                  <a:lnTo>
                    <a:pt x="199007" y="98989"/>
                  </a:lnTo>
                  <a:lnTo>
                    <a:pt x="209102" y="102900"/>
                  </a:lnTo>
                  <a:lnTo>
                    <a:pt x="218552" y="107752"/>
                  </a:lnTo>
                  <a:lnTo>
                    <a:pt x="227220" y="113446"/>
                  </a:lnTo>
                  <a:lnTo>
                    <a:pt x="234903" y="120090"/>
                  </a:lnTo>
                  <a:lnTo>
                    <a:pt x="241585" y="127668"/>
                  </a:lnTo>
                  <a:lnTo>
                    <a:pt x="247073" y="136044"/>
                  </a:lnTo>
                  <a:lnTo>
                    <a:pt x="250938" y="145044"/>
                  </a:lnTo>
                  <a:lnTo>
                    <a:pt x="253093" y="154507"/>
                  </a:lnTo>
                  <a:lnTo>
                    <a:pt x="253745" y="164303"/>
                  </a:lnTo>
                  <a:lnTo>
                    <a:pt x="253202" y="174331"/>
                  </a:lnTo>
                  <a:lnTo>
                    <a:pt x="251762" y="184521"/>
                  </a:lnTo>
                  <a:lnTo>
                    <a:pt x="249510" y="194820"/>
                  </a:lnTo>
                  <a:lnTo>
                    <a:pt x="246328" y="205195"/>
                  </a:lnTo>
                  <a:lnTo>
                    <a:pt x="242223" y="215611"/>
                  </a:lnTo>
                  <a:lnTo>
                    <a:pt x="237163" y="225725"/>
                  </a:lnTo>
                  <a:lnTo>
                    <a:pt x="231010" y="234911"/>
                  </a:lnTo>
                  <a:lnTo>
                    <a:pt x="223784" y="242898"/>
                  </a:lnTo>
                  <a:lnTo>
                    <a:pt x="215320" y="249581"/>
                  </a:lnTo>
                  <a:lnTo>
                    <a:pt x="205204" y="254854"/>
                  </a:lnTo>
                  <a:lnTo>
                    <a:pt x="193363" y="258804"/>
                  </a:lnTo>
                  <a:lnTo>
                    <a:pt x="180174" y="261492"/>
                  </a:lnTo>
                  <a:lnTo>
                    <a:pt x="166258" y="262862"/>
                  </a:lnTo>
                  <a:lnTo>
                    <a:pt x="152044" y="263016"/>
                  </a:lnTo>
                  <a:lnTo>
                    <a:pt x="137586" y="262324"/>
                  </a:lnTo>
                  <a:lnTo>
                    <a:pt x="122668" y="261331"/>
                  </a:lnTo>
                  <a:lnTo>
                    <a:pt x="107194" y="260371"/>
                  </a:lnTo>
                  <a:lnTo>
                    <a:pt x="91361" y="259577"/>
                  </a:lnTo>
                  <a:lnTo>
                    <a:pt x="75572" y="258970"/>
                  </a:lnTo>
                  <a:lnTo>
                    <a:pt x="60078" y="258526"/>
                  </a:lnTo>
                  <a:lnTo>
                    <a:pt x="45536" y="258211"/>
                  </a:lnTo>
                  <a:lnTo>
                    <a:pt x="31669" y="257957"/>
                  </a:lnTo>
                  <a:lnTo>
                    <a:pt x="17260" y="257742"/>
                  </a:lnTo>
                  <a:lnTo>
                    <a:pt x="0" y="2575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5326" y="3674445"/>
              <a:ext cx="536954" cy="31587"/>
            </a:xfrm>
            <a:custGeom>
              <a:avLst/>
              <a:gdLst/>
              <a:ahLst/>
              <a:cxnLst/>
              <a:rect l="0" t="0" r="0" b="0"/>
              <a:pathLst>
                <a:path w="536954" h="31587">
                  <a:moveTo>
                    <a:pt x="536953" y="0"/>
                  </a:moveTo>
                  <a:lnTo>
                    <a:pt x="525151" y="0"/>
                  </a:lnTo>
                  <a:lnTo>
                    <a:pt x="513382" y="0"/>
                  </a:lnTo>
                  <a:lnTo>
                    <a:pt x="500492" y="0"/>
                  </a:lnTo>
                  <a:lnTo>
                    <a:pt x="486644" y="0"/>
                  </a:lnTo>
                  <a:lnTo>
                    <a:pt x="472315" y="0"/>
                  </a:lnTo>
                  <a:lnTo>
                    <a:pt x="457842" y="0"/>
                  </a:lnTo>
                  <a:lnTo>
                    <a:pt x="443219" y="0"/>
                  </a:lnTo>
                  <a:lnTo>
                    <a:pt x="428195" y="0"/>
                  </a:lnTo>
                  <a:lnTo>
                    <a:pt x="412656" y="5"/>
                  </a:lnTo>
                  <a:lnTo>
                    <a:pt x="396952" y="177"/>
                  </a:lnTo>
                  <a:lnTo>
                    <a:pt x="381782" y="826"/>
                  </a:lnTo>
                  <a:lnTo>
                    <a:pt x="367489" y="2075"/>
                  </a:lnTo>
                  <a:lnTo>
                    <a:pt x="353602" y="3728"/>
                  </a:lnTo>
                  <a:lnTo>
                    <a:pt x="339064" y="5376"/>
                  </a:lnTo>
                  <a:lnTo>
                    <a:pt x="323311" y="6778"/>
                  </a:lnTo>
                  <a:lnTo>
                    <a:pt x="306117" y="7871"/>
                  </a:lnTo>
                  <a:lnTo>
                    <a:pt x="287353" y="8679"/>
                  </a:lnTo>
                  <a:lnTo>
                    <a:pt x="267146" y="9262"/>
                  </a:lnTo>
                  <a:lnTo>
                    <a:pt x="246407" y="9839"/>
                  </a:lnTo>
                  <a:lnTo>
                    <a:pt x="226645" y="10767"/>
                  </a:lnTo>
                  <a:lnTo>
                    <a:pt x="208607" y="12207"/>
                  </a:lnTo>
                  <a:lnTo>
                    <a:pt x="191703" y="13989"/>
                  </a:lnTo>
                  <a:lnTo>
                    <a:pt x="174445" y="15725"/>
                  </a:lnTo>
                  <a:lnTo>
                    <a:pt x="155992" y="17192"/>
                  </a:lnTo>
                  <a:lnTo>
                    <a:pt x="136815" y="18497"/>
                  </a:lnTo>
                  <a:lnTo>
                    <a:pt x="118293" y="19980"/>
                  </a:lnTo>
                  <a:lnTo>
                    <a:pt x="101194" y="21825"/>
                  </a:lnTo>
                  <a:lnTo>
                    <a:pt x="85475" y="23894"/>
                  </a:lnTo>
                  <a:lnTo>
                    <a:pt x="70630" y="25829"/>
                  </a:lnTo>
                  <a:lnTo>
                    <a:pt x="56261" y="27429"/>
                  </a:lnTo>
                  <a:lnTo>
                    <a:pt x="42734" y="28658"/>
                  </a:lnTo>
                  <a:lnTo>
                    <a:pt x="29783" y="29690"/>
                  </a:lnTo>
                  <a:lnTo>
                    <a:pt x="16262" y="3061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63050" y="3621803"/>
            <a:ext cx="758256" cy="652768"/>
            <a:chOff x="463050" y="3621803"/>
            <a:chExt cx="758256" cy="652768"/>
          </a:xfrm>
        </p:grpSpPr>
        <p:sp>
          <p:nvSpPr>
            <p:cNvPr id="73" name="Freeform 72"/>
            <p:cNvSpPr/>
            <p:nvPr/>
          </p:nvSpPr>
          <p:spPr>
            <a:xfrm>
              <a:off x="463050" y="3793080"/>
              <a:ext cx="158132" cy="481491"/>
            </a:xfrm>
            <a:custGeom>
              <a:avLst/>
              <a:gdLst/>
              <a:ahLst/>
              <a:cxnLst/>
              <a:rect l="0" t="0" r="0" b="0"/>
              <a:pathLst>
                <a:path w="158132" h="481491">
                  <a:moveTo>
                    <a:pt x="126545" y="134049"/>
                  </a:moveTo>
                  <a:lnTo>
                    <a:pt x="132346" y="128115"/>
                  </a:lnTo>
                  <a:lnTo>
                    <a:pt x="137270" y="121910"/>
                  </a:lnTo>
                  <a:lnTo>
                    <a:pt x="141768" y="114810"/>
                  </a:lnTo>
                  <a:lnTo>
                    <a:pt x="145816" y="106697"/>
                  </a:lnTo>
                  <a:lnTo>
                    <a:pt x="149182" y="97402"/>
                  </a:lnTo>
                  <a:lnTo>
                    <a:pt x="151781" y="86958"/>
                  </a:lnTo>
                  <a:lnTo>
                    <a:pt x="153362" y="75706"/>
                  </a:lnTo>
                  <a:lnTo>
                    <a:pt x="153444" y="64168"/>
                  </a:lnTo>
                  <a:lnTo>
                    <a:pt x="151899" y="52677"/>
                  </a:lnTo>
                  <a:lnTo>
                    <a:pt x="148743" y="41523"/>
                  </a:lnTo>
                  <a:lnTo>
                    <a:pt x="143957" y="31035"/>
                  </a:lnTo>
                  <a:lnTo>
                    <a:pt x="137702" y="21329"/>
                  </a:lnTo>
                  <a:lnTo>
                    <a:pt x="130249" y="12829"/>
                  </a:lnTo>
                  <a:lnTo>
                    <a:pt x="121885" y="6322"/>
                  </a:lnTo>
                  <a:lnTo>
                    <a:pt x="112860" y="2063"/>
                  </a:lnTo>
                  <a:lnTo>
                    <a:pt x="103531" y="0"/>
                  </a:lnTo>
                  <a:lnTo>
                    <a:pt x="94349" y="45"/>
                  </a:lnTo>
                  <a:lnTo>
                    <a:pt x="85546" y="1924"/>
                  </a:lnTo>
                  <a:lnTo>
                    <a:pt x="77161" y="5268"/>
                  </a:lnTo>
                  <a:lnTo>
                    <a:pt x="69143" y="9712"/>
                  </a:lnTo>
                  <a:lnTo>
                    <a:pt x="61414" y="14957"/>
                  </a:lnTo>
                  <a:lnTo>
                    <a:pt x="53900" y="20933"/>
                  </a:lnTo>
                  <a:lnTo>
                    <a:pt x="46540" y="27775"/>
                  </a:lnTo>
                  <a:lnTo>
                    <a:pt x="39293" y="35490"/>
                  </a:lnTo>
                  <a:lnTo>
                    <a:pt x="32289" y="43959"/>
                  </a:lnTo>
                  <a:lnTo>
                    <a:pt x="25812" y="53022"/>
                  </a:lnTo>
                  <a:lnTo>
                    <a:pt x="19975" y="62533"/>
                  </a:lnTo>
                  <a:lnTo>
                    <a:pt x="14733" y="72530"/>
                  </a:lnTo>
                  <a:lnTo>
                    <a:pt x="9979" y="83226"/>
                  </a:lnTo>
                  <a:lnTo>
                    <a:pt x="5608" y="94678"/>
                  </a:lnTo>
                  <a:lnTo>
                    <a:pt x="2011" y="106638"/>
                  </a:lnTo>
                  <a:lnTo>
                    <a:pt x="32" y="118668"/>
                  </a:lnTo>
                  <a:lnTo>
                    <a:pt x="0" y="130495"/>
                  </a:lnTo>
                  <a:lnTo>
                    <a:pt x="1777" y="141877"/>
                  </a:lnTo>
                  <a:lnTo>
                    <a:pt x="5029" y="152520"/>
                  </a:lnTo>
                  <a:lnTo>
                    <a:pt x="9406" y="162339"/>
                  </a:lnTo>
                  <a:lnTo>
                    <a:pt x="14766" y="171255"/>
                  </a:lnTo>
                  <a:lnTo>
                    <a:pt x="21180" y="179104"/>
                  </a:lnTo>
                  <a:lnTo>
                    <a:pt x="28600" y="185897"/>
                  </a:lnTo>
                  <a:lnTo>
                    <a:pt x="36869" y="191460"/>
                  </a:lnTo>
                  <a:lnTo>
                    <a:pt x="45796" y="195374"/>
                  </a:lnTo>
                  <a:lnTo>
                    <a:pt x="55206" y="197558"/>
                  </a:lnTo>
                  <a:lnTo>
                    <a:pt x="64796" y="198059"/>
                  </a:lnTo>
                  <a:lnTo>
                    <a:pt x="74154" y="196883"/>
                  </a:lnTo>
                  <a:lnTo>
                    <a:pt x="83076" y="194204"/>
                  </a:lnTo>
                  <a:lnTo>
                    <a:pt x="91540" y="190305"/>
                  </a:lnTo>
                  <a:lnTo>
                    <a:pt x="99612" y="185481"/>
                  </a:lnTo>
                  <a:lnTo>
                    <a:pt x="107372" y="179976"/>
                  </a:lnTo>
                  <a:lnTo>
                    <a:pt x="114738" y="173824"/>
                  </a:lnTo>
                  <a:lnTo>
                    <a:pt x="121465" y="166864"/>
                  </a:lnTo>
                  <a:lnTo>
                    <a:pt x="127483" y="159144"/>
                  </a:lnTo>
                  <a:lnTo>
                    <a:pt x="133148" y="153374"/>
                  </a:lnTo>
                  <a:lnTo>
                    <a:pt x="138234" y="152987"/>
                  </a:lnTo>
                  <a:lnTo>
                    <a:pt x="141798" y="157225"/>
                  </a:lnTo>
                  <a:lnTo>
                    <a:pt x="144028" y="164706"/>
                  </a:lnTo>
                  <a:lnTo>
                    <a:pt x="145383" y="174542"/>
                  </a:lnTo>
                  <a:lnTo>
                    <a:pt x="146207" y="186315"/>
                  </a:lnTo>
                  <a:lnTo>
                    <a:pt x="146715" y="199665"/>
                  </a:lnTo>
                  <a:lnTo>
                    <a:pt x="147032" y="214236"/>
                  </a:lnTo>
                  <a:lnTo>
                    <a:pt x="147232" y="229709"/>
                  </a:lnTo>
                  <a:lnTo>
                    <a:pt x="147361" y="245829"/>
                  </a:lnTo>
                  <a:lnTo>
                    <a:pt x="147444" y="262403"/>
                  </a:lnTo>
                  <a:lnTo>
                    <a:pt x="147498" y="279290"/>
                  </a:lnTo>
                  <a:lnTo>
                    <a:pt x="147538" y="296397"/>
                  </a:lnTo>
                  <a:lnTo>
                    <a:pt x="147734" y="313818"/>
                  </a:lnTo>
                  <a:lnTo>
                    <a:pt x="148398" y="331812"/>
                  </a:lnTo>
                  <a:lnTo>
                    <a:pt x="149657" y="350469"/>
                  </a:lnTo>
                  <a:lnTo>
                    <a:pt x="151316" y="369407"/>
                  </a:lnTo>
                  <a:lnTo>
                    <a:pt x="152969" y="387894"/>
                  </a:lnTo>
                  <a:lnTo>
                    <a:pt x="154375" y="405537"/>
                  </a:lnTo>
                  <a:lnTo>
                    <a:pt x="155472" y="421890"/>
                  </a:lnTo>
                  <a:lnTo>
                    <a:pt x="156401" y="437996"/>
                  </a:lnTo>
                  <a:lnTo>
                    <a:pt x="157241" y="456384"/>
                  </a:lnTo>
                  <a:lnTo>
                    <a:pt x="158131" y="48149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63378" y="3621803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49126" y="2934"/>
                  </a:lnTo>
                  <a:lnTo>
                    <a:pt x="140779" y="5716"/>
                  </a:lnTo>
                  <a:lnTo>
                    <a:pt x="132076" y="8611"/>
                  </a:lnTo>
                  <a:lnTo>
                    <a:pt x="122782" y="11478"/>
                  </a:lnTo>
                  <a:lnTo>
                    <a:pt x="112639" y="13995"/>
                  </a:lnTo>
                  <a:lnTo>
                    <a:pt x="101598" y="16010"/>
                  </a:lnTo>
                  <a:lnTo>
                    <a:pt x="89931" y="17695"/>
                  </a:lnTo>
                  <a:lnTo>
                    <a:pt x="78109" y="19439"/>
                  </a:lnTo>
                  <a:lnTo>
                    <a:pt x="66425" y="21460"/>
                  </a:lnTo>
                  <a:lnTo>
                    <a:pt x="55044" y="23659"/>
                  </a:lnTo>
                  <a:lnTo>
                    <a:pt x="42767" y="25913"/>
                  </a:lnTo>
                  <a:lnTo>
                    <a:pt x="26285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94963" y="374814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9" y="0"/>
                  </a:lnTo>
                  <a:lnTo>
                    <a:pt x="67059" y="0"/>
                  </a:lnTo>
                  <a:lnTo>
                    <a:pt x="54021" y="0"/>
                  </a:lnTo>
                  <a:lnTo>
                    <a:pt x="41313" y="0"/>
                  </a:lnTo>
                  <a:lnTo>
                    <a:pt x="28962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505575" y="3263834"/>
            <a:ext cx="884395" cy="807766"/>
            <a:chOff x="1505575" y="3263834"/>
            <a:chExt cx="884395" cy="807766"/>
          </a:xfrm>
        </p:grpSpPr>
        <p:sp>
          <p:nvSpPr>
            <p:cNvPr id="77" name="Freeform 76"/>
            <p:cNvSpPr/>
            <p:nvPr/>
          </p:nvSpPr>
          <p:spPr>
            <a:xfrm>
              <a:off x="1652974" y="3263834"/>
              <a:ext cx="189514" cy="279116"/>
            </a:xfrm>
            <a:custGeom>
              <a:avLst/>
              <a:gdLst/>
              <a:ahLst/>
              <a:cxnLst/>
              <a:rect l="0" t="0" r="0" b="0"/>
              <a:pathLst>
                <a:path w="189514" h="279116">
                  <a:moveTo>
                    <a:pt x="189513" y="0"/>
                  </a:moveTo>
                  <a:lnTo>
                    <a:pt x="180778" y="3001"/>
                  </a:lnTo>
                  <a:lnTo>
                    <a:pt x="173072" y="6423"/>
                  </a:lnTo>
                  <a:lnTo>
                    <a:pt x="165670" y="10619"/>
                  </a:lnTo>
                  <a:lnTo>
                    <a:pt x="158409" y="15519"/>
                  </a:lnTo>
                  <a:lnTo>
                    <a:pt x="151230" y="21001"/>
                  </a:lnTo>
                  <a:lnTo>
                    <a:pt x="144105" y="26931"/>
                  </a:lnTo>
                  <a:lnTo>
                    <a:pt x="137014" y="33193"/>
                  </a:lnTo>
                  <a:lnTo>
                    <a:pt x="129947" y="39691"/>
                  </a:lnTo>
                  <a:lnTo>
                    <a:pt x="122897" y="46360"/>
                  </a:lnTo>
                  <a:lnTo>
                    <a:pt x="115856" y="53311"/>
                  </a:lnTo>
                  <a:lnTo>
                    <a:pt x="108823" y="60817"/>
                  </a:lnTo>
                  <a:lnTo>
                    <a:pt x="101794" y="68975"/>
                  </a:lnTo>
                  <a:lnTo>
                    <a:pt x="94769" y="77574"/>
                  </a:lnTo>
                  <a:lnTo>
                    <a:pt x="87746" y="86192"/>
                  </a:lnTo>
                  <a:lnTo>
                    <a:pt x="80724" y="94586"/>
                  </a:lnTo>
                  <a:lnTo>
                    <a:pt x="73703" y="102849"/>
                  </a:lnTo>
                  <a:lnTo>
                    <a:pt x="66683" y="111309"/>
                  </a:lnTo>
                  <a:lnTo>
                    <a:pt x="59667" y="120150"/>
                  </a:lnTo>
                  <a:lnTo>
                    <a:pt x="52821" y="129393"/>
                  </a:lnTo>
                  <a:lnTo>
                    <a:pt x="46450" y="138983"/>
                  </a:lnTo>
                  <a:lnTo>
                    <a:pt x="40684" y="148847"/>
                  </a:lnTo>
                  <a:lnTo>
                    <a:pt x="35490" y="158912"/>
                  </a:lnTo>
                  <a:lnTo>
                    <a:pt x="30767" y="169121"/>
                  </a:lnTo>
                  <a:lnTo>
                    <a:pt x="26409" y="179437"/>
                  </a:lnTo>
                  <a:lnTo>
                    <a:pt x="22481" y="189992"/>
                  </a:lnTo>
                  <a:lnTo>
                    <a:pt x="19215" y="201069"/>
                  </a:lnTo>
                  <a:lnTo>
                    <a:pt x="16692" y="212779"/>
                  </a:lnTo>
                  <a:lnTo>
                    <a:pt x="15168" y="224915"/>
                  </a:lnTo>
                  <a:lnTo>
                    <a:pt x="15126" y="237062"/>
                  </a:lnTo>
                  <a:lnTo>
                    <a:pt x="16699" y="248955"/>
                  </a:lnTo>
                  <a:lnTo>
                    <a:pt x="19876" y="259872"/>
                  </a:lnTo>
                  <a:lnTo>
                    <a:pt x="24674" y="268606"/>
                  </a:lnTo>
                  <a:lnTo>
                    <a:pt x="30938" y="274689"/>
                  </a:lnTo>
                  <a:lnTo>
                    <a:pt x="38397" y="278144"/>
                  </a:lnTo>
                  <a:lnTo>
                    <a:pt x="46766" y="279115"/>
                  </a:lnTo>
                  <a:lnTo>
                    <a:pt x="55799" y="277951"/>
                  </a:lnTo>
                  <a:lnTo>
                    <a:pt x="65302" y="274936"/>
                  </a:lnTo>
                  <a:lnTo>
                    <a:pt x="75133" y="270189"/>
                  </a:lnTo>
                  <a:lnTo>
                    <a:pt x="85186" y="263935"/>
                  </a:lnTo>
                  <a:lnTo>
                    <a:pt x="95224" y="256639"/>
                  </a:lnTo>
                  <a:lnTo>
                    <a:pt x="104890" y="248904"/>
                  </a:lnTo>
                  <a:lnTo>
                    <a:pt x="114023" y="241109"/>
                  </a:lnTo>
                  <a:lnTo>
                    <a:pt x="122630" y="233248"/>
                  </a:lnTo>
                  <a:lnTo>
                    <a:pt x="130798" y="225057"/>
                  </a:lnTo>
                  <a:lnTo>
                    <a:pt x="138618" y="216393"/>
                  </a:lnTo>
                  <a:lnTo>
                    <a:pt x="145854" y="207098"/>
                  </a:lnTo>
                  <a:lnTo>
                    <a:pt x="151963" y="196940"/>
                  </a:lnTo>
                  <a:lnTo>
                    <a:pt x="156724" y="185891"/>
                  </a:lnTo>
                  <a:lnTo>
                    <a:pt x="159751" y="174555"/>
                  </a:lnTo>
                  <a:lnTo>
                    <a:pt x="160352" y="164018"/>
                  </a:lnTo>
                  <a:lnTo>
                    <a:pt x="158380" y="154836"/>
                  </a:lnTo>
                  <a:lnTo>
                    <a:pt x="154140" y="147369"/>
                  </a:lnTo>
                  <a:lnTo>
                    <a:pt x="148096" y="142029"/>
                  </a:lnTo>
                  <a:lnTo>
                    <a:pt x="140708" y="138816"/>
                  </a:lnTo>
                  <a:lnTo>
                    <a:pt x="132514" y="137592"/>
                  </a:lnTo>
                  <a:lnTo>
                    <a:pt x="124111" y="138266"/>
                  </a:lnTo>
                  <a:lnTo>
                    <a:pt x="115833" y="140606"/>
                  </a:lnTo>
                  <a:lnTo>
                    <a:pt x="107634" y="144444"/>
                  </a:lnTo>
                  <a:lnTo>
                    <a:pt x="99209" y="149759"/>
                  </a:lnTo>
                  <a:lnTo>
                    <a:pt x="90388" y="156401"/>
                  </a:lnTo>
                  <a:lnTo>
                    <a:pt x="81157" y="163961"/>
                  </a:lnTo>
                  <a:lnTo>
                    <a:pt x="71574" y="171873"/>
                  </a:lnTo>
                  <a:lnTo>
                    <a:pt x="61720" y="179784"/>
                  </a:lnTo>
                  <a:lnTo>
                    <a:pt x="51830" y="187553"/>
                  </a:lnTo>
                  <a:lnTo>
                    <a:pt x="42270" y="195149"/>
                  </a:lnTo>
                  <a:lnTo>
                    <a:pt x="33222" y="202582"/>
                  </a:lnTo>
                  <a:lnTo>
                    <a:pt x="24985" y="209581"/>
                  </a:lnTo>
                  <a:lnTo>
                    <a:pt x="17254" y="216275"/>
                  </a:lnTo>
                  <a:lnTo>
                    <a:pt x="9350" y="22325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505575" y="3579689"/>
              <a:ext cx="410612" cy="63172"/>
            </a:xfrm>
            <a:custGeom>
              <a:avLst/>
              <a:gdLst/>
              <a:ahLst/>
              <a:cxnLst/>
              <a:rect l="0" t="0" r="0" b="0"/>
              <a:pathLst>
                <a:path w="410612" h="63172">
                  <a:moveTo>
                    <a:pt x="410611" y="0"/>
                  </a:moveTo>
                  <a:lnTo>
                    <a:pt x="401676" y="2867"/>
                  </a:lnTo>
                  <a:lnTo>
                    <a:pt x="392049" y="5008"/>
                  </a:lnTo>
                  <a:lnTo>
                    <a:pt x="380761" y="6616"/>
                  </a:lnTo>
                  <a:lnTo>
                    <a:pt x="368094" y="7969"/>
                  </a:lnTo>
                  <a:lnTo>
                    <a:pt x="354614" y="9467"/>
                  </a:lnTo>
                  <a:lnTo>
                    <a:pt x="340743" y="11313"/>
                  </a:lnTo>
                  <a:lnTo>
                    <a:pt x="326707" y="13380"/>
                  </a:lnTo>
                  <a:lnTo>
                    <a:pt x="312615" y="15312"/>
                  </a:lnTo>
                  <a:lnTo>
                    <a:pt x="298509" y="16913"/>
                  </a:lnTo>
                  <a:lnTo>
                    <a:pt x="284243" y="18309"/>
                  </a:lnTo>
                  <a:lnTo>
                    <a:pt x="269513" y="19854"/>
                  </a:lnTo>
                  <a:lnTo>
                    <a:pt x="254193" y="21745"/>
                  </a:lnTo>
                  <a:lnTo>
                    <a:pt x="238479" y="24014"/>
                  </a:lnTo>
                  <a:lnTo>
                    <a:pt x="222777" y="26617"/>
                  </a:lnTo>
                  <a:lnTo>
                    <a:pt x="207320" y="29477"/>
                  </a:lnTo>
                  <a:lnTo>
                    <a:pt x="192009" y="32364"/>
                  </a:lnTo>
                  <a:lnTo>
                    <a:pt x="176510" y="34917"/>
                  </a:lnTo>
                  <a:lnTo>
                    <a:pt x="160646" y="36966"/>
                  </a:lnTo>
                  <a:lnTo>
                    <a:pt x="144721" y="38680"/>
                  </a:lnTo>
                  <a:lnTo>
                    <a:pt x="129401" y="40445"/>
                  </a:lnTo>
                  <a:lnTo>
                    <a:pt x="115008" y="42486"/>
                  </a:lnTo>
                  <a:lnTo>
                    <a:pt x="101054" y="44859"/>
                  </a:lnTo>
                  <a:lnTo>
                    <a:pt x="86471" y="47532"/>
                  </a:lnTo>
                  <a:lnTo>
                    <a:pt x="70720" y="50439"/>
                  </a:lnTo>
                  <a:lnTo>
                    <a:pt x="54651" y="53369"/>
                  </a:lnTo>
                  <a:lnTo>
                    <a:pt x="38671" y="56260"/>
                  </a:lnTo>
                  <a:lnTo>
                    <a:pt x="21366" y="593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37160" y="3769202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31586" y="0"/>
                  </a:moveTo>
                  <a:lnTo>
                    <a:pt x="28719" y="8868"/>
                  </a:lnTo>
                  <a:lnTo>
                    <a:pt x="26577" y="17855"/>
                  </a:lnTo>
                  <a:lnTo>
                    <a:pt x="24969" y="27855"/>
                  </a:lnTo>
                  <a:lnTo>
                    <a:pt x="23616" y="39008"/>
                  </a:lnTo>
                  <a:lnTo>
                    <a:pt x="22119" y="51468"/>
                  </a:lnTo>
                  <a:lnTo>
                    <a:pt x="20273" y="65180"/>
                  </a:lnTo>
                  <a:lnTo>
                    <a:pt x="18206" y="79943"/>
                  </a:lnTo>
                  <a:lnTo>
                    <a:pt x="16273" y="95520"/>
                  </a:lnTo>
                  <a:lnTo>
                    <a:pt x="14677" y="111694"/>
                  </a:lnTo>
                  <a:lnTo>
                    <a:pt x="13454" y="128128"/>
                  </a:lnTo>
                  <a:lnTo>
                    <a:pt x="12558" y="144385"/>
                  </a:lnTo>
                  <a:lnTo>
                    <a:pt x="11916" y="160246"/>
                  </a:lnTo>
                  <a:lnTo>
                    <a:pt x="11298" y="175675"/>
                  </a:lnTo>
                  <a:lnTo>
                    <a:pt x="10344" y="190729"/>
                  </a:lnTo>
                  <a:lnTo>
                    <a:pt x="8886" y="205484"/>
                  </a:lnTo>
                  <a:lnTo>
                    <a:pt x="7083" y="219989"/>
                  </a:lnTo>
                  <a:lnTo>
                    <a:pt x="5145" y="235994"/>
                  </a:lnTo>
                  <a:lnTo>
                    <a:pt x="2900" y="25826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41249" y="3721976"/>
              <a:ext cx="138068" cy="349624"/>
            </a:xfrm>
            <a:custGeom>
              <a:avLst/>
              <a:gdLst/>
              <a:ahLst/>
              <a:cxnLst/>
              <a:rect l="0" t="0" r="0" b="0"/>
              <a:pathLst>
                <a:path w="138068" h="349624">
                  <a:moveTo>
                    <a:pt x="138067" y="68283"/>
                  </a:moveTo>
                  <a:lnTo>
                    <a:pt x="132199" y="74217"/>
                  </a:lnTo>
                  <a:lnTo>
                    <a:pt x="126635" y="80422"/>
                  </a:lnTo>
                  <a:lnTo>
                    <a:pt x="120835" y="87518"/>
                  </a:lnTo>
                  <a:lnTo>
                    <a:pt x="114755" y="95458"/>
                  </a:lnTo>
                  <a:lnTo>
                    <a:pt x="108425" y="104105"/>
                  </a:lnTo>
                  <a:lnTo>
                    <a:pt x="101897" y="113299"/>
                  </a:lnTo>
                  <a:lnTo>
                    <a:pt x="95221" y="122899"/>
                  </a:lnTo>
                  <a:lnTo>
                    <a:pt x="88438" y="132788"/>
                  </a:lnTo>
                  <a:lnTo>
                    <a:pt x="81581" y="142881"/>
                  </a:lnTo>
                  <a:lnTo>
                    <a:pt x="74671" y="153115"/>
                  </a:lnTo>
                  <a:lnTo>
                    <a:pt x="67726" y="163444"/>
                  </a:lnTo>
                  <a:lnTo>
                    <a:pt x="60762" y="173843"/>
                  </a:lnTo>
                  <a:lnTo>
                    <a:pt x="53949" y="184454"/>
                  </a:lnTo>
                  <a:lnTo>
                    <a:pt x="47600" y="195571"/>
                  </a:lnTo>
                  <a:lnTo>
                    <a:pt x="41850" y="207308"/>
                  </a:lnTo>
                  <a:lnTo>
                    <a:pt x="36666" y="219463"/>
                  </a:lnTo>
                  <a:lnTo>
                    <a:pt x="31950" y="231621"/>
                  </a:lnTo>
                  <a:lnTo>
                    <a:pt x="27592" y="243541"/>
                  </a:lnTo>
                  <a:lnTo>
                    <a:pt x="23494" y="255154"/>
                  </a:lnTo>
                  <a:lnTo>
                    <a:pt x="19581" y="266485"/>
                  </a:lnTo>
                  <a:lnTo>
                    <a:pt x="15807" y="277588"/>
                  </a:lnTo>
                  <a:lnTo>
                    <a:pt x="12458" y="288519"/>
                  </a:lnTo>
                  <a:lnTo>
                    <a:pt x="10120" y="299326"/>
                  </a:lnTo>
                  <a:lnTo>
                    <a:pt x="9042" y="310036"/>
                  </a:lnTo>
                  <a:lnTo>
                    <a:pt x="9473" y="320348"/>
                  </a:lnTo>
                  <a:lnTo>
                    <a:pt x="11816" y="329667"/>
                  </a:lnTo>
                  <a:lnTo>
                    <a:pt x="16095" y="337733"/>
                  </a:lnTo>
                  <a:lnTo>
                    <a:pt x="21883" y="344132"/>
                  </a:lnTo>
                  <a:lnTo>
                    <a:pt x="28516" y="348148"/>
                  </a:lnTo>
                  <a:lnTo>
                    <a:pt x="35526" y="349623"/>
                  </a:lnTo>
                  <a:lnTo>
                    <a:pt x="42670" y="348849"/>
                  </a:lnTo>
                  <a:lnTo>
                    <a:pt x="49837" y="346288"/>
                  </a:lnTo>
                  <a:lnTo>
                    <a:pt x="56988" y="342386"/>
                  </a:lnTo>
                  <a:lnTo>
                    <a:pt x="64112" y="337516"/>
                  </a:lnTo>
                  <a:lnTo>
                    <a:pt x="71208" y="331965"/>
                  </a:lnTo>
                  <a:lnTo>
                    <a:pt x="78282" y="325938"/>
                  </a:lnTo>
                  <a:lnTo>
                    <a:pt x="85340" y="319419"/>
                  </a:lnTo>
                  <a:lnTo>
                    <a:pt x="92387" y="312205"/>
                  </a:lnTo>
                  <a:lnTo>
                    <a:pt x="99419" y="304236"/>
                  </a:lnTo>
                  <a:lnTo>
                    <a:pt x="106278" y="295595"/>
                  </a:lnTo>
                  <a:lnTo>
                    <a:pt x="112657" y="286416"/>
                  </a:lnTo>
                  <a:lnTo>
                    <a:pt x="118420" y="276832"/>
                  </a:lnTo>
                  <a:lnTo>
                    <a:pt x="123271" y="266955"/>
                  </a:lnTo>
                  <a:lnTo>
                    <a:pt x="126700" y="256873"/>
                  </a:lnTo>
                  <a:lnTo>
                    <a:pt x="128553" y="246647"/>
                  </a:lnTo>
                  <a:lnTo>
                    <a:pt x="128831" y="236323"/>
                  </a:lnTo>
                  <a:lnTo>
                    <a:pt x="127505" y="225931"/>
                  </a:lnTo>
                  <a:lnTo>
                    <a:pt x="124721" y="215500"/>
                  </a:lnTo>
                  <a:lnTo>
                    <a:pt x="120582" y="205205"/>
                  </a:lnTo>
                  <a:lnTo>
                    <a:pt x="115063" y="195367"/>
                  </a:lnTo>
                  <a:lnTo>
                    <a:pt x="108280" y="186120"/>
                  </a:lnTo>
                  <a:lnTo>
                    <a:pt x="100455" y="177435"/>
                  </a:lnTo>
                  <a:lnTo>
                    <a:pt x="91833" y="169215"/>
                  </a:lnTo>
                  <a:lnTo>
                    <a:pt x="82632" y="161351"/>
                  </a:lnTo>
                  <a:lnTo>
                    <a:pt x="73184" y="153746"/>
                  </a:lnTo>
                  <a:lnTo>
                    <a:pt x="63921" y="146326"/>
                  </a:lnTo>
                  <a:lnTo>
                    <a:pt x="55064" y="139034"/>
                  </a:lnTo>
                  <a:lnTo>
                    <a:pt x="46642" y="131830"/>
                  </a:lnTo>
                  <a:lnTo>
                    <a:pt x="38600" y="124687"/>
                  </a:lnTo>
                  <a:lnTo>
                    <a:pt x="30859" y="117580"/>
                  </a:lnTo>
                  <a:lnTo>
                    <a:pt x="23506" y="110332"/>
                  </a:lnTo>
                  <a:lnTo>
                    <a:pt x="16787" y="102627"/>
                  </a:lnTo>
                  <a:lnTo>
                    <a:pt x="10793" y="94330"/>
                  </a:lnTo>
                  <a:lnTo>
                    <a:pt x="5785" y="85469"/>
                  </a:lnTo>
                  <a:lnTo>
                    <a:pt x="2250" y="76142"/>
                  </a:lnTo>
                  <a:lnTo>
                    <a:pt x="325" y="66464"/>
                  </a:lnTo>
                  <a:lnTo>
                    <a:pt x="0" y="56695"/>
                  </a:lnTo>
                  <a:lnTo>
                    <a:pt x="1294" y="47216"/>
                  </a:lnTo>
                  <a:lnTo>
                    <a:pt x="4056" y="38219"/>
                  </a:lnTo>
                  <a:lnTo>
                    <a:pt x="8181" y="29874"/>
                  </a:lnTo>
                  <a:lnTo>
                    <a:pt x="13690" y="22414"/>
                  </a:lnTo>
                  <a:lnTo>
                    <a:pt x="20472" y="15883"/>
                  </a:lnTo>
                  <a:lnTo>
                    <a:pt x="28465" y="10328"/>
                  </a:lnTo>
                  <a:lnTo>
                    <a:pt x="37732" y="5886"/>
                  </a:lnTo>
                  <a:lnTo>
                    <a:pt x="48180" y="2535"/>
                  </a:lnTo>
                  <a:lnTo>
                    <a:pt x="59280" y="436"/>
                  </a:lnTo>
                  <a:lnTo>
                    <a:pt x="70190" y="0"/>
                  </a:lnTo>
                  <a:lnTo>
                    <a:pt x="80445" y="1305"/>
                  </a:lnTo>
                  <a:lnTo>
                    <a:pt x="89786" y="4300"/>
                  </a:lnTo>
                  <a:lnTo>
                    <a:pt x="97988" y="8977"/>
                  </a:lnTo>
                  <a:lnTo>
                    <a:pt x="105049" y="15159"/>
                  </a:lnTo>
                  <a:lnTo>
                    <a:pt x="110808" y="22564"/>
                  </a:lnTo>
                  <a:lnTo>
                    <a:pt x="114862" y="30895"/>
                  </a:lnTo>
                  <a:lnTo>
                    <a:pt x="117151" y="39894"/>
                  </a:lnTo>
                  <a:lnTo>
                    <a:pt x="118061" y="49099"/>
                  </a:lnTo>
                  <a:lnTo>
                    <a:pt x="118330" y="58852"/>
                  </a:lnTo>
                  <a:lnTo>
                    <a:pt x="117985" y="71124"/>
                  </a:lnTo>
                  <a:lnTo>
                    <a:pt x="117010" y="893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84683" y="3527046"/>
              <a:ext cx="105287" cy="10530"/>
            </a:xfrm>
            <a:custGeom>
              <a:avLst/>
              <a:gdLst/>
              <a:ahLst/>
              <a:cxnLst/>
              <a:rect l="0" t="0" r="0" b="0"/>
              <a:pathLst>
                <a:path w="105287" h="10530">
                  <a:moveTo>
                    <a:pt x="105286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5"/>
                  </a:lnTo>
                  <a:lnTo>
                    <a:pt x="58914" y="207"/>
                  </a:lnTo>
                  <a:lnTo>
                    <a:pt x="45796" y="1108"/>
                  </a:lnTo>
                  <a:lnTo>
                    <a:pt x="28084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42570" y="359021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35663" y="10462"/>
                  </a:lnTo>
                  <a:lnTo>
                    <a:pt x="124534" y="9822"/>
                  </a:lnTo>
                  <a:lnTo>
                    <a:pt x="112936" y="8530"/>
                  </a:lnTo>
                  <a:lnTo>
                    <a:pt x="100775" y="6843"/>
                  </a:lnTo>
                  <a:lnTo>
                    <a:pt x="88115" y="5175"/>
                  </a:lnTo>
                  <a:lnTo>
                    <a:pt x="75068" y="3761"/>
                  </a:lnTo>
                  <a:lnTo>
                    <a:pt x="61956" y="2660"/>
                  </a:lnTo>
                  <a:lnTo>
                    <a:pt x="47802" y="1729"/>
                  </a:lnTo>
                  <a:lnTo>
                    <a:pt x="29128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655058" y="3211191"/>
            <a:ext cx="440321" cy="726468"/>
            <a:chOff x="2655058" y="3211191"/>
            <a:chExt cx="440321" cy="726468"/>
          </a:xfrm>
        </p:grpSpPr>
        <p:sp>
          <p:nvSpPr>
            <p:cNvPr id="84" name="Freeform 83"/>
            <p:cNvSpPr/>
            <p:nvPr/>
          </p:nvSpPr>
          <p:spPr>
            <a:xfrm>
              <a:off x="2821637" y="323224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21" y="27846"/>
                  </a:lnTo>
                  <a:lnTo>
                    <a:pt x="2914" y="38654"/>
                  </a:lnTo>
                  <a:lnTo>
                    <a:pt x="2713" y="49817"/>
                  </a:lnTo>
                  <a:lnTo>
                    <a:pt x="3364" y="61027"/>
                  </a:lnTo>
                  <a:lnTo>
                    <a:pt x="4602" y="72312"/>
                  </a:lnTo>
                  <a:lnTo>
                    <a:pt x="5966" y="83945"/>
                  </a:lnTo>
                  <a:lnTo>
                    <a:pt x="7176" y="96064"/>
                  </a:lnTo>
                  <a:lnTo>
                    <a:pt x="8138" y="108659"/>
                  </a:lnTo>
                  <a:lnTo>
                    <a:pt x="8858" y="121653"/>
                  </a:lnTo>
                  <a:lnTo>
                    <a:pt x="9372" y="134950"/>
                  </a:lnTo>
                  <a:lnTo>
                    <a:pt x="9565" y="148304"/>
                  </a:lnTo>
                  <a:lnTo>
                    <a:pt x="9169" y="161343"/>
                  </a:lnTo>
                  <a:lnTo>
                    <a:pt x="8094" y="173879"/>
                  </a:lnTo>
                  <a:lnTo>
                    <a:pt x="6551" y="185653"/>
                  </a:lnTo>
                  <a:lnTo>
                    <a:pt x="4817" y="197501"/>
                  </a:lnTo>
                  <a:lnTo>
                    <a:pt x="2738" y="21157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05865" y="3211191"/>
              <a:ext cx="147400" cy="244492"/>
            </a:xfrm>
            <a:custGeom>
              <a:avLst/>
              <a:gdLst/>
              <a:ahLst/>
              <a:cxnLst/>
              <a:rect l="0" t="0" r="0" b="0"/>
              <a:pathLst>
                <a:path w="147400" h="244492">
                  <a:moveTo>
                    <a:pt x="147399" y="0"/>
                  </a:moveTo>
                  <a:lnTo>
                    <a:pt x="138531" y="2867"/>
                  </a:lnTo>
                  <a:lnTo>
                    <a:pt x="129544" y="5009"/>
                  </a:lnTo>
                  <a:lnTo>
                    <a:pt x="119548" y="6617"/>
                  </a:lnTo>
                  <a:lnTo>
                    <a:pt x="108567" y="7970"/>
                  </a:lnTo>
                  <a:lnTo>
                    <a:pt x="96756" y="9467"/>
                  </a:lnTo>
                  <a:lnTo>
                    <a:pt x="84302" y="11318"/>
                  </a:lnTo>
                  <a:lnTo>
                    <a:pt x="71537" y="13558"/>
                  </a:lnTo>
                  <a:lnTo>
                    <a:pt x="58905" y="16138"/>
                  </a:lnTo>
                  <a:lnTo>
                    <a:pt x="46650" y="19006"/>
                  </a:lnTo>
                  <a:lnTo>
                    <a:pt x="35306" y="22746"/>
                  </a:lnTo>
                  <a:lnTo>
                    <a:pt x="25745" y="28532"/>
                  </a:lnTo>
                  <a:lnTo>
                    <a:pt x="18282" y="36834"/>
                  </a:lnTo>
                  <a:lnTo>
                    <a:pt x="12745" y="47326"/>
                  </a:lnTo>
                  <a:lnTo>
                    <a:pt x="8772" y="59274"/>
                  </a:lnTo>
                  <a:lnTo>
                    <a:pt x="5989" y="72084"/>
                  </a:lnTo>
                  <a:lnTo>
                    <a:pt x="4234" y="85224"/>
                  </a:lnTo>
                  <a:lnTo>
                    <a:pt x="3563" y="98177"/>
                  </a:lnTo>
                  <a:lnTo>
                    <a:pt x="3931" y="110663"/>
                  </a:lnTo>
                  <a:lnTo>
                    <a:pt x="5585" y="121540"/>
                  </a:lnTo>
                  <a:lnTo>
                    <a:pt x="9212" y="128055"/>
                  </a:lnTo>
                  <a:lnTo>
                    <a:pt x="14710" y="129512"/>
                  </a:lnTo>
                  <a:lnTo>
                    <a:pt x="21314" y="128242"/>
                  </a:lnTo>
                  <a:lnTo>
                    <a:pt x="28954" y="125896"/>
                  </a:lnTo>
                  <a:lnTo>
                    <a:pt x="37831" y="123462"/>
                  </a:lnTo>
                  <a:lnTo>
                    <a:pt x="47935" y="121387"/>
                  </a:lnTo>
                  <a:lnTo>
                    <a:pt x="58761" y="120109"/>
                  </a:lnTo>
                  <a:lnTo>
                    <a:pt x="69467" y="120206"/>
                  </a:lnTo>
                  <a:lnTo>
                    <a:pt x="79580" y="121860"/>
                  </a:lnTo>
                  <a:lnTo>
                    <a:pt x="88990" y="125084"/>
                  </a:lnTo>
                  <a:lnTo>
                    <a:pt x="97768" y="129911"/>
                  </a:lnTo>
                  <a:lnTo>
                    <a:pt x="106029" y="136198"/>
                  </a:lnTo>
                  <a:lnTo>
                    <a:pt x="113407" y="143841"/>
                  </a:lnTo>
                  <a:lnTo>
                    <a:pt x="119087" y="152864"/>
                  </a:lnTo>
                  <a:lnTo>
                    <a:pt x="122755" y="163146"/>
                  </a:lnTo>
                  <a:lnTo>
                    <a:pt x="124405" y="174132"/>
                  </a:lnTo>
                  <a:lnTo>
                    <a:pt x="124075" y="184965"/>
                  </a:lnTo>
                  <a:lnTo>
                    <a:pt x="121995" y="195168"/>
                  </a:lnTo>
                  <a:lnTo>
                    <a:pt x="118347" y="204474"/>
                  </a:lnTo>
                  <a:lnTo>
                    <a:pt x="113165" y="212653"/>
                  </a:lnTo>
                  <a:lnTo>
                    <a:pt x="106610" y="219708"/>
                  </a:lnTo>
                  <a:lnTo>
                    <a:pt x="98941" y="225801"/>
                  </a:lnTo>
                  <a:lnTo>
                    <a:pt x="90424" y="231145"/>
                  </a:lnTo>
                  <a:lnTo>
                    <a:pt x="81289" y="235922"/>
                  </a:lnTo>
                  <a:lnTo>
                    <a:pt x="71715" y="239965"/>
                  </a:lnTo>
                  <a:lnTo>
                    <a:pt x="61836" y="242777"/>
                  </a:lnTo>
                  <a:lnTo>
                    <a:pt x="51756" y="244190"/>
                  </a:lnTo>
                  <a:lnTo>
                    <a:pt x="41803" y="244491"/>
                  </a:lnTo>
                  <a:lnTo>
                    <a:pt x="31459" y="244276"/>
                  </a:lnTo>
                  <a:lnTo>
                    <a:pt x="18695" y="24352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95295" y="3501286"/>
              <a:ext cx="400084" cy="4704"/>
            </a:xfrm>
            <a:custGeom>
              <a:avLst/>
              <a:gdLst/>
              <a:ahLst/>
              <a:cxnLst/>
              <a:rect l="0" t="0" r="0" b="0"/>
              <a:pathLst>
                <a:path w="400084" h="4704">
                  <a:moveTo>
                    <a:pt x="400083" y="4703"/>
                  </a:moveTo>
                  <a:lnTo>
                    <a:pt x="388281" y="4703"/>
                  </a:lnTo>
                  <a:lnTo>
                    <a:pt x="376512" y="4703"/>
                  </a:lnTo>
                  <a:lnTo>
                    <a:pt x="363621" y="4699"/>
                  </a:lnTo>
                  <a:lnTo>
                    <a:pt x="349773" y="4526"/>
                  </a:lnTo>
                  <a:lnTo>
                    <a:pt x="335445" y="3878"/>
                  </a:lnTo>
                  <a:lnTo>
                    <a:pt x="320980" y="2634"/>
                  </a:lnTo>
                  <a:lnTo>
                    <a:pt x="306703" y="1153"/>
                  </a:lnTo>
                  <a:lnTo>
                    <a:pt x="292976" y="154"/>
                  </a:lnTo>
                  <a:lnTo>
                    <a:pt x="279930" y="0"/>
                  </a:lnTo>
                  <a:lnTo>
                    <a:pt x="267358" y="559"/>
                  </a:lnTo>
                  <a:lnTo>
                    <a:pt x="254836" y="1400"/>
                  </a:lnTo>
                  <a:lnTo>
                    <a:pt x="242104" y="2224"/>
                  </a:lnTo>
                  <a:lnTo>
                    <a:pt x="228923" y="2912"/>
                  </a:lnTo>
                  <a:lnTo>
                    <a:pt x="215002" y="3441"/>
                  </a:lnTo>
                  <a:lnTo>
                    <a:pt x="200260" y="3828"/>
                  </a:lnTo>
                  <a:lnTo>
                    <a:pt x="184781" y="4103"/>
                  </a:lnTo>
                  <a:lnTo>
                    <a:pt x="168714" y="4295"/>
                  </a:lnTo>
                  <a:lnTo>
                    <a:pt x="152202" y="4427"/>
                  </a:lnTo>
                  <a:lnTo>
                    <a:pt x="135370" y="4517"/>
                  </a:lnTo>
                  <a:lnTo>
                    <a:pt x="118311" y="4579"/>
                  </a:lnTo>
                  <a:lnTo>
                    <a:pt x="101104" y="4620"/>
                  </a:lnTo>
                  <a:lnTo>
                    <a:pt x="83979" y="4647"/>
                  </a:lnTo>
                  <a:lnTo>
                    <a:pt x="65325" y="4669"/>
                  </a:lnTo>
                  <a:lnTo>
                    <a:pt x="40151" y="4686"/>
                  </a:lnTo>
                  <a:lnTo>
                    <a:pt x="0" y="470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11108" y="364286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8191" y="11802"/>
                  </a:lnTo>
                  <a:lnTo>
                    <a:pt x="16049" y="23571"/>
                  </a:lnTo>
                  <a:lnTo>
                    <a:pt x="14446" y="36466"/>
                  </a:lnTo>
                  <a:lnTo>
                    <a:pt x="13265" y="50487"/>
                  </a:lnTo>
                  <a:lnTo>
                    <a:pt x="12417" y="65464"/>
                  </a:lnTo>
                  <a:lnTo>
                    <a:pt x="11819" y="81186"/>
                  </a:lnTo>
                  <a:lnTo>
                    <a:pt x="11404" y="97462"/>
                  </a:lnTo>
                  <a:lnTo>
                    <a:pt x="11121" y="114134"/>
                  </a:lnTo>
                  <a:lnTo>
                    <a:pt x="10927" y="131080"/>
                  </a:lnTo>
                  <a:lnTo>
                    <a:pt x="10796" y="148050"/>
                  </a:lnTo>
                  <a:lnTo>
                    <a:pt x="10708" y="164676"/>
                  </a:lnTo>
                  <a:lnTo>
                    <a:pt x="10649" y="180786"/>
                  </a:lnTo>
                  <a:lnTo>
                    <a:pt x="10609" y="196385"/>
                  </a:lnTo>
                  <a:lnTo>
                    <a:pt x="10582" y="211554"/>
                  </a:lnTo>
                  <a:lnTo>
                    <a:pt x="10560" y="226377"/>
                  </a:lnTo>
                  <a:lnTo>
                    <a:pt x="10346" y="240529"/>
                  </a:lnTo>
                  <a:lnTo>
                    <a:pt x="9436" y="254771"/>
                  </a:lnTo>
                  <a:lnTo>
                    <a:pt x="6630" y="27147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55058" y="3653388"/>
              <a:ext cx="134994" cy="199203"/>
            </a:xfrm>
            <a:custGeom>
              <a:avLst/>
              <a:gdLst/>
              <a:ahLst/>
              <a:cxnLst/>
              <a:rect l="0" t="0" r="0" b="0"/>
              <a:pathLst>
                <a:path w="134994" h="199203">
                  <a:moveTo>
                    <a:pt x="134993" y="147399"/>
                  </a:moveTo>
                  <a:lnTo>
                    <a:pt x="126192" y="150400"/>
                  </a:lnTo>
                  <a:lnTo>
                    <a:pt x="117846" y="153822"/>
                  </a:lnTo>
                  <a:lnTo>
                    <a:pt x="109147" y="158018"/>
                  </a:lnTo>
                  <a:lnTo>
                    <a:pt x="100025" y="162918"/>
                  </a:lnTo>
                  <a:lnTo>
                    <a:pt x="90531" y="168400"/>
                  </a:lnTo>
                  <a:lnTo>
                    <a:pt x="80739" y="174326"/>
                  </a:lnTo>
                  <a:lnTo>
                    <a:pt x="70725" y="180415"/>
                  </a:lnTo>
                  <a:lnTo>
                    <a:pt x="60551" y="186265"/>
                  </a:lnTo>
                  <a:lnTo>
                    <a:pt x="50269" y="191662"/>
                  </a:lnTo>
                  <a:lnTo>
                    <a:pt x="40078" y="196097"/>
                  </a:lnTo>
                  <a:lnTo>
                    <a:pt x="30308" y="198712"/>
                  </a:lnTo>
                  <a:lnTo>
                    <a:pt x="21122" y="199202"/>
                  </a:lnTo>
                  <a:lnTo>
                    <a:pt x="12987" y="197580"/>
                  </a:lnTo>
                  <a:lnTo>
                    <a:pt x="6734" y="193907"/>
                  </a:lnTo>
                  <a:lnTo>
                    <a:pt x="2643" y="188438"/>
                  </a:lnTo>
                  <a:lnTo>
                    <a:pt x="525" y="181532"/>
                  </a:lnTo>
                  <a:lnTo>
                    <a:pt x="0" y="173542"/>
                  </a:lnTo>
                  <a:lnTo>
                    <a:pt x="680" y="164763"/>
                  </a:lnTo>
                  <a:lnTo>
                    <a:pt x="2235" y="155262"/>
                  </a:lnTo>
                  <a:lnTo>
                    <a:pt x="4406" y="144900"/>
                  </a:lnTo>
                  <a:lnTo>
                    <a:pt x="7007" y="133669"/>
                  </a:lnTo>
                  <a:lnTo>
                    <a:pt x="9903" y="121686"/>
                  </a:lnTo>
                  <a:lnTo>
                    <a:pt x="12999" y="109110"/>
                  </a:lnTo>
                  <a:lnTo>
                    <a:pt x="16227" y="96092"/>
                  </a:lnTo>
                  <a:lnTo>
                    <a:pt x="19377" y="82757"/>
                  </a:lnTo>
                  <a:lnTo>
                    <a:pt x="22114" y="69198"/>
                  </a:lnTo>
                  <a:lnTo>
                    <a:pt x="24291" y="55504"/>
                  </a:lnTo>
                  <a:lnTo>
                    <a:pt x="26125" y="42329"/>
                  </a:lnTo>
                  <a:lnTo>
                    <a:pt x="28382" y="29601"/>
                  </a:lnTo>
                  <a:lnTo>
                    <a:pt x="32375" y="16204"/>
                  </a:lnTo>
                  <a:lnTo>
                    <a:pt x="40237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63751" y="3670721"/>
              <a:ext cx="157928" cy="259400"/>
            </a:xfrm>
            <a:custGeom>
              <a:avLst/>
              <a:gdLst/>
              <a:ahLst/>
              <a:cxnLst/>
              <a:rect l="0" t="0" r="0" b="0"/>
              <a:pathLst>
                <a:path w="157928" h="259400">
                  <a:moveTo>
                    <a:pt x="157927" y="3724"/>
                  </a:moveTo>
                  <a:lnTo>
                    <a:pt x="146192" y="3724"/>
                  </a:lnTo>
                  <a:lnTo>
                    <a:pt x="135063" y="3724"/>
                  </a:lnTo>
                  <a:lnTo>
                    <a:pt x="123469" y="3720"/>
                  </a:lnTo>
                  <a:lnTo>
                    <a:pt x="111481" y="3547"/>
                  </a:lnTo>
                  <a:lnTo>
                    <a:pt x="99470" y="2898"/>
                  </a:lnTo>
                  <a:lnTo>
                    <a:pt x="87667" y="1659"/>
                  </a:lnTo>
                  <a:lnTo>
                    <a:pt x="76140" y="352"/>
                  </a:lnTo>
                  <a:lnTo>
                    <a:pt x="64872" y="0"/>
                  </a:lnTo>
                  <a:lnTo>
                    <a:pt x="53826" y="1113"/>
                  </a:lnTo>
                  <a:lnTo>
                    <a:pt x="43444" y="4017"/>
                  </a:lnTo>
                  <a:lnTo>
                    <a:pt x="34603" y="9099"/>
                  </a:lnTo>
                  <a:lnTo>
                    <a:pt x="27659" y="16339"/>
                  </a:lnTo>
                  <a:lnTo>
                    <a:pt x="22487" y="25422"/>
                  </a:lnTo>
                  <a:lnTo>
                    <a:pt x="18768" y="35944"/>
                  </a:lnTo>
                  <a:lnTo>
                    <a:pt x="16157" y="47529"/>
                  </a:lnTo>
                  <a:lnTo>
                    <a:pt x="14520" y="59710"/>
                  </a:lnTo>
                  <a:lnTo>
                    <a:pt x="13929" y="71950"/>
                  </a:lnTo>
                  <a:lnTo>
                    <a:pt x="14344" y="83934"/>
                  </a:lnTo>
                  <a:lnTo>
                    <a:pt x="15795" y="94752"/>
                  </a:lnTo>
                  <a:lnTo>
                    <a:pt x="19152" y="102671"/>
                  </a:lnTo>
                  <a:lnTo>
                    <a:pt x="24780" y="106970"/>
                  </a:lnTo>
                  <a:lnTo>
                    <a:pt x="31568" y="108325"/>
                  </a:lnTo>
                  <a:lnTo>
                    <a:pt x="39161" y="107766"/>
                  </a:lnTo>
                  <a:lnTo>
                    <a:pt x="47461" y="106383"/>
                  </a:lnTo>
                  <a:lnTo>
                    <a:pt x="56356" y="105262"/>
                  </a:lnTo>
                  <a:lnTo>
                    <a:pt x="65721" y="104941"/>
                  </a:lnTo>
                  <a:lnTo>
                    <a:pt x="75436" y="105683"/>
                  </a:lnTo>
                  <a:lnTo>
                    <a:pt x="85404" y="107689"/>
                  </a:lnTo>
                  <a:lnTo>
                    <a:pt x="95540" y="110925"/>
                  </a:lnTo>
                  <a:lnTo>
                    <a:pt x="105463" y="115365"/>
                  </a:lnTo>
                  <a:lnTo>
                    <a:pt x="114519" y="121084"/>
                  </a:lnTo>
                  <a:lnTo>
                    <a:pt x="122419" y="128006"/>
                  </a:lnTo>
                  <a:lnTo>
                    <a:pt x="129044" y="136091"/>
                  </a:lnTo>
                  <a:lnTo>
                    <a:pt x="134278" y="145421"/>
                  </a:lnTo>
                  <a:lnTo>
                    <a:pt x="138201" y="155915"/>
                  </a:lnTo>
                  <a:lnTo>
                    <a:pt x="140871" y="167215"/>
                  </a:lnTo>
                  <a:lnTo>
                    <a:pt x="142230" y="178792"/>
                  </a:lnTo>
                  <a:lnTo>
                    <a:pt x="142366" y="190317"/>
                  </a:lnTo>
                  <a:lnTo>
                    <a:pt x="141324" y="201665"/>
                  </a:lnTo>
                  <a:lnTo>
                    <a:pt x="139031" y="212817"/>
                  </a:lnTo>
                  <a:lnTo>
                    <a:pt x="135553" y="223787"/>
                  </a:lnTo>
                  <a:lnTo>
                    <a:pt x="130760" y="234118"/>
                  </a:lnTo>
                  <a:lnTo>
                    <a:pt x="124262" y="242927"/>
                  </a:lnTo>
                  <a:lnTo>
                    <a:pt x="115995" y="249845"/>
                  </a:lnTo>
                  <a:lnTo>
                    <a:pt x="106020" y="254829"/>
                  </a:lnTo>
                  <a:lnTo>
                    <a:pt x="94350" y="257891"/>
                  </a:lnTo>
                  <a:lnTo>
                    <a:pt x="81179" y="259251"/>
                  </a:lnTo>
                  <a:lnTo>
                    <a:pt x="67173" y="259399"/>
                  </a:lnTo>
                  <a:lnTo>
                    <a:pt x="51795" y="259007"/>
                  </a:lnTo>
                  <a:lnTo>
                    <a:pt x="31462" y="258048"/>
                  </a:lnTo>
                  <a:lnTo>
                    <a:pt x="0" y="25640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442818" y="3527046"/>
            <a:ext cx="115815" cy="105286"/>
            <a:chOff x="3442818" y="3527046"/>
            <a:chExt cx="115815" cy="105286"/>
          </a:xfrm>
        </p:grpSpPr>
        <p:sp>
          <p:nvSpPr>
            <p:cNvPr id="91" name="Freeform 90"/>
            <p:cNvSpPr/>
            <p:nvPr/>
          </p:nvSpPr>
          <p:spPr>
            <a:xfrm>
              <a:off x="3442818" y="3527046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83089" y="10462"/>
                  </a:lnTo>
                  <a:lnTo>
                    <a:pt x="72600" y="9821"/>
                  </a:lnTo>
                  <a:lnTo>
                    <a:pt x="62303" y="8530"/>
                  </a:lnTo>
                  <a:lnTo>
                    <a:pt x="52081" y="6834"/>
                  </a:lnTo>
                  <a:lnTo>
                    <a:pt x="40812" y="4983"/>
                  </a:lnTo>
                  <a:lnTo>
                    <a:pt x="25268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42818" y="3590217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42114"/>
                  </a:moveTo>
                  <a:lnTo>
                    <a:pt x="104145" y="39180"/>
                  </a:lnTo>
                  <a:lnTo>
                    <a:pt x="93657" y="36398"/>
                  </a:lnTo>
                  <a:lnTo>
                    <a:pt x="83350" y="33494"/>
                  </a:lnTo>
                  <a:lnTo>
                    <a:pt x="72877" y="30282"/>
                  </a:lnTo>
                  <a:lnTo>
                    <a:pt x="61885" y="26468"/>
                  </a:lnTo>
                  <a:lnTo>
                    <a:pt x="50260" y="21960"/>
                  </a:lnTo>
                  <a:lnTo>
                    <a:pt x="38652" y="17122"/>
                  </a:lnTo>
                  <a:lnTo>
                    <a:pt x="27232" y="12207"/>
                  </a:lnTo>
                  <a:lnTo>
                    <a:pt x="14995" y="67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800787" y="3190134"/>
            <a:ext cx="326385" cy="821224"/>
            <a:chOff x="3800787" y="3190134"/>
            <a:chExt cx="326385" cy="821224"/>
          </a:xfrm>
        </p:grpSpPr>
        <p:sp>
          <p:nvSpPr>
            <p:cNvPr id="94" name="Freeform 93"/>
            <p:cNvSpPr/>
            <p:nvPr/>
          </p:nvSpPr>
          <p:spPr>
            <a:xfrm>
              <a:off x="3990300" y="3190134"/>
              <a:ext cx="1" cy="221100"/>
            </a:xfrm>
            <a:custGeom>
              <a:avLst/>
              <a:gdLst/>
              <a:ahLst/>
              <a:cxnLst/>
              <a:rect l="0" t="0" r="0" b="0"/>
              <a:pathLst>
                <a:path w="1" h="221100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58"/>
                  </a:lnTo>
                  <a:lnTo>
                    <a:pt x="0" y="66271"/>
                  </a:lnTo>
                  <a:lnTo>
                    <a:pt x="0" y="82104"/>
                  </a:lnTo>
                  <a:lnTo>
                    <a:pt x="0" y="97675"/>
                  </a:lnTo>
                  <a:lnTo>
                    <a:pt x="0" y="112907"/>
                  </a:lnTo>
                  <a:lnTo>
                    <a:pt x="0" y="127829"/>
                  </a:lnTo>
                  <a:lnTo>
                    <a:pt x="0" y="142490"/>
                  </a:lnTo>
                  <a:lnTo>
                    <a:pt x="0" y="156732"/>
                  </a:lnTo>
                  <a:lnTo>
                    <a:pt x="0" y="171790"/>
                  </a:lnTo>
                  <a:lnTo>
                    <a:pt x="0" y="19122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53430" y="3558632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59072" y="67"/>
                  </a:lnTo>
                  <a:lnTo>
                    <a:pt x="245161" y="707"/>
                  </a:lnTo>
                  <a:lnTo>
                    <a:pt x="230654" y="1999"/>
                  </a:lnTo>
                  <a:lnTo>
                    <a:pt x="215106" y="3686"/>
                  </a:lnTo>
                  <a:lnTo>
                    <a:pt x="197985" y="5354"/>
                  </a:lnTo>
                  <a:lnTo>
                    <a:pt x="179172" y="6772"/>
                  </a:lnTo>
                  <a:lnTo>
                    <a:pt x="159350" y="8043"/>
                  </a:lnTo>
                  <a:lnTo>
                    <a:pt x="139745" y="9502"/>
                  </a:lnTo>
                  <a:lnTo>
                    <a:pt x="121044" y="11334"/>
                  </a:lnTo>
                  <a:lnTo>
                    <a:pt x="103238" y="13565"/>
                  </a:lnTo>
                  <a:lnTo>
                    <a:pt x="85907" y="16142"/>
                  </a:lnTo>
                  <a:lnTo>
                    <a:pt x="68753" y="18985"/>
                  </a:lnTo>
                  <a:lnTo>
                    <a:pt x="52376" y="21871"/>
                  </a:lnTo>
                  <a:lnTo>
                    <a:pt x="36597" y="24728"/>
                  </a:lnTo>
                  <a:lnTo>
                    <a:pt x="20022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800787" y="3714382"/>
              <a:ext cx="236310" cy="296976"/>
            </a:xfrm>
            <a:custGeom>
              <a:avLst/>
              <a:gdLst/>
              <a:ahLst/>
              <a:cxnLst/>
              <a:rect l="0" t="0" r="0" b="0"/>
              <a:pathLst>
                <a:path w="236310" h="296976">
                  <a:moveTo>
                    <a:pt x="94757" y="75877"/>
                  </a:moveTo>
                  <a:lnTo>
                    <a:pt x="85825" y="81215"/>
                  </a:lnTo>
                  <a:lnTo>
                    <a:pt x="77264" y="82139"/>
                  </a:lnTo>
                  <a:lnTo>
                    <a:pt x="70427" y="79489"/>
                  </a:lnTo>
                  <a:lnTo>
                    <a:pt x="66359" y="74451"/>
                  </a:lnTo>
                  <a:lnTo>
                    <a:pt x="65049" y="67741"/>
                  </a:lnTo>
                  <a:lnTo>
                    <a:pt x="66048" y="60012"/>
                  </a:lnTo>
                  <a:lnTo>
                    <a:pt x="68823" y="51927"/>
                  </a:lnTo>
                  <a:lnTo>
                    <a:pt x="72903" y="43874"/>
                  </a:lnTo>
                  <a:lnTo>
                    <a:pt x="78077" y="36167"/>
                  </a:lnTo>
                  <a:lnTo>
                    <a:pt x="84371" y="29138"/>
                  </a:lnTo>
                  <a:lnTo>
                    <a:pt x="91714" y="22890"/>
                  </a:lnTo>
                  <a:lnTo>
                    <a:pt x="99933" y="17354"/>
                  </a:lnTo>
                  <a:lnTo>
                    <a:pt x="108828" y="12394"/>
                  </a:lnTo>
                  <a:lnTo>
                    <a:pt x="118221" y="7876"/>
                  </a:lnTo>
                  <a:lnTo>
                    <a:pt x="127969" y="4010"/>
                  </a:lnTo>
                  <a:lnTo>
                    <a:pt x="137966" y="1316"/>
                  </a:lnTo>
                  <a:lnTo>
                    <a:pt x="148121" y="0"/>
                  </a:lnTo>
                  <a:lnTo>
                    <a:pt x="157889" y="439"/>
                  </a:lnTo>
                  <a:lnTo>
                    <a:pt x="166309" y="3320"/>
                  </a:lnTo>
                  <a:lnTo>
                    <a:pt x="172968" y="8782"/>
                  </a:lnTo>
                  <a:lnTo>
                    <a:pt x="177947" y="16519"/>
                  </a:lnTo>
                  <a:lnTo>
                    <a:pt x="181537" y="26063"/>
                  </a:lnTo>
                  <a:lnTo>
                    <a:pt x="184055" y="36955"/>
                  </a:lnTo>
                  <a:lnTo>
                    <a:pt x="185461" y="48655"/>
                  </a:lnTo>
                  <a:lnTo>
                    <a:pt x="185365" y="60565"/>
                  </a:lnTo>
                  <a:lnTo>
                    <a:pt x="183670" y="72342"/>
                  </a:lnTo>
                  <a:lnTo>
                    <a:pt x="180399" y="83704"/>
                  </a:lnTo>
                  <a:lnTo>
                    <a:pt x="175530" y="94340"/>
                  </a:lnTo>
                  <a:lnTo>
                    <a:pt x="169295" y="104133"/>
                  </a:lnTo>
                  <a:lnTo>
                    <a:pt x="164761" y="112082"/>
                  </a:lnTo>
                  <a:lnTo>
                    <a:pt x="165306" y="117161"/>
                  </a:lnTo>
                  <a:lnTo>
                    <a:pt x="169540" y="120373"/>
                  </a:lnTo>
                  <a:lnTo>
                    <a:pt x="175874" y="123014"/>
                  </a:lnTo>
                  <a:lnTo>
                    <a:pt x="183152" y="126021"/>
                  </a:lnTo>
                  <a:lnTo>
                    <a:pt x="190729" y="129784"/>
                  </a:lnTo>
                  <a:lnTo>
                    <a:pt x="198317" y="134335"/>
                  </a:lnTo>
                  <a:lnTo>
                    <a:pt x="205814" y="139560"/>
                  </a:lnTo>
                  <a:lnTo>
                    <a:pt x="213192" y="145324"/>
                  </a:lnTo>
                  <a:lnTo>
                    <a:pt x="220135" y="151979"/>
                  </a:lnTo>
                  <a:lnTo>
                    <a:pt x="226048" y="160337"/>
                  </a:lnTo>
                  <a:lnTo>
                    <a:pt x="230690" y="170698"/>
                  </a:lnTo>
                  <a:lnTo>
                    <a:pt x="233977" y="182741"/>
                  </a:lnTo>
                  <a:lnTo>
                    <a:pt x="235817" y="195813"/>
                  </a:lnTo>
                  <a:lnTo>
                    <a:pt x="236309" y="209411"/>
                  </a:lnTo>
                  <a:lnTo>
                    <a:pt x="235522" y="222928"/>
                  </a:lnTo>
                  <a:lnTo>
                    <a:pt x="233406" y="235611"/>
                  </a:lnTo>
                  <a:lnTo>
                    <a:pt x="230056" y="247127"/>
                  </a:lnTo>
                  <a:lnTo>
                    <a:pt x="225521" y="257348"/>
                  </a:lnTo>
                  <a:lnTo>
                    <a:pt x="219728" y="266157"/>
                  </a:lnTo>
                  <a:lnTo>
                    <a:pt x="212752" y="273636"/>
                  </a:lnTo>
                  <a:lnTo>
                    <a:pt x="204628" y="279848"/>
                  </a:lnTo>
                  <a:lnTo>
                    <a:pt x="195272" y="284739"/>
                  </a:lnTo>
                  <a:lnTo>
                    <a:pt x="184756" y="288405"/>
                  </a:lnTo>
                  <a:lnTo>
                    <a:pt x="173270" y="291056"/>
                  </a:lnTo>
                  <a:lnTo>
                    <a:pt x="161036" y="292927"/>
                  </a:lnTo>
                  <a:lnTo>
                    <a:pt x="148243" y="294226"/>
                  </a:lnTo>
                  <a:lnTo>
                    <a:pt x="134720" y="295118"/>
                  </a:lnTo>
                  <a:lnTo>
                    <a:pt x="119972" y="295725"/>
                  </a:lnTo>
                  <a:lnTo>
                    <a:pt x="103839" y="296136"/>
                  </a:lnTo>
                  <a:lnTo>
                    <a:pt x="86783" y="296413"/>
                  </a:lnTo>
                  <a:lnTo>
                    <a:pt x="67735" y="296630"/>
                  </a:lnTo>
                  <a:lnTo>
                    <a:pt x="41665" y="296806"/>
                  </a:lnTo>
                  <a:lnTo>
                    <a:pt x="0" y="29697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82828"/>
            </a:gs>
            <a:gs pos="100000">
              <a:srgbClr val="282828">
                <a:tint val="0"/>
              </a:srgb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80204" y="178984"/>
            <a:ext cx="1430781" cy="726467"/>
            <a:chOff x="780204" y="178984"/>
            <a:chExt cx="1430781" cy="726467"/>
          </a:xfrm>
        </p:grpSpPr>
        <p:sp>
          <p:nvSpPr>
            <p:cNvPr id="2" name="Freeform 1"/>
            <p:cNvSpPr/>
            <p:nvPr/>
          </p:nvSpPr>
          <p:spPr>
            <a:xfrm>
              <a:off x="780204" y="310729"/>
              <a:ext cx="188418" cy="415738"/>
            </a:xfrm>
            <a:custGeom>
              <a:avLst/>
              <a:gdLst/>
              <a:ahLst/>
              <a:cxnLst/>
              <a:rect l="0" t="0" r="0" b="0"/>
              <a:pathLst>
                <a:path w="188418" h="415738">
                  <a:moveTo>
                    <a:pt x="30490" y="78825"/>
                  </a:moveTo>
                  <a:lnTo>
                    <a:pt x="27556" y="90493"/>
                  </a:lnTo>
                  <a:lnTo>
                    <a:pt x="24774" y="100982"/>
                  </a:lnTo>
                  <a:lnTo>
                    <a:pt x="21879" y="111288"/>
                  </a:lnTo>
                  <a:lnTo>
                    <a:pt x="19011" y="121762"/>
                  </a:lnTo>
                  <a:lnTo>
                    <a:pt x="16495" y="132754"/>
                  </a:lnTo>
                  <a:lnTo>
                    <a:pt x="14484" y="144397"/>
                  </a:lnTo>
                  <a:lnTo>
                    <a:pt x="12971" y="156651"/>
                  </a:lnTo>
                  <a:lnTo>
                    <a:pt x="11877" y="169405"/>
                  </a:lnTo>
                  <a:lnTo>
                    <a:pt x="11099" y="182555"/>
                  </a:lnTo>
                  <a:lnTo>
                    <a:pt x="10390" y="196487"/>
                  </a:lnTo>
                  <a:lnTo>
                    <a:pt x="9374" y="212042"/>
                  </a:lnTo>
                  <a:lnTo>
                    <a:pt x="7874" y="229544"/>
                  </a:lnTo>
                  <a:lnTo>
                    <a:pt x="6052" y="248690"/>
                  </a:lnTo>
                  <a:lnTo>
                    <a:pt x="4290" y="268836"/>
                  </a:lnTo>
                  <a:lnTo>
                    <a:pt x="2810" y="289491"/>
                  </a:lnTo>
                  <a:lnTo>
                    <a:pt x="1666" y="310053"/>
                  </a:lnTo>
                  <a:lnTo>
                    <a:pt x="824" y="329772"/>
                  </a:lnTo>
                  <a:lnTo>
                    <a:pt x="227" y="348291"/>
                  </a:lnTo>
                  <a:lnTo>
                    <a:pt x="0" y="364462"/>
                  </a:lnTo>
                  <a:lnTo>
                    <a:pt x="1091" y="374928"/>
                  </a:lnTo>
                  <a:lnTo>
                    <a:pt x="3842" y="377537"/>
                  </a:lnTo>
                  <a:lnTo>
                    <a:pt x="7052" y="373759"/>
                  </a:lnTo>
                  <a:lnTo>
                    <a:pt x="10151" y="365479"/>
                  </a:lnTo>
                  <a:lnTo>
                    <a:pt x="12794" y="354138"/>
                  </a:lnTo>
                  <a:lnTo>
                    <a:pt x="14871" y="340747"/>
                  </a:lnTo>
                  <a:lnTo>
                    <a:pt x="16585" y="326314"/>
                  </a:lnTo>
                  <a:lnTo>
                    <a:pt x="18340" y="311912"/>
                  </a:lnTo>
                  <a:lnTo>
                    <a:pt x="20366" y="298090"/>
                  </a:lnTo>
                  <a:lnTo>
                    <a:pt x="22556" y="284497"/>
                  </a:lnTo>
                  <a:lnTo>
                    <a:pt x="24573" y="270146"/>
                  </a:lnTo>
                  <a:lnTo>
                    <a:pt x="26230" y="254517"/>
                  </a:lnTo>
                  <a:lnTo>
                    <a:pt x="27665" y="237573"/>
                  </a:lnTo>
                  <a:lnTo>
                    <a:pt x="29235" y="219508"/>
                  </a:lnTo>
                  <a:lnTo>
                    <a:pt x="31143" y="200569"/>
                  </a:lnTo>
                  <a:lnTo>
                    <a:pt x="33424" y="180985"/>
                  </a:lnTo>
                  <a:lnTo>
                    <a:pt x="36035" y="160940"/>
                  </a:lnTo>
                  <a:lnTo>
                    <a:pt x="38905" y="140578"/>
                  </a:lnTo>
                  <a:lnTo>
                    <a:pt x="41968" y="120161"/>
                  </a:lnTo>
                  <a:lnTo>
                    <a:pt x="45171" y="100067"/>
                  </a:lnTo>
                  <a:lnTo>
                    <a:pt x="48471" y="80484"/>
                  </a:lnTo>
                  <a:lnTo>
                    <a:pt x="51838" y="61741"/>
                  </a:lnTo>
                  <a:lnTo>
                    <a:pt x="55251" y="44372"/>
                  </a:lnTo>
                  <a:lnTo>
                    <a:pt x="58701" y="28564"/>
                  </a:lnTo>
                  <a:lnTo>
                    <a:pt x="62363" y="14987"/>
                  </a:lnTo>
                  <a:lnTo>
                    <a:pt x="67332" y="5077"/>
                  </a:lnTo>
                  <a:lnTo>
                    <a:pt x="73808" y="0"/>
                  </a:lnTo>
                  <a:lnTo>
                    <a:pt x="80094" y="263"/>
                  </a:lnTo>
                  <a:lnTo>
                    <a:pt x="85681" y="5224"/>
                  </a:lnTo>
                  <a:lnTo>
                    <a:pt x="90643" y="13697"/>
                  </a:lnTo>
                  <a:lnTo>
                    <a:pt x="95143" y="24412"/>
                  </a:lnTo>
                  <a:lnTo>
                    <a:pt x="99321" y="36456"/>
                  </a:lnTo>
                  <a:lnTo>
                    <a:pt x="103280" y="49114"/>
                  </a:lnTo>
                  <a:lnTo>
                    <a:pt x="107091" y="61760"/>
                  </a:lnTo>
                  <a:lnTo>
                    <a:pt x="110803" y="74084"/>
                  </a:lnTo>
                  <a:lnTo>
                    <a:pt x="114447" y="86173"/>
                  </a:lnTo>
                  <a:lnTo>
                    <a:pt x="118047" y="98374"/>
                  </a:lnTo>
                  <a:lnTo>
                    <a:pt x="121616" y="110882"/>
                  </a:lnTo>
                  <a:lnTo>
                    <a:pt x="125166" y="123574"/>
                  </a:lnTo>
                  <a:lnTo>
                    <a:pt x="128702" y="136103"/>
                  </a:lnTo>
                  <a:lnTo>
                    <a:pt x="132225" y="148280"/>
                  </a:lnTo>
                  <a:lnTo>
                    <a:pt x="135573" y="160237"/>
                  </a:lnTo>
                  <a:lnTo>
                    <a:pt x="138443" y="172333"/>
                  </a:lnTo>
                  <a:lnTo>
                    <a:pt x="140709" y="184762"/>
                  </a:lnTo>
                  <a:lnTo>
                    <a:pt x="142569" y="197398"/>
                  </a:lnTo>
                  <a:lnTo>
                    <a:pt x="144433" y="209888"/>
                  </a:lnTo>
                  <a:lnTo>
                    <a:pt x="146541" y="222046"/>
                  </a:lnTo>
                  <a:lnTo>
                    <a:pt x="148959" y="234331"/>
                  </a:lnTo>
                  <a:lnTo>
                    <a:pt x="151661" y="247710"/>
                  </a:lnTo>
                  <a:lnTo>
                    <a:pt x="154593" y="262633"/>
                  </a:lnTo>
                  <a:lnTo>
                    <a:pt x="157698" y="278741"/>
                  </a:lnTo>
                  <a:lnTo>
                    <a:pt x="160928" y="295171"/>
                  </a:lnTo>
                  <a:lnTo>
                    <a:pt x="164246" y="311372"/>
                  </a:lnTo>
                  <a:lnTo>
                    <a:pt x="167626" y="327148"/>
                  </a:lnTo>
                  <a:lnTo>
                    <a:pt x="171048" y="342493"/>
                  </a:lnTo>
                  <a:lnTo>
                    <a:pt x="174494" y="357458"/>
                  </a:lnTo>
                  <a:lnTo>
                    <a:pt x="177804" y="371522"/>
                  </a:lnTo>
                  <a:lnTo>
                    <a:pt x="180997" y="384958"/>
                  </a:lnTo>
                  <a:lnTo>
                    <a:pt x="184357" y="398948"/>
                  </a:lnTo>
                  <a:lnTo>
                    <a:pt x="188417" y="415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0165" y="595516"/>
              <a:ext cx="115815" cy="15137"/>
            </a:xfrm>
            <a:custGeom>
              <a:avLst/>
              <a:gdLst/>
              <a:ahLst/>
              <a:cxnLst/>
              <a:rect l="0" t="0" r="0" b="0"/>
              <a:pathLst>
                <a:path w="115815" h="15137">
                  <a:moveTo>
                    <a:pt x="115814" y="4608"/>
                  </a:moveTo>
                  <a:lnTo>
                    <a:pt x="107012" y="1808"/>
                  </a:lnTo>
                  <a:lnTo>
                    <a:pt x="98666" y="306"/>
                  </a:lnTo>
                  <a:lnTo>
                    <a:pt x="89963" y="0"/>
                  </a:lnTo>
                  <a:lnTo>
                    <a:pt x="80669" y="679"/>
                  </a:lnTo>
                  <a:lnTo>
                    <a:pt x="70525" y="2147"/>
                  </a:lnTo>
                  <a:lnTo>
                    <a:pt x="59494" y="4211"/>
                  </a:lnTo>
                  <a:lnTo>
                    <a:pt x="48100" y="6558"/>
                  </a:lnTo>
                  <a:lnTo>
                    <a:pt x="36108" y="8986"/>
                  </a:lnTo>
                  <a:lnTo>
                    <a:pt x="21347" y="11706"/>
                  </a:lnTo>
                  <a:lnTo>
                    <a:pt x="0" y="15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264" y="536953"/>
              <a:ext cx="136871" cy="155696"/>
            </a:xfrm>
            <a:custGeom>
              <a:avLst/>
              <a:gdLst/>
              <a:ahLst/>
              <a:cxnLst/>
              <a:rect l="0" t="0" r="0" b="0"/>
              <a:pathLst>
                <a:path w="136871" h="155696">
                  <a:moveTo>
                    <a:pt x="0" y="73699"/>
                  </a:moveTo>
                  <a:lnTo>
                    <a:pt x="5800" y="85435"/>
                  </a:lnTo>
                  <a:lnTo>
                    <a:pt x="10724" y="96563"/>
                  </a:lnTo>
                  <a:lnTo>
                    <a:pt x="15227" y="108157"/>
                  </a:lnTo>
                  <a:lnTo>
                    <a:pt x="19448" y="120145"/>
                  </a:lnTo>
                  <a:lnTo>
                    <a:pt x="23462" y="132157"/>
                  </a:lnTo>
                  <a:lnTo>
                    <a:pt x="27299" y="143889"/>
                  </a:lnTo>
                  <a:lnTo>
                    <a:pt x="30157" y="152771"/>
                  </a:lnTo>
                  <a:lnTo>
                    <a:pt x="31026" y="155695"/>
                  </a:lnTo>
                  <a:lnTo>
                    <a:pt x="30297" y="153712"/>
                  </a:lnTo>
                  <a:lnTo>
                    <a:pt x="28696" y="148355"/>
                  </a:lnTo>
                  <a:lnTo>
                    <a:pt x="26926" y="140532"/>
                  </a:lnTo>
                  <a:lnTo>
                    <a:pt x="25368" y="130875"/>
                  </a:lnTo>
                  <a:lnTo>
                    <a:pt x="24301" y="119882"/>
                  </a:lnTo>
                  <a:lnTo>
                    <a:pt x="24024" y="107936"/>
                  </a:lnTo>
                  <a:lnTo>
                    <a:pt x="24616" y="95333"/>
                  </a:lnTo>
                  <a:lnTo>
                    <a:pt x="26146" y="82606"/>
                  </a:lnTo>
                  <a:lnTo>
                    <a:pt x="28767" y="70517"/>
                  </a:lnTo>
                  <a:lnTo>
                    <a:pt x="32458" y="59428"/>
                  </a:lnTo>
                  <a:lnTo>
                    <a:pt x="37224" y="49507"/>
                  </a:lnTo>
                  <a:lnTo>
                    <a:pt x="43171" y="40907"/>
                  </a:lnTo>
                  <a:lnTo>
                    <a:pt x="50246" y="33566"/>
                  </a:lnTo>
                  <a:lnTo>
                    <a:pt x="58267" y="27278"/>
                  </a:lnTo>
                  <a:lnTo>
                    <a:pt x="67021" y="21805"/>
                  </a:lnTo>
                  <a:lnTo>
                    <a:pt x="76311" y="16935"/>
                  </a:lnTo>
                  <a:lnTo>
                    <a:pt x="85912" y="12647"/>
                  </a:lnTo>
                  <a:lnTo>
                    <a:pt x="96719" y="8680"/>
                  </a:lnTo>
                  <a:lnTo>
                    <a:pt x="111913" y="468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0248" y="538675"/>
              <a:ext cx="136872" cy="202646"/>
            </a:xfrm>
            <a:custGeom>
              <a:avLst/>
              <a:gdLst/>
              <a:ahLst/>
              <a:cxnLst/>
              <a:rect l="0" t="0" r="0" b="0"/>
              <a:pathLst>
                <a:path w="136872" h="202646">
                  <a:moveTo>
                    <a:pt x="0" y="82506"/>
                  </a:moveTo>
                  <a:lnTo>
                    <a:pt x="14602" y="82506"/>
                  </a:lnTo>
                  <a:lnTo>
                    <a:pt x="27873" y="82506"/>
                  </a:lnTo>
                  <a:lnTo>
                    <a:pt x="41070" y="82501"/>
                  </a:lnTo>
                  <a:lnTo>
                    <a:pt x="54239" y="82329"/>
                  </a:lnTo>
                  <a:lnTo>
                    <a:pt x="67099" y="81680"/>
                  </a:lnTo>
                  <a:lnTo>
                    <a:pt x="79495" y="80418"/>
                  </a:lnTo>
                  <a:lnTo>
                    <a:pt x="91263" y="78247"/>
                  </a:lnTo>
                  <a:lnTo>
                    <a:pt x="102167" y="74653"/>
                  </a:lnTo>
                  <a:lnTo>
                    <a:pt x="112153" y="69491"/>
                  </a:lnTo>
                  <a:lnTo>
                    <a:pt x="120840" y="62922"/>
                  </a:lnTo>
                  <a:lnTo>
                    <a:pt x="127473" y="55224"/>
                  </a:lnTo>
                  <a:lnTo>
                    <a:pt x="131811" y="46683"/>
                  </a:lnTo>
                  <a:lnTo>
                    <a:pt x="133759" y="37695"/>
                  </a:lnTo>
                  <a:lnTo>
                    <a:pt x="133104" y="28751"/>
                  </a:lnTo>
                  <a:lnTo>
                    <a:pt x="129996" y="20124"/>
                  </a:lnTo>
                  <a:lnTo>
                    <a:pt x="124843" y="12369"/>
                  </a:lnTo>
                  <a:lnTo>
                    <a:pt x="118114" y="6370"/>
                  </a:lnTo>
                  <a:lnTo>
                    <a:pt x="110224" y="2452"/>
                  </a:lnTo>
                  <a:lnTo>
                    <a:pt x="101508" y="448"/>
                  </a:lnTo>
                  <a:lnTo>
                    <a:pt x="92214" y="0"/>
                  </a:lnTo>
                  <a:lnTo>
                    <a:pt x="82525" y="737"/>
                  </a:lnTo>
                  <a:lnTo>
                    <a:pt x="72732" y="2498"/>
                  </a:lnTo>
                  <a:lnTo>
                    <a:pt x="63231" y="5341"/>
                  </a:lnTo>
                  <a:lnTo>
                    <a:pt x="54214" y="9215"/>
                  </a:lnTo>
                  <a:lnTo>
                    <a:pt x="45854" y="14120"/>
                  </a:lnTo>
                  <a:lnTo>
                    <a:pt x="38384" y="20167"/>
                  </a:lnTo>
                  <a:lnTo>
                    <a:pt x="31841" y="27313"/>
                  </a:lnTo>
                  <a:lnTo>
                    <a:pt x="26107" y="35384"/>
                  </a:lnTo>
                  <a:lnTo>
                    <a:pt x="21013" y="44171"/>
                  </a:lnTo>
                  <a:lnTo>
                    <a:pt x="16407" y="53489"/>
                  </a:lnTo>
                  <a:lnTo>
                    <a:pt x="12480" y="63186"/>
                  </a:lnTo>
                  <a:lnTo>
                    <a:pt x="9747" y="73147"/>
                  </a:lnTo>
                  <a:lnTo>
                    <a:pt x="8391" y="83296"/>
                  </a:lnTo>
                  <a:lnTo>
                    <a:pt x="8294" y="93738"/>
                  </a:lnTo>
                  <a:lnTo>
                    <a:pt x="9218" y="104741"/>
                  </a:lnTo>
                  <a:lnTo>
                    <a:pt x="10912" y="116402"/>
                  </a:lnTo>
                  <a:lnTo>
                    <a:pt x="13168" y="128504"/>
                  </a:lnTo>
                  <a:lnTo>
                    <a:pt x="15819" y="140629"/>
                  </a:lnTo>
                  <a:lnTo>
                    <a:pt x="18754" y="152516"/>
                  </a:lnTo>
                  <a:lnTo>
                    <a:pt x="22216" y="163768"/>
                  </a:lnTo>
                  <a:lnTo>
                    <a:pt x="26756" y="173792"/>
                  </a:lnTo>
                  <a:lnTo>
                    <a:pt x="32599" y="182378"/>
                  </a:lnTo>
                  <a:lnTo>
                    <a:pt x="39813" y="189480"/>
                  </a:lnTo>
                  <a:lnTo>
                    <a:pt x="48484" y="195042"/>
                  </a:lnTo>
                  <a:lnTo>
                    <a:pt x="58496" y="199184"/>
                  </a:lnTo>
                  <a:lnTo>
                    <a:pt x="69286" y="201833"/>
                  </a:lnTo>
                  <a:lnTo>
                    <a:pt x="79981" y="202645"/>
                  </a:lnTo>
                  <a:lnTo>
                    <a:pt x="90087" y="201610"/>
                  </a:lnTo>
                  <a:lnTo>
                    <a:pt x="99386" y="199292"/>
                  </a:lnTo>
                  <a:lnTo>
                    <a:pt x="108763" y="196431"/>
                  </a:lnTo>
                  <a:lnTo>
                    <a:pt x="120154" y="192778"/>
                  </a:lnTo>
                  <a:lnTo>
                    <a:pt x="136871" y="187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98902" y="178984"/>
              <a:ext cx="162755" cy="285104"/>
            </a:xfrm>
            <a:custGeom>
              <a:avLst/>
              <a:gdLst/>
              <a:ahLst/>
              <a:cxnLst/>
              <a:rect l="0" t="0" r="0" b="0"/>
              <a:pathLst>
                <a:path w="162755" h="285104">
                  <a:moveTo>
                    <a:pt x="112041" y="0"/>
                  </a:moveTo>
                  <a:lnTo>
                    <a:pt x="103306" y="5935"/>
                  </a:lnTo>
                  <a:lnTo>
                    <a:pt x="95600" y="12139"/>
                  </a:lnTo>
                  <a:lnTo>
                    <a:pt x="88198" y="19235"/>
                  </a:lnTo>
                  <a:lnTo>
                    <a:pt x="80937" y="27175"/>
                  </a:lnTo>
                  <a:lnTo>
                    <a:pt x="73758" y="35822"/>
                  </a:lnTo>
                  <a:lnTo>
                    <a:pt x="66632" y="45021"/>
                  </a:lnTo>
                  <a:lnTo>
                    <a:pt x="59542" y="54793"/>
                  </a:lnTo>
                  <a:lnTo>
                    <a:pt x="52475" y="65331"/>
                  </a:lnTo>
                  <a:lnTo>
                    <a:pt x="45429" y="76673"/>
                  </a:lnTo>
                  <a:lnTo>
                    <a:pt x="38561" y="88559"/>
                  </a:lnTo>
                  <a:lnTo>
                    <a:pt x="32177" y="100537"/>
                  </a:lnTo>
                  <a:lnTo>
                    <a:pt x="26401" y="112334"/>
                  </a:lnTo>
                  <a:lnTo>
                    <a:pt x="21201" y="123866"/>
                  </a:lnTo>
                  <a:lnTo>
                    <a:pt x="16475" y="135142"/>
                  </a:lnTo>
                  <a:lnTo>
                    <a:pt x="12113" y="146213"/>
                  </a:lnTo>
                  <a:lnTo>
                    <a:pt x="8184" y="157292"/>
                  </a:lnTo>
                  <a:lnTo>
                    <a:pt x="4916" y="168731"/>
                  </a:lnTo>
                  <a:lnTo>
                    <a:pt x="2388" y="180687"/>
                  </a:lnTo>
                  <a:lnTo>
                    <a:pt x="690" y="192990"/>
                  </a:lnTo>
                  <a:lnTo>
                    <a:pt x="0" y="205249"/>
                  </a:lnTo>
                  <a:lnTo>
                    <a:pt x="320" y="217231"/>
                  </a:lnTo>
                  <a:lnTo>
                    <a:pt x="1670" y="228717"/>
                  </a:lnTo>
                  <a:lnTo>
                    <a:pt x="4172" y="239430"/>
                  </a:lnTo>
                  <a:lnTo>
                    <a:pt x="7789" y="249295"/>
                  </a:lnTo>
                  <a:lnTo>
                    <a:pt x="12676" y="258241"/>
                  </a:lnTo>
                  <a:lnTo>
                    <a:pt x="19237" y="266112"/>
                  </a:lnTo>
                  <a:lnTo>
                    <a:pt x="27537" y="272918"/>
                  </a:lnTo>
                  <a:lnTo>
                    <a:pt x="37195" y="278490"/>
                  </a:lnTo>
                  <a:lnTo>
                    <a:pt x="47587" y="282411"/>
                  </a:lnTo>
                  <a:lnTo>
                    <a:pt x="58278" y="284599"/>
                  </a:lnTo>
                  <a:lnTo>
                    <a:pt x="69047" y="285103"/>
                  </a:lnTo>
                  <a:lnTo>
                    <a:pt x="79802" y="283928"/>
                  </a:lnTo>
                  <a:lnTo>
                    <a:pt x="90512" y="281250"/>
                  </a:lnTo>
                  <a:lnTo>
                    <a:pt x="101007" y="277353"/>
                  </a:lnTo>
                  <a:lnTo>
                    <a:pt x="110989" y="272528"/>
                  </a:lnTo>
                  <a:lnTo>
                    <a:pt x="120335" y="267024"/>
                  </a:lnTo>
                  <a:lnTo>
                    <a:pt x="129088" y="260873"/>
                  </a:lnTo>
                  <a:lnTo>
                    <a:pt x="137354" y="253913"/>
                  </a:lnTo>
                  <a:lnTo>
                    <a:pt x="145236" y="246119"/>
                  </a:lnTo>
                  <a:lnTo>
                    <a:pt x="152343" y="237597"/>
                  </a:lnTo>
                  <a:lnTo>
                    <a:pt x="157833" y="228498"/>
                  </a:lnTo>
                  <a:lnTo>
                    <a:pt x="161366" y="218977"/>
                  </a:lnTo>
                  <a:lnTo>
                    <a:pt x="162754" y="209482"/>
                  </a:lnTo>
                  <a:lnTo>
                    <a:pt x="161715" y="200721"/>
                  </a:lnTo>
                  <a:lnTo>
                    <a:pt x="158341" y="193022"/>
                  </a:lnTo>
                  <a:lnTo>
                    <a:pt x="152840" y="186532"/>
                  </a:lnTo>
                  <a:lnTo>
                    <a:pt x="145342" y="181390"/>
                  </a:lnTo>
                  <a:lnTo>
                    <a:pt x="136124" y="177533"/>
                  </a:lnTo>
                  <a:lnTo>
                    <a:pt x="125702" y="175078"/>
                  </a:lnTo>
                  <a:lnTo>
                    <a:pt x="114723" y="174395"/>
                  </a:lnTo>
                  <a:lnTo>
                    <a:pt x="103608" y="175526"/>
                  </a:lnTo>
                  <a:lnTo>
                    <a:pt x="92707" y="178233"/>
                  </a:lnTo>
                  <a:lnTo>
                    <a:pt x="82386" y="182183"/>
                  </a:lnTo>
                  <a:lnTo>
                    <a:pt x="72788" y="187051"/>
                  </a:lnTo>
                  <a:lnTo>
                    <a:pt x="64163" y="192270"/>
                  </a:lnTo>
                  <a:lnTo>
                    <a:pt x="56120" y="197550"/>
                  </a:lnTo>
                  <a:lnTo>
                    <a:pt x="47953" y="203348"/>
                  </a:lnTo>
                  <a:lnTo>
                    <a:pt x="38341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47730" y="497709"/>
              <a:ext cx="463255" cy="28716"/>
            </a:xfrm>
            <a:custGeom>
              <a:avLst/>
              <a:gdLst/>
              <a:ahLst/>
              <a:cxnLst/>
              <a:rect l="0" t="0" r="0" b="0"/>
              <a:pathLst>
                <a:path w="463255" h="28716">
                  <a:moveTo>
                    <a:pt x="463254" y="28715"/>
                  </a:moveTo>
                  <a:lnTo>
                    <a:pt x="454386" y="25849"/>
                  </a:lnTo>
                  <a:lnTo>
                    <a:pt x="445399" y="23707"/>
                  </a:lnTo>
                  <a:lnTo>
                    <a:pt x="435408" y="22099"/>
                  </a:lnTo>
                  <a:lnTo>
                    <a:pt x="424600" y="20746"/>
                  </a:lnTo>
                  <a:lnTo>
                    <a:pt x="413438" y="19249"/>
                  </a:lnTo>
                  <a:lnTo>
                    <a:pt x="402223" y="17403"/>
                  </a:lnTo>
                  <a:lnTo>
                    <a:pt x="390765" y="15335"/>
                  </a:lnTo>
                  <a:lnTo>
                    <a:pt x="378484" y="13403"/>
                  </a:lnTo>
                  <a:lnTo>
                    <a:pt x="365112" y="11802"/>
                  </a:lnTo>
                  <a:lnTo>
                    <a:pt x="350691" y="10406"/>
                  </a:lnTo>
                  <a:lnTo>
                    <a:pt x="335400" y="8861"/>
                  </a:lnTo>
                  <a:lnTo>
                    <a:pt x="319443" y="6975"/>
                  </a:lnTo>
                  <a:lnTo>
                    <a:pt x="302998" y="4878"/>
                  </a:lnTo>
                  <a:lnTo>
                    <a:pt x="286207" y="2924"/>
                  </a:lnTo>
                  <a:lnTo>
                    <a:pt x="269183" y="1317"/>
                  </a:lnTo>
                  <a:lnTo>
                    <a:pt x="252329" y="255"/>
                  </a:lnTo>
                  <a:lnTo>
                    <a:pt x="236312" y="0"/>
                  </a:lnTo>
                  <a:lnTo>
                    <a:pt x="221424" y="606"/>
                  </a:lnTo>
                  <a:lnTo>
                    <a:pt x="207460" y="1811"/>
                  </a:lnTo>
                  <a:lnTo>
                    <a:pt x="193928" y="3150"/>
                  </a:lnTo>
                  <a:lnTo>
                    <a:pt x="180482" y="4343"/>
                  </a:lnTo>
                  <a:lnTo>
                    <a:pt x="166805" y="5293"/>
                  </a:lnTo>
                  <a:lnTo>
                    <a:pt x="152542" y="6005"/>
                  </a:lnTo>
                  <a:lnTo>
                    <a:pt x="137568" y="6518"/>
                  </a:lnTo>
                  <a:lnTo>
                    <a:pt x="121932" y="6879"/>
                  </a:lnTo>
                  <a:lnTo>
                    <a:pt x="105758" y="7130"/>
                  </a:lnTo>
                  <a:lnTo>
                    <a:pt x="89189" y="7302"/>
                  </a:lnTo>
                  <a:lnTo>
                    <a:pt x="72709" y="7418"/>
                  </a:lnTo>
                  <a:lnTo>
                    <a:pt x="55312" y="7510"/>
                  </a:lnTo>
                  <a:lnTo>
                    <a:pt x="33235" y="7586"/>
                  </a:lnTo>
                  <a:lnTo>
                    <a:pt x="0" y="7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1640" y="578414"/>
              <a:ext cx="141946" cy="327037"/>
            </a:xfrm>
            <a:custGeom>
              <a:avLst/>
              <a:gdLst/>
              <a:ahLst/>
              <a:cxnLst/>
              <a:rect l="0" t="0" r="0" b="0"/>
              <a:pathLst>
                <a:path w="141946" h="327037">
                  <a:moveTo>
                    <a:pt x="99831" y="84881"/>
                  </a:moveTo>
                  <a:lnTo>
                    <a:pt x="105565" y="78879"/>
                  </a:lnTo>
                  <a:lnTo>
                    <a:pt x="109849" y="72034"/>
                  </a:lnTo>
                  <a:lnTo>
                    <a:pt x="113046" y="63651"/>
                  </a:lnTo>
                  <a:lnTo>
                    <a:pt x="115061" y="54197"/>
                  </a:lnTo>
                  <a:lnTo>
                    <a:pt x="115462" y="44531"/>
                  </a:lnTo>
                  <a:lnTo>
                    <a:pt x="114141" y="35181"/>
                  </a:lnTo>
                  <a:lnTo>
                    <a:pt x="110973" y="26481"/>
                  </a:lnTo>
                  <a:lnTo>
                    <a:pt x="105652" y="18726"/>
                  </a:lnTo>
                  <a:lnTo>
                    <a:pt x="98224" y="11972"/>
                  </a:lnTo>
                  <a:lnTo>
                    <a:pt x="89171" y="6422"/>
                  </a:lnTo>
                  <a:lnTo>
                    <a:pt x="79194" y="2511"/>
                  </a:lnTo>
                  <a:lnTo>
                    <a:pt x="68790" y="330"/>
                  </a:lnTo>
                  <a:lnTo>
                    <a:pt x="58385" y="0"/>
                  </a:lnTo>
                  <a:lnTo>
                    <a:pt x="48406" y="1822"/>
                  </a:lnTo>
                  <a:lnTo>
                    <a:pt x="39036" y="5753"/>
                  </a:lnTo>
                  <a:lnTo>
                    <a:pt x="30424" y="11476"/>
                  </a:lnTo>
                  <a:lnTo>
                    <a:pt x="22778" y="18596"/>
                  </a:lnTo>
                  <a:lnTo>
                    <a:pt x="16118" y="26756"/>
                  </a:lnTo>
                  <a:lnTo>
                    <a:pt x="10474" y="35826"/>
                  </a:lnTo>
                  <a:lnTo>
                    <a:pt x="5972" y="45890"/>
                  </a:lnTo>
                  <a:lnTo>
                    <a:pt x="2581" y="56908"/>
                  </a:lnTo>
                  <a:lnTo>
                    <a:pt x="454" y="68408"/>
                  </a:lnTo>
                  <a:lnTo>
                    <a:pt x="0" y="79594"/>
                  </a:lnTo>
                  <a:lnTo>
                    <a:pt x="1293" y="90038"/>
                  </a:lnTo>
                  <a:lnTo>
                    <a:pt x="4280" y="99508"/>
                  </a:lnTo>
                  <a:lnTo>
                    <a:pt x="8951" y="107797"/>
                  </a:lnTo>
                  <a:lnTo>
                    <a:pt x="15130" y="114916"/>
                  </a:lnTo>
                  <a:lnTo>
                    <a:pt x="22531" y="120714"/>
                  </a:lnTo>
                  <a:lnTo>
                    <a:pt x="30861" y="124794"/>
                  </a:lnTo>
                  <a:lnTo>
                    <a:pt x="39864" y="127087"/>
                  </a:lnTo>
                  <a:lnTo>
                    <a:pt x="49177" y="127494"/>
                  </a:lnTo>
                  <a:lnTo>
                    <a:pt x="58348" y="125722"/>
                  </a:lnTo>
                  <a:lnTo>
                    <a:pt x="67145" y="121826"/>
                  </a:lnTo>
                  <a:lnTo>
                    <a:pt x="75525" y="116126"/>
                  </a:lnTo>
                  <a:lnTo>
                    <a:pt x="83540" y="109021"/>
                  </a:lnTo>
                  <a:lnTo>
                    <a:pt x="91271" y="100933"/>
                  </a:lnTo>
                  <a:lnTo>
                    <a:pt x="98890" y="94211"/>
                  </a:lnTo>
                  <a:lnTo>
                    <a:pt x="105803" y="92257"/>
                  </a:lnTo>
                  <a:lnTo>
                    <a:pt x="110905" y="95491"/>
                  </a:lnTo>
                  <a:lnTo>
                    <a:pt x="114340" y="102950"/>
                  </a:lnTo>
                  <a:lnTo>
                    <a:pt x="116597" y="113527"/>
                  </a:lnTo>
                  <a:lnTo>
                    <a:pt x="118239" y="126313"/>
                  </a:lnTo>
                  <a:lnTo>
                    <a:pt x="119849" y="140631"/>
                  </a:lnTo>
                  <a:lnTo>
                    <a:pt x="121729" y="155994"/>
                  </a:lnTo>
                  <a:lnTo>
                    <a:pt x="123798" y="171902"/>
                  </a:lnTo>
                  <a:lnTo>
                    <a:pt x="125721" y="187817"/>
                  </a:lnTo>
                  <a:lnTo>
                    <a:pt x="127306" y="203457"/>
                  </a:lnTo>
                  <a:lnTo>
                    <a:pt x="128519" y="218911"/>
                  </a:lnTo>
                  <a:lnTo>
                    <a:pt x="129407" y="234515"/>
                  </a:lnTo>
                  <a:lnTo>
                    <a:pt x="130044" y="250445"/>
                  </a:lnTo>
                  <a:lnTo>
                    <a:pt x="130687" y="266164"/>
                  </a:lnTo>
                  <a:lnTo>
                    <a:pt x="131940" y="282160"/>
                  </a:lnTo>
                  <a:lnTo>
                    <a:pt x="135033" y="300958"/>
                  </a:lnTo>
                  <a:lnTo>
                    <a:pt x="141945" y="327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696854" y="159459"/>
            <a:ext cx="5112329" cy="818496"/>
            <a:chOff x="2696854" y="159459"/>
            <a:chExt cx="5112329" cy="818496"/>
          </a:xfrm>
        </p:grpSpPr>
        <p:sp>
          <p:nvSpPr>
            <p:cNvPr id="10" name="Freeform 9"/>
            <p:cNvSpPr/>
            <p:nvPr/>
          </p:nvSpPr>
          <p:spPr>
            <a:xfrm>
              <a:off x="2696854" y="549063"/>
              <a:ext cx="345882" cy="205860"/>
            </a:xfrm>
            <a:custGeom>
              <a:avLst/>
              <a:gdLst/>
              <a:ahLst/>
              <a:cxnLst/>
              <a:rect l="0" t="0" r="0" b="0"/>
              <a:pathLst>
                <a:path w="345882" h="205860">
                  <a:moveTo>
                    <a:pt x="124783" y="114232"/>
                  </a:moveTo>
                  <a:lnTo>
                    <a:pt x="121849" y="105431"/>
                  </a:lnTo>
                  <a:lnTo>
                    <a:pt x="119067" y="97084"/>
                  </a:lnTo>
                  <a:lnTo>
                    <a:pt x="116167" y="88385"/>
                  </a:lnTo>
                  <a:lnTo>
                    <a:pt x="113127" y="79264"/>
                  </a:lnTo>
                  <a:lnTo>
                    <a:pt x="109962" y="69769"/>
                  </a:lnTo>
                  <a:lnTo>
                    <a:pt x="106694" y="59982"/>
                  </a:lnTo>
                  <a:lnTo>
                    <a:pt x="103183" y="50141"/>
                  </a:lnTo>
                  <a:lnTo>
                    <a:pt x="99143" y="40615"/>
                  </a:lnTo>
                  <a:lnTo>
                    <a:pt x="94457" y="31587"/>
                  </a:lnTo>
                  <a:lnTo>
                    <a:pt x="89004" y="23221"/>
                  </a:lnTo>
                  <a:lnTo>
                    <a:pt x="82586" y="15748"/>
                  </a:lnTo>
                  <a:lnTo>
                    <a:pt x="75197" y="9217"/>
                  </a:lnTo>
                  <a:lnTo>
                    <a:pt x="67133" y="4001"/>
                  </a:lnTo>
                  <a:lnTo>
                    <a:pt x="58882" y="852"/>
                  </a:lnTo>
                  <a:lnTo>
                    <a:pt x="50747" y="0"/>
                  </a:lnTo>
                  <a:lnTo>
                    <a:pt x="43000" y="1378"/>
                  </a:lnTo>
                  <a:lnTo>
                    <a:pt x="35950" y="4886"/>
                  </a:lnTo>
                  <a:lnTo>
                    <a:pt x="29692" y="10244"/>
                  </a:lnTo>
                  <a:lnTo>
                    <a:pt x="24152" y="17077"/>
                  </a:lnTo>
                  <a:lnTo>
                    <a:pt x="19189" y="25017"/>
                  </a:lnTo>
                  <a:lnTo>
                    <a:pt x="14665" y="33763"/>
                  </a:lnTo>
                  <a:lnTo>
                    <a:pt x="10625" y="43242"/>
                  </a:lnTo>
                  <a:lnTo>
                    <a:pt x="7283" y="53589"/>
                  </a:lnTo>
                  <a:lnTo>
                    <a:pt x="4700" y="64815"/>
                  </a:lnTo>
                  <a:lnTo>
                    <a:pt x="2795" y="76965"/>
                  </a:lnTo>
                  <a:lnTo>
                    <a:pt x="1434" y="90185"/>
                  </a:lnTo>
                  <a:lnTo>
                    <a:pt x="485" y="104444"/>
                  </a:lnTo>
                  <a:lnTo>
                    <a:pt x="0" y="119257"/>
                  </a:lnTo>
                  <a:lnTo>
                    <a:pt x="199" y="133814"/>
                  </a:lnTo>
                  <a:lnTo>
                    <a:pt x="1151" y="147671"/>
                  </a:lnTo>
                  <a:lnTo>
                    <a:pt x="2943" y="160583"/>
                  </a:lnTo>
                  <a:lnTo>
                    <a:pt x="5749" y="172336"/>
                  </a:lnTo>
                  <a:lnTo>
                    <a:pt x="9574" y="182930"/>
                  </a:lnTo>
                  <a:lnTo>
                    <a:pt x="14601" y="192044"/>
                  </a:lnTo>
                  <a:lnTo>
                    <a:pt x="21257" y="198971"/>
                  </a:lnTo>
                  <a:lnTo>
                    <a:pt x="29617" y="203516"/>
                  </a:lnTo>
                  <a:lnTo>
                    <a:pt x="39145" y="205773"/>
                  </a:lnTo>
                  <a:lnTo>
                    <a:pt x="48917" y="205859"/>
                  </a:lnTo>
                  <a:lnTo>
                    <a:pt x="58374" y="204057"/>
                  </a:lnTo>
                  <a:lnTo>
                    <a:pt x="67330" y="200426"/>
                  </a:lnTo>
                  <a:lnTo>
                    <a:pt x="75798" y="194724"/>
                  </a:lnTo>
                  <a:lnTo>
                    <a:pt x="83857" y="187008"/>
                  </a:lnTo>
                  <a:lnTo>
                    <a:pt x="91438" y="177744"/>
                  </a:lnTo>
                  <a:lnTo>
                    <a:pt x="98317" y="167618"/>
                  </a:lnTo>
                  <a:lnTo>
                    <a:pt x="104427" y="157101"/>
                  </a:lnTo>
                  <a:lnTo>
                    <a:pt x="109685" y="146279"/>
                  </a:lnTo>
                  <a:lnTo>
                    <a:pt x="113919" y="134955"/>
                  </a:lnTo>
                  <a:lnTo>
                    <a:pt x="117152" y="123074"/>
                  </a:lnTo>
                  <a:lnTo>
                    <a:pt x="120048" y="111872"/>
                  </a:lnTo>
                  <a:lnTo>
                    <a:pt x="123641" y="105031"/>
                  </a:lnTo>
                  <a:lnTo>
                    <a:pt x="127795" y="104688"/>
                  </a:lnTo>
                  <a:lnTo>
                    <a:pt x="131775" y="109119"/>
                  </a:lnTo>
                  <a:lnTo>
                    <a:pt x="135658" y="116552"/>
                  </a:lnTo>
                  <a:lnTo>
                    <a:pt x="139863" y="125629"/>
                  </a:lnTo>
                  <a:lnTo>
                    <a:pt x="144607" y="135520"/>
                  </a:lnTo>
                  <a:lnTo>
                    <a:pt x="149903" y="145626"/>
                  </a:lnTo>
                  <a:lnTo>
                    <a:pt x="155670" y="155426"/>
                  </a:lnTo>
                  <a:lnTo>
                    <a:pt x="161806" y="164677"/>
                  </a:lnTo>
                  <a:lnTo>
                    <a:pt x="168381" y="172876"/>
                  </a:lnTo>
                  <a:lnTo>
                    <a:pt x="175625" y="179183"/>
                  </a:lnTo>
                  <a:lnTo>
                    <a:pt x="183600" y="183305"/>
                  </a:lnTo>
                  <a:lnTo>
                    <a:pt x="191903" y="185108"/>
                  </a:lnTo>
                  <a:lnTo>
                    <a:pt x="199791" y="184357"/>
                  </a:lnTo>
                  <a:lnTo>
                    <a:pt x="206870" y="181185"/>
                  </a:lnTo>
                  <a:lnTo>
                    <a:pt x="213097" y="175989"/>
                  </a:lnTo>
                  <a:lnTo>
                    <a:pt x="218588" y="169231"/>
                  </a:lnTo>
                  <a:lnTo>
                    <a:pt x="223493" y="161323"/>
                  </a:lnTo>
                  <a:lnTo>
                    <a:pt x="227636" y="152594"/>
                  </a:lnTo>
                  <a:lnTo>
                    <a:pt x="230521" y="143291"/>
                  </a:lnTo>
                  <a:lnTo>
                    <a:pt x="231962" y="133642"/>
                  </a:lnTo>
                  <a:lnTo>
                    <a:pt x="231376" y="125538"/>
                  </a:lnTo>
                  <a:lnTo>
                    <a:pt x="228929" y="122118"/>
                  </a:lnTo>
                  <a:lnTo>
                    <a:pt x="226371" y="124137"/>
                  </a:lnTo>
                  <a:lnTo>
                    <a:pt x="224336" y="130699"/>
                  </a:lnTo>
                  <a:lnTo>
                    <a:pt x="223018" y="140312"/>
                  </a:lnTo>
                  <a:lnTo>
                    <a:pt x="222616" y="151378"/>
                  </a:lnTo>
                  <a:lnTo>
                    <a:pt x="223145" y="162834"/>
                  </a:lnTo>
                  <a:lnTo>
                    <a:pt x="224531" y="171824"/>
                  </a:lnTo>
                  <a:lnTo>
                    <a:pt x="226274" y="174883"/>
                  </a:lnTo>
                  <a:lnTo>
                    <a:pt x="227631" y="172453"/>
                  </a:lnTo>
                  <a:lnTo>
                    <a:pt x="228530" y="166080"/>
                  </a:lnTo>
                  <a:lnTo>
                    <a:pt x="229266" y="156908"/>
                  </a:lnTo>
                  <a:lnTo>
                    <a:pt x="230266" y="145534"/>
                  </a:lnTo>
                  <a:lnTo>
                    <a:pt x="231746" y="132441"/>
                  </a:lnTo>
                  <a:lnTo>
                    <a:pt x="233886" y="118539"/>
                  </a:lnTo>
                  <a:lnTo>
                    <a:pt x="236922" y="105105"/>
                  </a:lnTo>
                  <a:lnTo>
                    <a:pt x="240895" y="92819"/>
                  </a:lnTo>
                  <a:lnTo>
                    <a:pt x="245851" y="82279"/>
                  </a:lnTo>
                  <a:lnTo>
                    <a:pt x="251925" y="74251"/>
                  </a:lnTo>
                  <a:lnTo>
                    <a:pt x="259080" y="68897"/>
                  </a:lnTo>
                  <a:lnTo>
                    <a:pt x="266986" y="66065"/>
                  </a:lnTo>
                  <a:lnTo>
                    <a:pt x="275130" y="65576"/>
                  </a:lnTo>
                  <a:lnTo>
                    <a:pt x="283197" y="67096"/>
                  </a:lnTo>
                  <a:lnTo>
                    <a:pt x="291069" y="70365"/>
                  </a:lnTo>
                  <a:lnTo>
                    <a:pt x="298735" y="75290"/>
                  </a:lnTo>
                  <a:lnTo>
                    <a:pt x="306219" y="81672"/>
                  </a:lnTo>
                  <a:lnTo>
                    <a:pt x="313398" y="89224"/>
                  </a:lnTo>
                  <a:lnTo>
                    <a:pt x="320000" y="97664"/>
                  </a:lnTo>
                  <a:lnTo>
                    <a:pt x="325920" y="106751"/>
                  </a:lnTo>
                  <a:lnTo>
                    <a:pt x="331048" y="116463"/>
                  </a:lnTo>
                  <a:lnTo>
                    <a:pt x="335196" y="126968"/>
                  </a:lnTo>
                  <a:lnTo>
                    <a:pt x="338355" y="138277"/>
                  </a:lnTo>
                  <a:lnTo>
                    <a:pt x="340668" y="149678"/>
                  </a:lnTo>
                  <a:lnTo>
                    <a:pt x="342562" y="160940"/>
                  </a:lnTo>
                  <a:lnTo>
                    <a:pt x="344204" y="173052"/>
                  </a:lnTo>
                  <a:lnTo>
                    <a:pt x="345881" y="187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79223" y="416220"/>
              <a:ext cx="100384" cy="337805"/>
            </a:xfrm>
            <a:custGeom>
              <a:avLst/>
              <a:gdLst/>
              <a:ahLst/>
              <a:cxnLst/>
              <a:rect l="0" t="0" r="0" b="0"/>
              <a:pathLst>
                <a:path w="100384" h="337805">
                  <a:moveTo>
                    <a:pt x="68797" y="247075"/>
                  </a:moveTo>
                  <a:lnTo>
                    <a:pt x="68596" y="235541"/>
                  </a:lnTo>
                  <a:lnTo>
                    <a:pt x="66676" y="226332"/>
                  </a:lnTo>
                  <a:lnTo>
                    <a:pt x="62786" y="218638"/>
                  </a:lnTo>
                  <a:lnTo>
                    <a:pt x="57207" y="212574"/>
                  </a:lnTo>
                  <a:lnTo>
                    <a:pt x="50258" y="208808"/>
                  </a:lnTo>
                  <a:lnTo>
                    <a:pt x="42267" y="207516"/>
                  </a:lnTo>
                  <a:lnTo>
                    <a:pt x="33842" y="208584"/>
                  </a:lnTo>
                  <a:lnTo>
                    <a:pt x="25817" y="211879"/>
                  </a:lnTo>
                  <a:lnTo>
                    <a:pt x="18622" y="217095"/>
                  </a:lnTo>
                  <a:lnTo>
                    <a:pt x="12474" y="224002"/>
                  </a:lnTo>
                  <a:lnTo>
                    <a:pt x="7563" y="232523"/>
                  </a:lnTo>
                  <a:lnTo>
                    <a:pt x="3856" y="242472"/>
                  </a:lnTo>
                  <a:lnTo>
                    <a:pt x="1332" y="253573"/>
                  </a:lnTo>
                  <a:lnTo>
                    <a:pt x="71" y="265548"/>
                  </a:lnTo>
                  <a:lnTo>
                    <a:pt x="0" y="278150"/>
                  </a:lnTo>
                  <a:lnTo>
                    <a:pt x="1085" y="290864"/>
                  </a:lnTo>
                  <a:lnTo>
                    <a:pt x="3408" y="302941"/>
                  </a:lnTo>
                  <a:lnTo>
                    <a:pt x="6900" y="314010"/>
                  </a:lnTo>
                  <a:lnTo>
                    <a:pt x="11533" y="323576"/>
                  </a:lnTo>
                  <a:lnTo>
                    <a:pt x="17391" y="330873"/>
                  </a:lnTo>
                  <a:lnTo>
                    <a:pt x="24397" y="335689"/>
                  </a:lnTo>
                  <a:lnTo>
                    <a:pt x="32033" y="337804"/>
                  </a:lnTo>
                  <a:lnTo>
                    <a:pt x="39464" y="336737"/>
                  </a:lnTo>
                  <a:lnTo>
                    <a:pt x="46234" y="332539"/>
                  </a:lnTo>
                  <a:lnTo>
                    <a:pt x="52252" y="325672"/>
                  </a:lnTo>
                  <a:lnTo>
                    <a:pt x="57602" y="316720"/>
                  </a:lnTo>
                  <a:lnTo>
                    <a:pt x="62418" y="306225"/>
                  </a:lnTo>
                  <a:lnTo>
                    <a:pt x="66670" y="294625"/>
                  </a:lnTo>
                  <a:lnTo>
                    <a:pt x="70161" y="282248"/>
                  </a:lnTo>
                  <a:lnTo>
                    <a:pt x="72848" y="269327"/>
                  </a:lnTo>
                  <a:lnTo>
                    <a:pt x="74824" y="255703"/>
                  </a:lnTo>
                  <a:lnTo>
                    <a:pt x="76234" y="240879"/>
                  </a:lnTo>
                  <a:lnTo>
                    <a:pt x="77219" y="224682"/>
                  </a:lnTo>
                  <a:lnTo>
                    <a:pt x="77899" y="207396"/>
                  </a:lnTo>
                  <a:lnTo>
                    <a:pt x="78364" y="189566"/>
                  </a:lnTo>
                  <a:lnTo>
                    <a:pt x="78679" y="171572"/>
                  </a:lnTo>
                  <a:lnTo>
                    <a:pt x="78892" y="153592"/>
                  </a:lnTo>
                  <a:lnTo>
                    <a:pt x="79035" y="135687"/>
                  </a:lnTo>
                  <a:lnTo>
                    <a:pt x="79127" y="117867"/>
                  </a:lnTo>
                  <a:lnTo>
                    <a:pt x="79019" y="100122"/>
                  </a:lnTo>
                  <a:lnTo>
                    <a:pt x="78413" y="82434"/>
                  </a:lnTo>
                  <a:lnTo>
                    <a:pt x="77189" y="64797"/>
                  </a:lnTo>
                  <a:lnTo>
                    <a:pt x="75383" y="47528"/>
                  </a:lnTo>
                  <a:lnTo>
                    <a:pt x="73099" y="31232"/>
                  </a:lnTo>
                  <a:lnTo>
                    <a:pt x="70447" y="16224"/>
                  </a:lnTo>
                  <a:lnTo>
                    <a:pt x="67376" y="4723"/>
                  </a:lnTo>
                  <a:lnTo>
                    <a:pt x="64301" y="0"/>
                  </a:lnTo>
                  <a:lnTo>
                    <a:pt x="62061" y="1902"/>
                  </a:lnTo>
                  <a:lnTo>
                    <a:pt x="60635" y="8828"/>
                  </a:lnTo>
                  <a:lnTo>
                    <a:pt x="59927" y="19416"/>
                  </a:lnTo>
                  <a:lnTo>
                    <a:pt x="60033" y="32845"/>
                  </a:lnTo>
                  <a:lnTo>
                    <a:pt x="60944" y="48464"/>
                  </a:lnTo>
                  <a:lnTo>
                    <a:pt x="62384" y="65714"/>
                  </a:lnTo>
                  <a:lnTo>
                    <a:pt x="63897" y="84143"/>
                  </a:lnTo>
                  <a:lnTo>
                    <a:pt x="65217" y="103398"/>
                  </a:lnTo>
                  <a:lnTo>
                    <a:pt x="66426" y="123061"/>
                  </a:lnTo>
                  <a:lnTo>
                    <a:pt x="67845" y="142645"/>
                  </a:lnTo>
                  <a:lnTo>
                    <a:pt x="69648" y="161889"/>
                  </a:lnTo>
                  <a:lnTo>
                    <a:pt x="71689" y="180575"/>
                  </a:lnTo>
                  <a:lnTo>
                    <a:pt x="73606" y="198438"/>
                  </a:lnTo>
                  <a:lnTo>
                    <a:pt x="75198" y="215414"/>
                  </a:lnTo>
                  <a:lnTo>
                    <a:pt x="76589" y="231442"/>
                  </a:lnTo>
                  <a:lnTo>
                    <a:pt x="78130" y="246375"/>
                  </a:lnTo>
                  <a:lnTo>
                    <a:pt x="80018" y="260234"/>
                  </a:lnTo>
                  <a:lnTo>
                    <a:pt x="82325" y="273118"/>
                  </a:lnTo>
                  <a:lnTo>
                    <a:pt x="85407" y="286584"/>
                  </a:lnTo>
                  <a:lnTo>
                    <a:pt x="90656" y="304053"/>
                  </a:lnTo>
                  <a:lnTo>
                    <a:pt x="100383" y="331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71673" y="159459"/>
              <a:ext cx="144887" cy="303255"/>
            </a:xfrm>
            <a:custGeom>
              <a:avLst/>
              <a:gdLst/>
              <a:ahLst/>
              <a:cxnLst/>
              <a:rect l="0" t="0" r="0" b="0"/>
              <a:pathLst>
                <a:path w="144887" h="303255">
                  <a:moveTo>
                    <a:pt x="144886" y="82696"/>
                  </a:moveTo>
                  <a:lnTo>
                    <a:pt x="139019" y="88564"/>
                  </a:lnTo>
                  <a:lnTo>
                    <a:pt x="133455" y="94128"/>
                  </a:lnTo>
                  <a:lnTo>
                    <a:pt x="127655" y="99936"/>
                  </a:lnTo>
                  <a:lnTo>
                    <a:pt x="121574" y="106363"/>
                  </a:lnTo>
                  <a:lnTo>
                    <a:pt x="115244" y="113989"/>
                  </a:lnTo>
                  <a:lnTo>
                    <a:pt x="108716" y="123019"/>
                  </a:lnTo>
                  <a:lnTo>
                    <a:pt x="102041" y="133173"/>
                  </a:lnTo>
                  <a:lnTo>
                    <a:pt x="95258" y="143901"/>
                  </a:lnTo>
                  <a:lnTo>
                    <a:pt x="88405" y="154821"/>
                  </a:lnTo>
                  <a:lnTo>
                    <a:pt x="81668" y="165915"/>
                  </a:lnTo>
                  <a:lnTo>
                    <a:pt x="75371" y="177421"/>
                  </a:lnTo>
                  <a:lnTo>
                    <a:pt x="69655" y="189451"/>
                  </a:lnTo>
                  <a:lnTo>
                    <a:pt x="64495" y="201817"/>
                  </a:lnTo>
                  <a:lnTo>
                    <a:pt x="59795" y="214126"/>
                  </a:lnTo>
                  <a:lnTo>
                    <a:pt x="55451" y="226154"/>
                  </a:lnTo>
                  <a:lnTo>
                    <a:pt x="51534" y="238011"/>
                  </a:lnTo>
                  <a:lnTo>
                    <a:pt x="48274" y="250039"/>
                  </a:lnTo>
                  <a:lnTo>
                    <a:pt x="45766" y="262410"/>
                  </a:lnTo>
                  <a:lnTo>
                    <a:pt x="44590" y="274497"/>
                  </a:lnTo>
                  <a:lnTo>
                    <a:pt x="45847" y="285022"/>
                  </a:lnTo>
                  <a:lnTo>
                    <a:pt x="49919" y="293384"/>
                  </a:lnTo>
                  <a:lnTo>
                    <a:pt x="56401" y="299319"/>
                  </a:lnTo>
                  <a:lnTo>
                    <a:pt x="64496" y="302561"/>
                  </a:lnTo>
                  <a:lnTo>
                    <a:pt x="73563" y="303254"/>
                  </a:lnTo>
                  <a:lnTo>
                    <a:pt x="83034" y="301823"/>
                  </a:lnTo>
                  <a:lnTo>
                    <a:pt x="92371" y="298753"/>
                  </a:lnTo>
                  <a:lnTo>
                    <a:pt x="101302" y="294467"/>
                  </a:lnTo>
                  <a:lnTo>
                    <a:pt x="109617" y="288986"/>
                  </a:lnTo>
                  <a:lnTo>
                    <a:pt x="117062" y="281952"/>
                  </a:lnTo>
                  <a:lnTo>
                    <a:pt x="123587" y="273295"/>
                  </a:lnTo>
                  <a:lnTo>
                    <a:pt x="129141" y="263210"/>
                  </a:lnTo>
                  <a:lnTo>
                    <a:pt x="133582" y="251992"/>
                  </a:lnTo>
                  <a:lnTo>
                    <a:pt x="136933" y="239929"/>
                  </a:lnTo>
                  <a:lnTo>
                    <a:pt x="139033" y="227423"/>
                  </a:lnTo>
                  <a:lnTo>
                    <a:pt x="139468" y="214962"/>
                  </a:lnTo>
                  <a:lnTo>
                    <a:pt x="138163" y="202811"/>
                  </a:lnTo>
                  <a:lnTo>
                    <a:pt x="135168" y="191197"/>
                  </a:lnTo>
                  <a:lnTo>
                    <a:pt x="130492" y="180390"/>
                  </a:lnTo>
                  <a:lnTo>
                    <a:pt x="124314" y="170453"/>
                  </a:lnTo>
                  <a:lnTo>
                    <a:pt x="117084" y="161288"/>
                  </a:lnTo>
                  <a:lnTo>
                    <a:pt x="109400" y="152737"/>
                  </a:lnTo>
                  <a:lnTo>
                    <a:pt x="101641" y="144646"/>
                  </a:lnTo>
                  <a:lnTo>
                    <a:pt x="93807" y="136888"/>
                  </a:lnTo>
                  <a:lnTo>
                    <a:pt x="85634" y="129365"/>
                  </a:lnTo>
                  <a:lnTo>
                    <a:pt x="76987" y="122008"/>
                  </a:lnTo>
                  <a:lnTo>
                    <a:pt x="67874" y="114930"/>
                  </a:lnTo>
                  <a:lnTo>
                    <a:pt x="58370" y="108404"/>
                  </a:lnTo>
                  <a:lnTo>
                    <a:pt x="48570" y="102524"/>
                  </a:lnTo>
                  <a:lnTo>
                    <a:pt x="38716" y="96915"/>
                  </a:lnTo>
                  <a:lnTo>
                    <a:pt x="29180" y="90849"/>
                  </a:lnTo>
                  <a:lnTo>
                    <a:pt x="20154" y="83948"/>
                  </a:lnTo>
                  <a:lnTo>
                    <a:pt x="12128" y="76176"/>
                  </a:lnTo>
                  <a:lnTo>
                    <a:pt x="5948" y="67654"/>
                  </a:lnTo>
                  <a:lnTo>
                    <a:pt x="1912" y="58553"/>
                  </a:lnTo>
                  <a:lnTo>
                    <a:pt x="0" y="49187"/>
                  </a:lnTo>
                  <a:lnTo>
                    <a:pt x="146" y="39987"/>
                  </a:lnTo>
                  <a:lnTo>
                    <a:pt x="2103" y="31180"/>
                  </a:lnTo>
                  <a:lnTo>
                    <a:pt x="5838" y="22964"/>
                  </a:lnTo>
                  <a:lnTo>
                    <a:pt x="11610" y="15592"/>
                  </a:lnTo>
                  <a:lnTo>
                    <a:pt x="19373" y="9129"/>
                  </a:lnTo>
                  <a:lnTo>
                    <a:pt x="28668" y="3959"/>
                  </a:lnTo>
                  <a:lnTo>
                    <a:pt x="38816" y="840"/>
                  </a:lnTo>
                  <a:lnTo>
                    <a:pt x="49342" y="0"/>
                  </a:lnTo>
                  <a:lnTo>
                    <a:pt x="60000" y="1045"/>
                  </a:lnTo>
                  <a:lnTo>
                    <a:pt x="70682" y="3265"/>
                  </a:lnTo>
                  <a:lnTo>
                    <a:pt x="81337" y="6133"/>
                  </a:lnTo>
                  <a:lnTo>
                    <a:pt x="91627" y="9664"/>
                  </a:lnTo>
                  <a:lnTo>
                    <a:pt x="100938" y="14311"/>
                  </a:lnTo>
                  <a:lnTo>
                    <a:pt x="109013" y="20253"/>
                  </a:lnTo>
                  <a:lnTo>
                    <a:pt x="115757" y="27548"/>
                  </a:lnTo>
                  <a:lnTo>
                    <a:pt x="121072" y="36280"/>
                  </a:lnTo>
                  <a:lnTo>
                    <a:pt x="125054" y="46327"/>
                  </a:lnTo>
                  <a:lnTo>
                    <a:pt x="127939" y="56846"/>
                  </a:lnTo>
                  <a:lnTo>
                    <a:pt x="130287" y="67405"/>
                  </a:lnTo>
                  <a:lnTo>
                    <a:pt x="132309" y="78927"/>
                  </a:lnTo>
                  <a:lnTo>
                    <a:pt x="134358" y="93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74404" y="484310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52643"/>
                  </a:moveTo>
                  <a:lnTo>
                    <a:pt x="359629" y="49776"/>
                  </a:lnTo>
                  <a:lnTo>
                    <a:pt x="350642" y="47634"/>
                  </a:lnTo>
                  <a:lnTo>
                    <a:pt x="340642" y="46027"/>
                  </a:lnTo>
                  <a:lnTo>
                    <a:pt x="329489" y="44673"/>
                  </a:lnTo>
                  <a:lnTo>
                    <a:pt x="317028" y="43176"/>
                  </a:lnTo>
                  <a:lnTo>
                    <a:pt x="303316" y="41325"/>
                  </a:lnTo>
                  <a:lnTo>
                    <a:pt x="288554" y="39086"/>
                  </a:lnTo>
                  <a:lnTo>
                    <a:pt x="272976" y="36505"/>
                  </a:lnTo>
                  <a:lnTo>
                    <a:pt x="256803" y="33656"/>
                  </a:lnTo>
                  <a:lnTo>
                    <a:pt x="240370" y="30606"/>
                  </a:lnTo>
                  <a:lnTo>
                    <a:pt x="224111" y="27414"/>
                  </a:lnTo>
                  <a:lnTo>
                    <a:pt x="208247" y="24125"/>
                  </a:lnTo>
                  <a:lnTo>
                    <a:pt x="192645" y="20935"/>
                  </a:lnTo>
                  <a:lnTo>
                    <a:pt x="176942" y="18172"/>
                  </a:lnTo>
                  <a:lnTo>
                    <a:pt x="160929" y="15978"/>
                  </a:lnTo>
                  <a:lnTo>
                    <a:pt x="144563" y="14166"/>
                  </a:lnTo>
                  <a:lnTo>
                    <a:pt x="127883" y="12335"/>
                  </a:lnTo>
                  <a:lnTo>
                    <a:pt x="110958" y="10252"/>
                  </a:lnTo>
                  <a:lnTo>
                    <a:pt x="94014" y="8022"/>
                  </a:lnTo>
                  <a:lnTo>
                    <a:pt x="77412" y="5977"/>
                  </a:lnTo>
                  <a:lnTo>
                    <a:pt x="61339" y="4305"/>
                  </a:lnTo>
                  <a:lnTo>
                    <a:pt x="46394" y="3027"/>
                  </a:lnTo>
                  <a:lnTo>
                    <a:pt x="32204" y="1956"/>
                  </a:lnTo>
                  <a:lnTo>
                    <a:pt x="17525" y="1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58632" y="589595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5323" y="6002"/>
                  </a:lnTo>
                  <a:lnTo>
                    <a:pt x="11039" y="12847"/>
                  </a:lnTo>
                  <a:lnTo>
                    <a:pt x="7833" y="21244"/>
                  </a:lnTo>
                  <a:lnTo>
                    <a:pt x="5472" y="31217"/>
                  </a:lnTo>
                  <a:lnTo>
                    <a:pt x="3775" y="42828"/>
                  </a:lnTo>
                  <a:lnTo>
                    <a:pt x="2580" y="55937"/>
                  </a:lnTo>
                  <a:lnTo>
                    <a:pt x="1751" y="70113"/>
                  </a:lnTo>
                  <a:lnTo>
                    <a:pt x="1183" y="84758"/>
                  </a:lnTo>
                  <a:lnTo>
                    <a:pt x="796" y="99490"/>
                  </a:lnTo>
                  <a:lnTo>
                    <a:pt x="535" y="114140"/>
                  </a:lnTo>
                  <a:lnTo>
                    <a:pt x="358" y="128661"/>
                  </a:lnTo>
                  <a:lnTo>
                    <a:pt x="240" y="143041"/>
                  </a:lnTo>
                  <a:lnTo>
                    <a:pt x="161" y="156696"/>
                  </a:lnTo>
                  <a:lnTo>
                    <a:pt x="98" y="169806"/>
                  </a:lnTo>
                  <a:lnTo>
                    <a:pt x="48" y="18352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32331" y="566993"/>
              <a:ext cx="221100" cy="243275"/>
            </a:xfrm>
            <a:custGeom>
              <a:avLst/>
              <a:gdLst/>
              <a:ahLst/>
              <a:cxnLst/>
              <a:rect l="0" t="0" r="0" b="0"/>
              <a:pathLst>
                <a:path w="221100" h="243275">
                  <a:moveTo>
                    <a:pt x="0" y="54188"/>
                  </a:moveTo>
                  <a:lnTo>
                    <a:pt x="5868" y="45387"/>
                  </a:lnTo>
                  <a:lnTo>
                    <a:pt x="11433" y="37040"/>
                  </a:lnTo>
                  <a:lnTo>
                    <a:pt x="17241" y="28355"/>
                  </a:lnTo>
                  <a:lnTo>
                    <a:pt x="23667" y="19752"/>
                  </a:lnTo>
                  <a:lnTo>
                    <a:pt x="31293" y="12202"/>
                  </a:lnTo>
                  <a:lnTo>
                    <a:pt x="40319" y="6179"/>
                  </a:lnTo>
                  <a:lnTo>
                    <a:pt x="50300" y="1987"/>
                  </a:lnTo>
                  <a:lnTo>
                    <a:pt x="60379" y="0"/>
                  </a:lnTo>
                  <a:lnTo>
                    <a:pt x="70042" y="197"/>
                  </a:lnTo>
                  <a:lnTo>
                    <a:pt x="79137" y="2584"/>
                  </a:lnTo>
                  <a:lnTo>
                    <a:pt x="87698" y="7370"/>
                  </a:lnTo>
                  <a:lnTo>
                    <a:pt x="95820" y="14437"/>
                  </a:lnTo>
                  <a:lnTo>
                    <a:pt x="103442" y="23416"/>
                  </a:lnTo>
                  <a:lnTo>
                    <a:pt x="110350" y="33875"/>
                  </a:lnTo>
                  <a:lnTo>
                    <a:pt x="116478" y="45425"/>
                  </a:lnTo>
                  <a:lnTo>
                    <a:pt x="121748" y="57754"/>
                  </a:lnTo>
                  <a:lnTo>
                    <a:pt x="125991" y="70627"/>
                  </a:lnTo>
                  <a:lnTo>
                    <a:pt x="129209" y="83872"/>
                  </a:lnTo>
                  <a:lnTo>
                    <a:pt x="131388" y="97205"/>
                  </a:lnTo>
                  <a:lnTo>
                    <a:pt x="132408" y="110238"/>
                  </a:lnTo>
                  <a:lnTo>
                    <a:pt x="132314" y="122787"/>
                  </a:lnTo>
                  <a:lnTo>
                    <a:pt x="131116" y="135012"/>
                  </a:lnTo>
                  <a:lnTo>
                    <a:pt x="128717" y="147294"/>
                  </a:lnTo>
                  <a:lnTo>
                    <a:pt x="125178" y="159853"/>
                  </a:lnTo>
                  <a:lnTo>
                    <a:pt x="120683" y="172578"/>
                  </a:lnTo>
                  <a:lnTo>
                    <a:pt x="115450" y="185127"/>
                  </a:lnTo>
                  <a:lnTo>
                    <a:pt x="109668" y="197304"/>
                  </a:lnTo>
                  <a:lnTo>
                    <a:pt x="103329" y="208751"/>
                  </a:lnTo>
                  <a:lnTo>
                    <a:pt x="96243" y="218907"/>
                  </a:lnTo>
                  <a:lnTo>
                    <a:pt x="88364" y="227576"/>
                  </a:lnTo>
                  <a:lnTo>
                    <a:pt x="79785" y="234565"/>
                  </a:lnTo>
                  <a:lnTo>
                    <a:pt x="70648" y="239518"/>
                  </a:lnTo>
                  <a:lnTo>
                    <a:pt x="61102" y="242434"/>
                  </a:lnTo>
                  <a:lnTo>
                    <a:pt x="51590" y="243274"/>
                  </a:lnTo>
                  <a:lnTo>
                    <a:pt x="42816" y="241802"/>
                  </a:lnTo>
                  <a:lnTo>
                    <a:pt x="35105" y="238110"/>
                  </a:lnTo>
                  <a:lnTo>
                    <a:pt x="28438" y="232549"/>
                  </a:lnTo>
                  <a:lnTo>
                    <a:pt x="22644" y="225537"/>
                  </a:lnTo>
                  <a:lnTo>
                    <a:pt x="17532" y="217454"/>
                  </a:lnTo>
                  <a:lnTo>
                    <a:pt x="13249" y="208607"/>
                  </a:lnTo>
                  <a:lnTo>
                    <a:pt x="10268" y="199224"/>
                  </a:lnTo>
                  <a:lnTo>
                    <a:pt x="8752" y="189480"/>
                  </a:lnTo>
                  <a:lnTo>
                    <a:pt x="8886" y="179821"/>
                  </a:lnTo>
                  <a:lnTo>
                    <a:pt x="11028" y="170941"/>
                  </a:lnTo>
                  <a:lnTo>
                    <a:pt x="15177" y="163164"/>
                  </a:lnTo>
                  <a:lnTo>
                    <a:pt x="21047" y="156790"/>
                  </a:lnTo>
                  <a:lnTo>
                    <a:pt x="28268" y="152257"/>
                  </a:lnTo>
                  <a:lnTo>
                    <a:pt x="36491" y="149617"/>
                  </a:lnTo>
                  <a:lnTo>
                    <a:pt x="45432" y="148624"/>
                  </a:lnTo>
                  <a:lnTo>
                    <a:pt x="54878" y="148929"/>
                  </a:lnTo>
                  <a:lnTo>
                    <a:pt x="64669" y="150206"/>
                  </a:lnTo>
                  <a:lnTo>
                    <a:pt x="74529" y="152348"/>
                  </a:lnTo>
                  <a:lnTo>
                    <a:pt x="84077" y="155454"/>
                  </a:lnTo>
                  <a:lnTo>
                    <a:pt x="93128" y="159504"/>
                  </a:lnTo>
                  <a:lnTo>
                    <a:pt x="101682" y="164357"/>
                  </a:lnTo>
                  <a:lnTo>
                    <a:pt x="109814" y="169839"/>
                  </a:lnTo>
                  <a:lnTo>
                    <a:pt x="117624" y="175783"/>
                  </a:lnTo>
                  <a:lnTo>
                    <a:pt x="125362" y="181893"/>
                  </a:lnTo>
                  <a:lnTo>
                    <a:pt x="133405" y="187761"/>
                  </a:lnTo>
                  <a:lnTo>
                    <a:pt x="141933" y="193186"/>
                  </a:lnTo>
                  <a:lnTo>
                    <a:pt x="150950" y="198150"/>
                  </a:lnTo>
                  <a:lnTo>
                    <a:pt x="160382" y="202718"/>
                  </a:lnTo>
                  <a:lnTo>
                    <a:pt x="170127" y="206973"/>
                  </a:lnTo>
                  <a:lnTo>
                    <a:pt x="179835" y="210844"/>
                  </a:lnTo>
                  <a:lnTo>
                    <a:pt x="189982" y="214485"/>
                  </a:lnTo>
                  <a:lnTo>
                    <a:pt x="202575" y="218217"/>
                  </a:lnTo>
                  <a:lnTo>
                    <a:pt x="221099" y="222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09182" y="544898"/>
              <a:ext cx="132723" cy="228709"/>
            </a:xfrm>
            <a:custGeom>
              <a:avLst/>
              <a:gdLst/>
              <a:ahLst/>
              <a:cxnLst/>
              <a:rect l="0" t="0" r="0" b="0"/>
              <a:pathLst>
                <a:path w="132723" h="228709">
                  <a:moveTo>
                    <a:pt x="23273" y="86811"/>
                  </a:moveTo>
                  <a:lnTo>
                    <a:pt x="29275" y="95412"/>
                  </a:lnTo>
                  <a:lnTo>
                    <a:pt x="36120" y="101838"/>
                  </a:lnTo>
                  <a:lnTo>
                    <a:pt x="44508" y="106642"/>
                  </a:lnTo>
                  <a:lnTo>
                    <a:pt x="54135" y="110011"/>
                  </a:lnTo>
                  <a:lnTo>
                    <a:pt x="64450" y="111908"/>
                  </a:lnTo>
                  <a:lnTo>
                    <a:pt x="75053" y="112443"/>
                  </a:lnTo>
                  <a:lnTo>
                    <a:pt x="85577" y="111688"/>
                  </a:lnTo>
                  <a:lnTo>
                    <a:pt x="95630" y="109596"/>
                  </a:lnTo>
                  <a:lnTo>
                    <a:pt x="105039" y="106257"/>
                  </a:lnTo>
                  <a:lnTo>
                    <a:pt x="113507" y="101560"/>
                  </a:lnTo>
                  <a:lnTo>
                    <a:pt x="120524" y="95127"/>
                  </a:lnTo>
                  <a:lnTo>
                    <a:pt x="125942" y="86913"/>
                  </a:lnTo>
                  <a:lnTo>
                    <a:pt x="129769" y="77312"/>
                  </a:lnTo>
                  <a:lnTo>
                    <a:pt x="131979" y="66959"/>
                  </a:lnTo>
                  <a:lnTo>
                    <a:pt x="132722" y="56299"/>
                  </a:lnTo>
                  <a:lnTo>
                    <a:pt x="132105" y="45720"/>
                  </a:lnTo>
                  <a:lnTo>
                    <a:pt x="130105" y="35624"/>
                  </a:lnTo>
                  <a:lnTo>
                    <a:pt x="126827" y="26180"/>
                  </a:lnTo>
                  <a:lnTo>
                    <a:pt x="122170" y="17689"/>
                  </a:lnTo>
                  <a:lnTo>
                    <a:pt x="115764" y="10655"/>
                  </a:lnTo>
                  <a:lnTo>
                    <a:pt x="107567" y="5229"/>
                  </a:lnTo>
                  <a:lnTo>
                    <a:pt x="97979" y="1568"/>
                  </a:lnTo>
                  <a:lnTo>
                    <a:pt x="87634" y="0"/>
                  </a:lnTo>
                  <a:lnTo>
                    <a:pt x="76979" y="502"/>
                  </a:lnTo>
                  <a:lnTo>
                    <a:pt x="66403" y="2769"/>
                  </a:lnTo>
                  <a:lnTo>
                    <a:pt x="56309" y="6416"/>
                  </a:lnTo>
                  <a:lnTo>
                    <a:pt x="46863" y="11091"/>
                  </a:lnTo>
                  <a:lnTo>
                    <a:pt x="38199" y="16667"/>
                  </a:lnTo>
                  <a:lnTo>
                    <a:pt x="30519" y="23232"/>
                  </a:lnTo>
                  <a:lnTo>
                    <a:pt x="23830" y="30762"/>
                  </a:lnTo>
                  <a:lnTo>
                    <a:pt x="17998" y="39276"/>
                  </a:lnTo>
                  <a:lnTo>
                    <a:pt x="12837" y="48901"/>
                  </a:lnTo>
                  <a:lnTo>
                    <a:pt x="8186" y="59597"/>
                  </a:lnTo>
                  <a:lnTo>
                    <a:pt x="4230" y="71035"/>
                  </a:lnTo>
                  <a:lnTo>
                    <a:pt x="1476" y="82705"/>
                  </a:lnTo>
                  <a:lnTo>
                    <a:pt x="106" y="94302"/>
                  </a:lnTo>
                  <a:lnTo>
                    <a:pt x="0" y="106037"/>
                  </a:lnTo>
                  <a:lnTo>
                    <a:pt x="918" y="118514"/>
                  </a:lnTo>
                  <a:lnTo>
                    <a:pt x="2613" y="132013"/>
                  </a:lnTo>
                  <a:lnTo>
                    <a:pt x="5039" y="146182"/>
                  </a:lnTo>
                  <a:lnTo>
                    <a:pt x="8336" y="160240"/>
                  </a:lnTo>
                  <a:lnTo>
                    <a:pt x="12520" y="173725"/>
                  </a:lnTo>
                  <a:lnTo>
                    <a:pt x="17632" y="186202"/>
                  </a:lnTo>
                  <a:lnTo>
                    <a:pt x="23820" y="197123"/>
                  </a:lnTo>
                  <a:lnTo>
                    <a:pt x="31070" y="206347"/>
                  </a:lnTo>
                  <a:lnTo>
                    <a:pt x="39550" y="213895"/>
                  </a:lnTo>
                  <a:lnTo>
                    <a:pt x="49677" y="219763"/>
                  </a:lnTo>
                  <a:lnTo>
                    <a:pt x="61511" y="224119"/>
                  </a:lnTo>
                  <a:lnTo>
                    <a:pt x="74267" y="227059"/>
                  </a:lnTo>
                  <a:lnTo>
                    <a:pt x="87853" y="228708"/>
                  </a:lnTo>
                  <a:lnTo>
                    <a:pt x="104579" y="228096"/>
                  </a:lnTo>
                  <a:lnTo>
                    <a:pt x="128559" y="223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85764" y="581517"/>
              <a:ext cx="278361" cy="396438"/>
            </a:xfrm>
            <a:custGeom>
              <a:avLst/>
              <a:gdLst/>
              <a:ahLst/>
              <a:cxnLst/>
              <a:rect l="0" t="0" r="0" b="0"/>
              <a:pathLst>
                <a:path w="278361" h="396438">
                  <a:moveTo>
                    <a:pt x="130961" y="71249"/>
                  </a:moveTo>
                  <a:lnTo>
                    <a:pt x="127960" y="62448"/>
                  </a:lnTo>
                  <a:lnTo>
                    <a:pt x="124538" y="54101"/>
                  </a:lnTo>
                  <a:lnTo>
                    <a:pt x="120337" y="45407"/>
                  </a:lnTo>
                  <a:lnTo>
                    <a:pt x="115264" y="36459"/>
                  </a:lnTo>
                  <a:lnTo>
                    <a:pt x="109134" y="27612"/>
                  </a:lnTo>
                  <a:lnTo>
                    <a:pt x="101951" y="19087"/>
                  </a:lnTo>
                  <a:lnTo>
                    <a:pt x="93864" y="11417"/>
                  </a:lnTo>
                  <a:lnTo>
                    <a:pt x="85069" y="5485"/>
                  </a:lnTo>
                  <a:lnTo>
                    <a:pt x="75753" y="1624"/>
                  </a:lnTo>
                  <a:lnTo>
                    <a:pt x="66229" y="0"/>
                  </a:lnTo>
                  <a:lnTo>
                    <a:pt x="56916" y="873"/>
                  </a:lnTo>
                  <a:lnTo>
                    <a:pt x="48025" y="4123"/>
                  </a:lnTo>
                  <a:lnTo>
                    <a:pt x="39582" y="9201"/>
                  </a:lnTo>
                  <a:lnTo>
                    <a:pt x="31524" y="15348"/>
                  </a:lnTo>
                  <a:lnTo>
                    <a:pt x="23777" y="22038"/>
                  </a:lnTo>
                  <a:lnTo>
                    <a:pt x="16592" y="29304"/>
                  </a:lnTo>
                  <a:lnTo>
                    <a:pt x="10517" y="37618"/>
                  </a:lnTo>
                  <a:lnTo>
                    <a:pt x="5769" y="47170"/>
                  </a:lnTo>
                  <a:lnTo>
                    <a:pt x="2410" y="57704"/>
                  </a:lnTo>
                  <a:lnTo>
                    <a:pt x="523" y="68700"/>
                  </a:lnTo>
                  <a:lnTo>
                    <a:pt x="0" y="79799"/>
                  </a:lnTo>
                  <a:lnTo>
                    <a:pt x="766" y="90675"/>
                  </a:lnTo>
                  <a:lnTo>
                    <a:pt x="2868" y="100972"/>
                  </a:lnTo>
                  <a:lnTo>
                    <a:pt x="6204" y="110541"/>
                  </a:lnTo>
                  <a:lnTo>
                    <a:pt x="10586" y="118768"/>
                  </a:lnTo>
                  <a:lnTo>
                    <a:pt x="16653" y="124204"/>
                  </a:lnTo>
                  <a:lnTo>
                    <a:pt x="24428" y="126177"/>
                  </a:lnTo>
                  <a:lnTo>
                    <a:pt x="32230" y="125331"/>
                  </a:lnTo>
                  <a:lnTo>
                    <a:pt x="39667" y="122476"/>
                  </a:lnTo>
                  <a:lnTo>
                    <a:pt x="46850" y="118081"/>
                  </a:lnTo>
                  <a:lnTo>
                    <a:pt x="53908" y="112286"/>
                  </a:lnTo>
                  <a:lnTo>
                    <a:pt x="60929" y="105311"/>
                  </a:lnTo>
                  <a:lnTo>
                    <a:pt x="68458" y="99056"/>
                  </a:lnTo>
                  <a:lnTo>
                    <a:pt x="76291" y="96496"/>
                  </a:lnTo>
                  <a:lnTo>
                    <a:pt x="82895" y="98284"/>
                  </a:lnTo>
                  <a:lnTo>
                    <a:pt x="87885" y="103688"/>
                  </a:lnTo>
                  <a:lnTo>
                    <a:pt x="91472" y="111765"/>
                  </a:lnTo>
                  <a:lnTo>
                    <a:pt x="93816" y="121567"/>
                  </a:lnTo>
                  <a:lnTo>
                    <a:pt x="94905" y="132205"/>
                  </a:lnTo>
                  <a:lnTo>
                    <a:pt x="94843" y="143142"/>
                  </a:lnTo>
                  <a:lnTo>
                    <a:pt x="93996" y="154453"/>
                  </a:lnTo>
                  <a:lnTo>
                    <a:pt x="92892" y="166654"/>
                  </a:lnTo>
                  <a:lnTo>
                    <a:pt x="91856" y="179982"/>
                  </a:lnTo>
                  <a:lnTo>
                    <a:pt x="91008" y="194378"/>
                  </a:lnTo>
                  <a:lnTo>
                    <a:pt x="90365" y="209654"/>
                  </a:lnTo>
                  <a:lnTo>
                    <a:pt x="89897" y="225603"/>
                  </a:lnTo>
                  <a:lnTo>
                    <a:pt x="89566" y="242043"/>
                  </a:lnTo>
                  <a:lnTo>
                    <a:pt x="89336" y="258831"/>
                  </a:lnTo>
                  <a:lnTo>
                    <a:pt x="89177" y="275858"/>
                  </a:lnTo>
                  <a:lnTo>
                    <a:pt x="89070" y="292883"/>
                  </a:lnTo>
                  <a:lnTo>
                    <a:pt x="88996" y="309547"/>
                  </a:lnTo>
                  <a:lnTo>
                    <a:pt x="88947" y="325683"/>
                  </a:lnTo>
                  <a:lnTo>
                    <a:pt x="88914" y="341299"/>
                  </a:lnTo>
                  <a:lnTo>
                    <a:pt x="88892" y="356479"/>
                  </a:lnTo>
                  <a:lnTo>
                    <a:pt x="88890" y="371294"/>
                  </a:lnTo>
                  <a:lnTo>
                    <a:pt x="89345" y="384723"/>
                  </a:lnTo>
                  <a:lnTo>
                    <a:pt x="91238" y="393612"/>
                  </a:lnTo>
                  <a:lnTo>
                    <a:pt x="94733" y="396437"/>
                  </a:lnTo>
                  <a:lnTo>
                    <a:pt x="99147" y="395249"/>
                  </a:lnTo>
                  <a:lnTo>
                    <a:pt x="104197" y="391737"/>
                  </a:lnTo>
                  <a:lnTo>
                    <a:pt x="109762" y="386866"/>
                  </a:lnTo>
                  <a:lnTo>
                    <a:pt x="115740" y="381186"/>
                  </a:lnTo>
                  <a:lnTo>
                    <a:pt x="122196" y="375014"/>
                  </a:lnTo>
                  <a:lnTo>
                    <a:pt x="129353" y="368538"/>
                  </a:lnTo>
                  <a:lnTo>
                    <a:pt x="137282" y="361874"/>
                  </a:lnTo>
                  <a:lnTo>
                    <a:pt x="146061" y="355256"/>
                  </a:lnTo>
                  <a:lnTo>
                    <a:pt x="155864" y="349034"/>
                  </a:lnTo>
                  <a:lnTo>
                    <a:pt x="166679" y="343367"/>
                  </a:lnTo>
                  <a:lnTo>
                    <a:pt x="178196" y="338238"/>
                  </a:lnTo>
                  <a:lnTo>
                    <a:pt x="189919" y="333559"/>
                  </a:lnTo>
                  <a:lnTo>
                    <a:pt x="201542" y="329224"/>
                  </a:lnTo>
                  <a:lnTo>
                    <a:pt x="212956" y="325142"/>
                  </a:lnTo>
                  <a:lnTo>
                    <a:pt x="224152" y="321241"/>
                  </a:lnTo>
                  <a:lnTo>
                    <a:pt x="235151" y="317464"/>
                  </a:lnTo>
                  <a:lnTo>
                    <a:pt x="245540" y="313733"/>
                  </a:lnTo>
                  <a:lnTo>
                    <a:pt x="255489" y="309464"/>
                  </a:lnTo>
                  <a:lnTo>
                    <a:pt x="265875" y="303166"/>
                  </a:lnTo>
                  <a:lnTo>
                    <a:pt x="278360" y="292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51402" y="589595"/>
              <a:ext cx="123252" cy="123331"/>
            </a:xfrm>
            <a:custGeom>
              <a:avLst/>
              <a:gdLst/>
              <a:ahLst/>
              <a:cxnLst/>
              <a:rect l="0" t="0" r="0" b="0"/>
              <a:pathLst>
                <a:path w="123252" h="123331">
                  <a:moveTo>
                    <a:pt x="7437" y="0"/>
                  </a:moveTo>
                  <a:lnTo>
                    <a:pt x="4570" y="8936"/>
                  </a:lnTo>
                  <a:lnTo>
                    <a:pt x="2428" y="18563"/>
                  </a:lnTo>
                  <a:lnTo>
                    <a:pt x="835" y="29846"/>
                  </a:lnTo>
                  <a:lnTo>
                    <a:pt x="0" y="42340"/>
                  </a:lnTo>
                  <a:lnTo>
                    <a:pt x="448" y="55171"/>
                  </a:lnTo>
                  <a:lnTo>
                    <a:pt x="2357" y="67785"/>
                  </a:lnTo>
                  <a:lnTo>
                    <a:pt x="5593" y="79823"/>
                  </a:lnTo>
                  <a:lnTo>
                    <a:pt x="9902" y="90970"/>
                  </a:lnTo>
                  <a:lnTo>
                    <a:pt x="15030" y="101148"/>
                  </a:lnTo>
                  <a:lnTo>
                    <a:pt x="21082" y="109979"/>
                  </a:lnTo>
                  <a:lnTo>
                    <a:pt x="28499" y="116715"/>
                  </a:lnTo>
                  <a:lnTo>
                    <a:pt x="37405" y="121131"/>
                  </a:lnTo>
                  <a:lnTo>
                    <a:pt x="47317" y="123302"/>
                  </a:lnTo>
                  <a:lnTo>
                    <a:pt x="57355" y="123330"/>
                  </a:lnTo>
                  <a:lnTo>
                    <a:pt x="66989" y="121494"/>
                  </a:lnTo>
                  <a:lnTo>
                    <a:pt x="75896" y="118010"/>
                  </a:lnTo>
                  <a:lnTo>
                    <a:pt x="83798" y="112939"/>
                  </a:lnTo>
                  <a:lnTo>
                    <a:pt x="90665" y="106460"/>
                  </a:lnTo>
                  <a:lnTo>
                    <a:pt x="96630" y="98841"/>
                  </a:lnTo>
                  <a:lnTo>
                    <a:pt x="101887" y="90357"/>
                  </a:lnTo>
                  <a:lnTo>
                    <a:pt x="106612" y="81258"/>
                  </a:lnTo>
                  <a:lnTo>
                    <a:pt x="110802" y="72183"/>
                  </a:lnTo>
                  <a:lnTo>
                    <a:pt x="114691" y="63274"/>
                  </a:lnTo>
                  <a:lnTo>
                    <a:pt x="118628" y="53754"/>
                  </a:lnTo>
                  <a:lnTo>
                    <a:pt x="123251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27295" y="600124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8" y="50643"/>
                  </a:lnTo>
                  <a:lnTo>
                    <a:pt x="1290" y="63083"/>
                  </a:lnTo>
                  <a:lnTo>
                    <a:pt x="875" y="75376"/>
                  </a:lnTo>
                  <a:lnTo>
                    <a:pt x="545" y="87397"/>
                  </a:lnTo>
                  <a:lnTo>
                    <a:pt x="270" y="10019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37823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11523" y="568538"/>
              <a:ext cx="115814" cy="146301"/>
            </a:xfrm>
            <a:custGeom>
              <a:avLst/>
              <a:gdLst/>
              <a:ahLst/>
              <a:cxnLst/>
              <a:rect l="0" t="0" r="0" b="0"/>
              <a:pathLst>
                <a:path w="115814" h="146301">
                  <a:moveTo>
                    <a:pt x="0" y="31586"/>
                  </a:moveTo>
                  <a:lnTo>
                    <a:pt x="3000" y="43254"/>
                  </a:lnTo>
                  <a:lnTo>
                    <a:pt x="6423" y="53743"/>
                  </a:lnTo>
                  <a:lnTo>
                    <a:pt x="10614" y="64044"/>
                  </a:lnTo>
                  <a:lnTo>
                    <a:pt x="15342" y="74346"/>
                  </a:lnTo>
                  <a:lnTo>
                    <a:pt x="20175" y="84689"/>
                  </a:lnTo>
                  <a:lnTo>
                    <a:pt x="24853" y="95079"/>
                  </a:lnTo>
                  <a:lnTo>
                    <a:pt x="29289" y="105507"/>
                  </a:lnTo>
                  <a:lnTo>
                    <a:pt x="33491" y="115965"/>
                  </a:lnTo>
                  <a:lnTo>
                    <a:pt x="37503" y="126422"/>
                  </a:lnTo>
                  <a:lnTo>
                    <a:pt x="41559" y="136046"/>
                  </a:lnTo>
                  <a:lnTo>
                    <a:pt x="46810" y="143041"/>
                  </a:lnTo>
                  <a:lnTo>
                    <a:pt x="53488" y="146300"/>
                  </a:lnTo>
                  <a:lnTo>
                    <a:pt x="59906" y="145889"/>
                  </a:lnTo>
                  <a:lnTo>
                    <a:pt x="65577" y="142516"/>
                  </a:lnTo>
                  <a:lnTo>
                    <a:pt x="70590" y="136947"/>
                  </a:lnTo>
                  <a:lnTo>
                    <a:pt x="75123" y="129817"/>
                  </a:lnTo>
                  <a:lnTo>
                    <a:pt x="79322" y="121597"/>
                  </a:lnTo>
                  <a:lnTo>
                    <a:pt x="83294" y="112630"/>
                  </a:lnTo>
                  <a:lnTo>
                    <a:pt x="87113" y="103152"/>
                  </a:lnTo>
                  <a:lnTo>
                    <a:pt x="90826" y="93325"/>
                  </a:lnTo>
                  <a:lnTo>
                    <a:pt x="94301" y="83097"/>
                  </a:lnTo>
                  <a:lnTo>
                    <a:pt x="97255" y="72237"/>
                  </a:lnTo>
                  <a:lnTo>
                    <a:pt x="99578" y="60681"/>
                  </a:lnTo>
                  <a:lnTo>
                    <a:pt x="101508" y="48913"/>
                  </a:lnTo>
                  <a:lnTo>
                    <a:pt x="103840" y="36620"/>
                  </a:lnTo>
                  <a:lnTo>
                    <a:pt x="107894" y="2160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92353" y="593942"/>
              <a:ext cx="177140" cy="147455"/>
            </a:xfrm>
            <a:custGeom>
              <a:avLst/>
              <a:gdLst/>
              <a:ahLst/>
              <a:cxnLst/>
              <a:rect l="0" t="0" r="0" b="0"/>
              <a:pathLst>
                <a:path w="177140" h="147455">
                  <a:moveTo>
                    <a:pt x="71854" y="79881"/>
                  </a:moveTo>
                  <a:lnTo>
                    <a:pt x="74654" y="71080"/>
                  </a:lnTo>
                  <a:lnTo>
                    <a:pt x="76156" y="62733"/>
                  </a:lnTo>
                  <a:lnTo>
                    <a:pt x="76462" y="54035"/>
                  </a:lnTo>
                  <a:lnTo>
                    <a:pt x="75783" y="44914"/>
                  </a:lnTo>
                  <a:lnTo>
                    <a:pt x="74315" y="35419"/>
                  </a:lnTo>
                  <a:lnTo>
                    <a:pt x="72237" y="25645"/>
                  </a:lnTo>
                  <a:lnTo>
                    <a:pt x="69381" y="16322"/>
                  </a:lnTo>
                  <a:lnTo>
                    <a:pt x="65262" y="8742"/>
                  </a:lnTo>
                  <a:lnTo>
                    <a:pt x="59718" y="3473"/>
                  </a:lnTo>
                  <a:lnTo>
                    <a:pt x="53047" y="584"/>
                  </a:lnTo>
                  <a:lnTo>
                    <a:pt x="45806" y="0"/>
                  </a:lnTo>
                  <a:lnTo>
                    <a:pt x="38386" y="1428"/>
                  </a:lnTo>
                  <a:lnTo>
                    <a:pt x="31134" y="4621"/>
                  </a:lnTo>
                  <a:lnTo>
                    <a:pt x="24425" y="9489"/>
                  </a:lnTo>
                  <a:lnTo>
                    <a:pt x="18404" y="15833"/>
                  </a:lnTo>
                  <a:lnTo>
                    <a:pt x="13194" y="23530"/>
                  </a:lnTo>
                  <a:lnTo>
                    <a:pt x="8985" y="32597"/>
                  </a:lnTo>
                  <a:lnTo>
                    <a:pt x="5781" y="42919"/>
                  </a:lnTo>
                  <a:lnTo>
                    <a:pt x="3441" y="54274"/>
                  </a:lnTo>
                  <a:lnTo>
                    <a:pt x="1778" y="66420"/>
                  </a:lnTo>
                  <a:lnTo>
                    <a:pt x="624" y="79141"/>
                  </a:lnTo>
                  <a:lnTo>
                    <a:pt x="0" y="92106"/>
                  </a:lnTo>
                  <a:lnTo>
                    <a:pt x="105" y="104883"/>
                  </a:lnTo>
                  <a:lnTo>
                    <a:pt x="998" y="117235"/>
                  </a:lnTo>
                  <a:lnTo>
                    <a:pt x="2920" y="128477"/>
                  </a:lnTo>
                  <a:lnTo>
                    <a:pt x="6346" y="137438"/>
                  </a:lnTo>
                  <a:lnTo>
                    <a:pt x="11391" y="143672"/>
                  </a:lnTo>
                  <a:lnTo>
                    <a:pt x="17713" y="147059"/>
                  </a:lnTo>
                  <a:lnTo>
                    <a:pt x="24712" y="147454"/>
                  </a:lnTo>
                  <a:lnTo>
                    <a:pt x="31967" y="145090"/>
                  </a:lnTo>
                  <a:lnTo>
                    <a:pt x="39106" y="140455"/>
                  </a:lnTo>
                  <a:lnTo>
                    <a:pt x="45739" y="134081"/>
                  </a:lnTo>
                  <a:lnTo>
                    <a:pt x="51713" y="126430"/>
                  </a:lnTo>
                  <a:lnTo>
                    <a:pt x="57062" y="117705"/>
                  </a:lnTo>
                  <a:lnTo>
                    <a:pt x="61896" y="107873"/>
                  </a:lnTo>
                  <a:lnTo>
                    <a:pt x="66344" y="97070"/>
                  </a:lnTo>
                  <a:lnTo>
                    <a:pt x="70734" y="87896"/>
                  </a:lnTo>
                  <a:lnTo>
                    <a:pt x="75132" y="83842"/>
                  </a:lnTo>
                  <a:lnTo>
                    <a:pt x="79300" y="84382"/>
                  </a:lnTo>
                  <a:lnTo>
                    <a:pt x="83619" y="87826"/>
                  </a:lnTo>
                  <a:lnTo>
                    <a:pt x="88546" y="92900"/>
                  </a:lnTo>
                  <a:lnTo>
                    <a:pt x="94462" y="98855"/>
                  </a:lnTo>
                  <a:lnTo>
                    <a:pt x="101443" y="105269"/>
                  </a:lnTo>
                  <a:lnTo>
                    <a:pt x="109366" y="111433"/>
                  </a:lnTo>
                  <a:lnTo>
                    <a:pt x="118037" y="116313"/>
                  </a:lnTo>
                  <a:lnTo>
                    <a:pt x="127258" y="119457"/>
                  </a:lnTo>
                  <a:lnTo>
                    <a:pt x="136610" y="120899"/>
                  </a:lnTo>
                  <a:lnTo>
                    <a:pt x="146477" y="120916"/>
                  </a:lnTo>
                  <a:lnTo>
                    <a:pt x="158839" y="118387"/>
                  </a:lnTo>
                  <a:lnTo>
                    <a:pt x="177139" y="1114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69492" y="35796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91"/>
                  </a:lnTo>
                  <a:lnTo>
                    <a:pt x="0" y="97640"/>
                  </a:lnTo>
                  <a:lnTo>
                    <a:pt x="0" y="114960"/>
                  </a:lnTo>
                  <a:lnTo>
                    <a:pt x="0" y="133159"/>
                  </a:lnTo>
                  <a:lnTo>
                    <a:pt x="0" y="151955"/>
                  </a:lnTo>
                  <a:lnTo>
                    <a:pt x="0" y="170878"/>
                  </a:lnTo>
                  <a:lnTo>
                    <a:pt x="5" y="189635"/>
                  </a:lnTo>
                  <a:lnTo>
                    <a:pt x="177" y="207807"/>
                  </a:lnTo>
                  <a:lnTo>
                    <a:pt x="826" y="224783"/>
                  </a:lnTo>
                  <a:lnTo>
                    <a:pt x="2075" y="240351"/>
                  </a:lnTo>
                  <a:lnTo>
                    <a:pt x="3727" y="254789"/>
                  </a:lnTo>
                  <a:lnTo>
                    <a:pt x="5375" y="268646"/>
                  </a:lnTo>
                  <a:lnTo>
                    <a:pt x="6783" y="282301"/>
                  </a:lnTo>
                  <a:lnTo>
                    <a:pt x="8080" y="295715"/>
                  </a:lnTo>
                  <a:lnTo>
                    <a:pt x="9909" y="310054"/>
                  </a:lnTo>
                  <a:lnTo>
                    <a:pt x="13546" y="32881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47237" y="545295"/>
              <a:ext cx="112439" cy="189017"/>
            </a:xfrm>
            <a:custGeom>
              <a:avLst/>
              <a:gdLst/>
              <a:ahLst/>
              <a:cxnLst/>
              <a:rect l="0" t="0" r="0" b="0"/>
              <a:pathLst>
                <a:path w="112439" h="189017">
                  <a:moveTo>
                    <a:pt x="6483" y="107471"/>
                  </a:moveTo>
                  <a:lnTo>
                    <a:pt x="18218" y="107471"/>
                  </a:lnTo>
                  <a:lnTo>
                    <a:pt x="29347" y="107471"/>
                  </a:lnTo>
                  <a:lnTo>
                    <a:pt x="40936" y="107462"/>
                  </a:lnTo>
                  <a:lnTo>
                    <a:pt x="52751" y="107117"/>
                  </a:lnTo>
                  <a:lnTo>
                    <a:pt x="64115" y="105820"/>
                  </a:lnTo>
                  <a:lnTo>
                    <a:pt x="74660" y="103309"/>
                  </a:lnTo>
                  <a:lnTo>
                    <a:pt x="84188" y="99485"/>
                  </a:lnTo>
                  <a:lnTo>
                    <a:pt x="92512" y="94244"/>
                  </a:lnTo>
                  <a:lnTo>
                    <a:pt x="99652" y="87674"/>
                  </a:lnTo>
                  <a:lnTo>
                    <a:pt x="105464" y="79839"/>
                  </a:lnTo>
                  <a:lnTo>
                    <a:pt x="109552" y="70685"/>
                  </a:lnTo>
                  <a:lnTo>
                    <a:pt x="111855" y="60317"/>
                  </a:lnTo>
                  <a:lnTo>
                    <a:pt x="112438" y="49272"/>
                  </a:lnTo>
                  <a:lnTo>
                    <a:pt x="111317" y="38400"/>
                  </a:lnTo>
                  <a:lnTo>
                    <a:pt x="108667" y="28175"/>
                  </a:lnTo>
                  <a:lnTo>
                    <a:pt x="104447" y="19024"/>
                  </a:lnTo>
                  <a:lnTo>
                    <a:pt x="98342" y="11482"/>
                  </a:lnTo>
                  <a:lnTo>
                    <a:pt x="90352" y="5681"/>
                  </a:lnTo>
                  <a:lnTo>
                    <a:pt x="80902" y="1753"/>
                  </a:lnTo>
                  <a:lnTo>
                    <a:pt x="70651" y="0"/>
                  </a:lnTo>
                  <a:lnTo>
                    <a:pt x="60064" y="378"/>
                  </a:lnTo>
                  <a:lnTo>
                    <a:pt x="49704" y="2730"/>
                  </a:lnTo>
                  <a:lnTo>
                    <a:pt x="40287" y="6967"/>
                  </a:lnTo>
                  <a:lnTo>
                    <a:pt x="32108" y="12850"/>
                  </a:lnTo>
                  <a:lnTo>
                    <a:pt x="25110" y="20051"/>
                  </a:lnTo>
                  <a:lnTo>
                    <a:pt x="19086" y="28247"/>
                  </a:lnTo>
                  <a:lnTo>
                    <a:pt x="13811" y="37168"/>
                  </a:lnTo>
                  <a:lnTo>
                    <a:pt x="9248" y="46766"/>
                  </a:lnTo>
                  <a:lnTo>
                    <a:pt x="5547" y="57193"/>
                  </a:lnTo>
                  <a:lnTo>
                    <a:pt x="2723" y="68464"/>
                  </a:lnTo>
                  <a:lnTo>
                    <a:pt x="826" y="80304"/>
                  </a:lnTo>
                  <a:lnTo>
                    <a:pt x="0" y="92252"/>
                  </a:lnTo>
                  <a:lnTo>
                    <a:pt x="225" y="104030"/>
                  </a:lnTo>
                  <a:lnTo>
                    <a:pt x="1342" y="115549"/>
                  </a:lnTo>
                  <a:lnTo>
                    <a:pt x="3155" y="126817"/>
                  </a:lnTo>
                  <a:lnTo>
                    <a:pt x="5488" y="137873"/>
                  </a:lnTo>
                  <a:lnTo>
                    <a:pt x="8358" y="148603"/>
                  </a:lnTo>
                  <a:lnTo>
                    <a:pt x="11962" y="158742"/>
                  </a:lnTo>
                  <a:lnTo>
                    <a:pt x="16354" y="168181"/>
                  </a:lnTo>
                  <a:lnTo>
                    <a:pt x="21608" y="176486"/>
                  </a:lnTo>
                  <a:lnTo>
                    <a:pt x="27892" y="182855"/>
                  </a:lnTo>
                  <a:lnTo>
                    <a:pt x="35197" y="187018"/>
                  </a:lnTo>
                  <a:lnTo>
                    <a:pt x="43374" y="189016"/>
                  </a:lnTo>
                  <a:lnTo>
                    <a:pt x="52233" y="188926"/>
                  </a:lnTo>
                  <a:lnTo>
                    <a:pt x="61585" y="187016"/>
                  </a:lnTo>
                  <a:lnTo>
                    <a:pt x="70829" y="183577"/>
                  </a:lnTo>
                  <a:lnTo>
                    <a:pt x="79871" y="178287"/>
                  </a:lnTo>
                  <a:lnTo>
                    <a:pt x="89498" y="168453"/>
                  </a:lnTo>
                  <a:lnTo>
                    <a:pt x="101240" y="149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93303" y="596174"/>
              <a:ext cx="144687" cy="151350"/>
            </a:xfrm>
            <a:custGeom>
              <a:avLst/>
              <a:gdLst/>
              <a:ahLst/>
              <a:cxnLst/>
              <a:rect l="0" t="0" r="0" b="0"/>
              <a:pathLst>
                <a:path w="144687" h="151350">
                  <a:moveTo>
                    <a:pt x="7816" y="35535"/>
                  </a:moveTo>
                  <a:lnTo>
                    <a:pt x="4949" y="50137"/>
                  </a:lnTo>
                  <a:lnTo>
                    <a:pt x="2807" y="63408"/>
                  </a:lnTo>
                  <a:lnTo>
                    <a:pt x="1208" y="76605"/>
                  </a:lnTo>
                  <a:lnTo>
                    <a:pt x="201" y="89774"/>
                  </a:lnTo>
                  <a:lnTo>
                    <a:pt x="0" y="102634"/>
                  </a:lnTo>
                  <a:lnTo>
                    <a:pt x="636" y="114945"/>
                  </a:lnTo>
                  <a:lnTo>
                    <a:pt x="1317" y="123554"/>
                  </a:lnTo>
                  <a:lnTo>
                    <a:pt x="1319" y="124828"/>
                  </a:lnTo>
                  <a:lnTo>
                    <a:pt x="1316" y="120439"/>
                  </a:lnTo>
                  <a:lnTo>
                    <a:pt x="1826" y="112456"/>
                  </a:lnTo>
                  <a:lnTo>
                    <a:pt x="2995" y="102414"/>
                  </a:lnTo>
                  <a:lnTo>
                    <a:pt x="4771" y="91464"/>
                  </a:lnTo>
                  <a:lnTo>
                    <a:pt x="7039" y="80252"/>
                  </a:lnTo>
                  <a:lnTo>
                    <a:pt x="9679" y="69061"/>
                  </a:lnTo>
                  <a:lnTo>
                    <a:pt x="12588" y="57987"/>
                  </a:lnTo>
                  <a:lnTo>
                    <a:pt x="15691" y="47048"/>
                  </a:lnTo>
                  <a:lnTo>
                    <a:pt x="19094" y="36391"/>
                  </a:lnTo>
                  <a:lnTo>
                    <a:pt x="23064" y="26297"/>
                  </a:lnTo>
                  <a:lnTo>
                    <a:pt x="27705" y="16891"/>
                  </a:lnTo>
                  <a:lnTo>
                    <a:pt x="33127" y="8777"/>
                  </a:lnTo>
                  <a:lnTo>
                    <a:pt x="39524" y="3069"/>
                  </a:lnTo>
                  <a:lnTo>
                    <a:pt x="46900" y="167"/>
                  </a:lnTo>
                  <a:lnTo>
                    <a:pt x="54955" y="0"/>
                  </a:lnTo>
                  <a:lnTo>
                    <a:pt x="63200" y="2389"/>
                  </a:lnTo>
                  <a:lnTo>
                    <a:pt x="71331" y="6957"/>
                  </a:lnTo>
                  <a:lnTo>
                    <a:pt x="79076" y="13241"/>
                  </a:lnTo>
                  <a:lnTo>
                    <a:pt x="86124" y="20805"/>
                  </a:lnTo>
                  <a:lnTo>
                    <a:pt x="92380" y="29294"/>
                  </a:lnTo>
                  <a:lnTo>
                    <a:pt x="97920" y="38600"/>
                  </a:lnTo>
                  <a:lnTo>
                    <a:pt x="102882" y="48830"/>
                  </a:lnTo>
                  <a:lnTo>
                    <a:pt x="107415" y="59968"/>
                  </a:lnTo>
                  <a:lnTo>
                    <a:pt x="111800" y="71719"/>
                  </a:lnTo>
                  <a:lnTo>
                    <a:pt x="116439" y="83607"/>
                  </a:lnTo>
                  <a:lnTo>
                    <a:pt x="121519" y="95336"/>
                  </a:lnTo>
                  <a:lnTo>
                    <a:pt x="126751" y="106550"/>
                  </a:lnTo>
                  <a:lnTo>
                    <a:pt x="131975" y="117954"/>
                  </a:lnTo>
                  <a:lnTo>
                    <a:pt x="137655" y="131662"/>
                  </a:lnTo>
                  <a:lnTo>
                    <a:pt x="144686" y="1513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12091" y="336911"/>
              <a:ext cx="20656" cy="400084"/>
            </a:xfrm>
            <a:custGeom>
              <a:avLst/>
              <a:gdLst/>
              <a:ahLst/>
              <a:cxnLst/>
              <a:rect l="0" t="0" r="0" b="0"/>
              <a:pathLst>
                <a:path w="20656" h="400084">
                  <a:moveTo>
                    <a:pt x="10126" y="0"/>
                  </a:moveTo>
                  <a:lnTo>
                    <a:pt x="8684" y="8679"/>
                  </a:lnTo>
                  <a:lnTo>
                    <a:pt x="6770" y="21199"/>
                  </a:lnTo>
                  <a:lnTo>
                    <a:pt x="4948" y="36026"/>
                  </a:lnTo>
                  <a:lnTo>
                    <a:pt x="3448" y="52547"/>
                  </a:lnTo>
                  <a:lnTo>
                    <a:pt x="2305" y="70530"/>
                  </a:lnTo>
                  <a:lnTo>
                    <a:pt x="1472" y="89957"/>
                  </a:lnTo>
                  <a:lnTo>
                    <a:pt x="882" y="110690"/>
                  </a:lnTo>
                  <a:lnTo>
                    <a:pt x="471" y="132492"/>
                  </a:lnTo>
                  <a:lnTo>
                    <a:pt x="188" y="155111"/>
                  </a:lnTo>
                  <a:lnTo>
                    <a:pt x="0" y="178309"/>
                  </a:lnTo>
                  <a:lnTo>
                    <a:pt x="42" y="201258"/>
                  </a:lnTo>
                  <a:lnTo>
                    <a:pt x="602" y="222602"/>
                  </a:lnTo>
                  <a:lnTo>
                    <a:pt x="1797" y="241738"/>
                  </a:lnTo>
                  <a:lnTo>
                    <a:pt x="3582" y="259061"/>
                  </a:lnTo>
                  <a:lnTo>
                    <a:pt x="5853" y="275546"/>
                  </a:lnTo>
                  <a:lnTo>
                    <a:pt x="8486" y="291861"/>
                  </a:lnTo>
                  <a:lnTo>
                    <a:pt x="11220" y="308145"/>
                  </a:lnTo>
                  <a:lnTo>
                    <a:pt x="13668" y="324181"/>
                  </a:lnTo>
                  <a:lnTo>
                    <a:pt x="15643" y="339813"/>
                  </a:lnTo>
                  <a:lnTo>
                    <a:pt x="17141" y="354432"/>
                  </a:lnTo>
                  <a:lnTo>
                    <a:pt x="18391" y="368353"/>
                  </a:lnTo>
                  <a:lnTo>
                    <a:pt x="19499" y="382798"/>
                  </a:lnTo>
                  <a:lnTo>
                    <a:pt x="2065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32704" y="494839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10528"/>
                  </a:moveTo>
                  <a:lnTo>
                    <a:pt x="282996" y="7662"/>
                  </a:lnTo>
                  <a:lnTo>
                    <a:pt x="271227" y="5520"/>
                  </a:lnTo>
                  <a:lnTo>
                    <a:pt x="258328" y="3917"/>
                  </a:lnTo>
                  <a:lnTo>
                    <a:pt x="244134" y="2736"/>
                  </a:lnTo>
                  <a:lnTo>
                    <a:pt x="228509" y="1887"/>
                  </a:lnTo>
                  <a:lnTo>
                    <a:pt x="211534" y="1290"/>
                  </a:lnTo>
                  <a:lnTo>
                    <a:pt x="193433" y="876"/>
                  </a:lnTo>
                  <a:lnTo>
                    <a:pt x="174464" y="591"/>
                  </a:lnTo>
                  <a:lnTo>
                    <a:pt x="154862" y="398"/>
                  </a:lnTo>
                  <a:lnTo>
                    <a:pt x="134973" y="267"/>
                  </a:lnTo>
                  <a:lnTo>
                    <a:pt x="115243" y="179"/>
                  </a:lnTo>
                  <a:lnTo>
                    <a:pt x="95911" y="120"/>
                  </a:lnTo>
                  <a:lnTo>
                    <a:pt x="77386" y="80"/>
                  </a:lnTo>
                  <a:lnTo>
                    <a:pt x="58303" y="49"/>
                  </a:lnTo>
                  <a:lnTo>
                    <a:pt x="34751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36525" y="252009"/>
              <a:ext cx="227932" cy="495515"/>
            </a:xfrm>
            <a:custGeom>
              <a:avLst/>
              <a:gdLst/>
              <a:ahLst/>
              <a:cxnLst/>
              <a:rect l="0" t="0" r="0" b="0"/>
              <a:pathLst>
                <a:path w="227932" h="495515">
                  <a:moveTo>
                    <a:pt x="101589" y="495514"/>
                  </a:moveTo>
                  <a:lnTo>
                    <a:pt x="95789" y="489512"/>
                  </a:lnTo>
                  <a:lnTo>
                    <a:pt x="90864" y="482667"/>
                  </a:lnTo>
                  <a:lnTo>
                    <a:pt x="86362" y="474270"/>
                  </a:lnTo>
                  <a:lnTo>
                    <a:pt x="82141" y="464298"/>
                  </a:lnTo>
                  <a:lnTo>
                    <a:pt x="78128" y="452686"/>
                  </a:lnTo>
                  <a:lnTo>
                    <a:pt x="74266" y="439572"/>
                  </a:lnTo>
                  <a:lnTo>
                    <a:pt x="70514" y="425223"/>
                  </a:lnTo>
                  <a:lnTo>
                    <a:pt x="66838" y="409930"/>
                  </a:lnTo>
                  <a:lnTo>
                    <a:pt x="63216" y="393941"/>
                  </a:lnTo>
                  <a:lnTo>
                    <a:pt x="59630" y="377293"/>
                  </a:lnTo>
                  <a:lnTo>
                    <a:pt x="56070" y="359826"/>
                  </a:lnTo>
                  <a:lnTo>
                    <a:pt x="52522" y="341519"/>
                  </a:lnTo>
                  <a:lnTo>
                    <a:pt x="48815" y="322478"/>
                  </a:lnTo>
                  <a:lnTo>
                    <a:pt x="44642" y="302858"/>
                  </a:lnTo>
                  <a:lnTo>
                    <a:pt x="39874" y="282818"/>
                  </a:lnTo>
                  <a:lnTo>
                    <a:pt x="34705" y="262970"/>
                  </a:lnTo>
                  <a:lnTo>
                    <a:pt x="29543" y="244331"/>
                  </a:lnTo>
                  <a:lnTo>
                    <a:pt x="24627" y="227344"/>
                  </a:lnTo>
                  <a:lnTo>
                    <a:pt x="20023" y="211634"/>
                  </a:lnTo>
                  <a:lnTo>
                    <a:pt x="15704" y="196316"/>
                  </a:lnTo>
                  <a:lnTo>
                    <a:pt x="11620" y="180818"/>
                  </a:lnTo>
                  <a:lnTo>
                    <a:pt x="7878" y="164930"/>
                  </a:lnTo>
                  <a:lnTo>
                    <a:pt x="4737" y="148637"/>
                  </a:lnTo>
                  <a:lnTo>
                    <a:pt x="2294" y="132009"/>
                  </a:lnTo>
                  <a:lnTo>
                    <a:pt x="653" y="115450"/>
                  </a:lnTo>
                  <a:lnTo>
                    <a:pt x="0" y="99646"/>
                  </a:lnTo>
                  <a:lnTo>
                    <a:pt x="346" y="84912"/>
                  </a:lnTo>
                  <a:lnTo>
                    <a:pt x="1713" y="71224"/>
                  </a:lnTo>
                  <a:lnTo>
                    <a:pt x="4226" y="58411"/>
                  </a:lnTo>
                  <a:lnTo>
                    <a:pt x="7847" y="46280"/>
                  </a:lnTo>
                  <a:lnTo>
                    <a:pt x="12565" y="34979"/>
                  </a:lnTo>
                  <a:lnTo>
                    <a:pt x="18481" y="24980"/>
                  </a:lnTo>
                  <a:lnTo>
                    <a:pt x="25539" y="16445"/>
                  </a:lnTo>
                  <a:lnTo>
                    <a:pt x="33720" y="9560"/>
                  </a:lnTo>
                  <a:lnTo>
                    <a:pt x="43113" y="4683"/>
                  </a:lnTo>
                  <a:lnTo>
                    <a:pt x="53655" y="1808"/>
                  </a:lnTo>
                  <a:lnTo>
                    <a:pt x="65157" y="488"/>
                  </a:lnTo>
                  <a:lnTo>
                    <a:pt x="77402" y="41"/>
                  </a:lnTo>
                  <a:lnTo>
                    <a:pt x="90192" y="0"/>
                  </a:lnTo>
                  <a:lnTo>
                    <a:pt x="103375" y="443"/>
                  </a:lnTo>
                  <a:lnTo>
                    <a:pt x="116830" y="1870"/>
                  </a:lnTo>
                  <a:lnTo>
                    <a:pt x="130468" y="4492"/>
                  </a:lnTo>
                  <a:lnTo>
                    <a:pt x="144067" y="8066"/>
                  </a:lnTo>
                  <a:lnTo>
                    <a:pt x="157278" y="12083"/>
                  </a:lnTo>
                  <a:lnTo>
                    <a:pt x="169933" y="16199"/>
                  </a:lnTo>
                  <a:lnTo>
                    <a:pt x="181789" y="20491"/>
                  </a:lnTo>
                  <a:lnTo>
                    <a:pt x="193700" y="26006"/>
                  </a:lnTo>
                  <a:lnTo>
                    <a:pt x="207831" y="35459"/>
                  </a:lnTo>
                  <a:lnTo>
                    <a:pt x="227931" y="533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69658" y="568538"/>
              <a:ext cx="231628" cy="7817"/>
            </a:xfrm>
            <a:custGeom>
              <a:avLst/>
              <a:gdLst/>
              <a:ahLst/>
              <a:cxnLst/>
              <a:rect l="0" t="0" r="0" b="0"/>
              <a:pathLst>
                <a:path w="231628" h="7817">
                  <a:moveTo>
                    <a:pt x="231627" y="0"/>
                  </a:moveTo>
                  <a:lnTo>
                    <a:pt x="217025" y="2867"/>
                  </a:lnTo>
                  <a:lnTo>
                    <a:pt x="203753" y="5009"/>
                  </a:lnTo>
                  <a:lnTo>
                    <a:pt x="190553" y="6608"/>
                  </a:lnTo>
                  <a:lnTo>
                    <a:pt x="177211" y="7615"/>
                  </a:lnTo>
                  <a:lnTo>
                    <a:pt x="163703" y="7816"/>
                  </a:lnTo>
                  <a:lnTo>
                    <a:pt x="150049" y="7164"/>
                  </a:lnTo>
                  <a:lnTo>
                    <a:pt x="136282" y="5926"/>
                  </a:lnTo>
                  <a:lnTo>
                    <a:pt x="122433" y="4562"/>
                  </a:lnTo>
                  <a:lnTo>
                    <a:pt x="108524" y="3353"/>
                  </a:lnTo>
                  <a:lnTo>
                    <a:pt x="94574" y="2391"/>
                  </a:lnTo>
                  <a:lnTo>
                    <a:pt x="80596" y="1671"/>
                  </a:lnTo>
                  <a:lnTo>
                    <a:pt x="66612" y="1152"/>
                  </a:lnTo>
                  <a:lnTo>
                    <a:pt x="53042" y="786"/>
                  </a:lnTo>
                  <a:lnTo>
                    <a:pt x="39262" y="493"/>
                  </a:lnTo>
                  <a:lnTo>
                    <a:pt x="22944" y="2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32870" y="558010"/>
              <a:ext cx="115815" cy="174692"/>
            </a:xfrm>
            <a:custGeom>
              <a:avLst/>
              <a:gdLst/>
              <a:ahLst/>
              <a:cxnLst/>
              <a:rect l="0" t="0" r="0" b="0"/>
              <a:pathLst>
                <a:path w="115815" h="174692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20" y="89022"/>
                  </a:lnTo>
                  <a:lnTo>
                    <a:pt x="11833" y="98316"/>
                  </a:lnTo>
                  <a:lnTo>
                    <a:pt x="15647" y="108459"/>
                  </a:lnTo>
                  <a:lnTo>
                    <a:pt x="20159" y="119500"/>
                  </a:lnTo>
                  <a:lnTo>
                    <a:pt x="25150" y="131167"/>
                  </a:lnTo>
                  <a:lnTo>
                    <a:pt x="30190" y="142989"/>
                  </a:lnTo>
                  <a:lnTo>
                    <a:pt x="34999" y="154659"/>
                  </a:lnTo>
                  <a:lnTo>
                    <a:pt x="38717" y="165375"/>
                  </a:lnTo>
                  <a:lnTo>
                    <a:pt x="39503" y="172642"/>
                  </a:lnTo>
                  <a:lnTo>
                    <a:pt x="37034" y="174691"/>
                  </a:lnTo>
                  <a:lnTo>
                    <a:pt x="32824" y="172619"/>
                  </a:lnTo>
                  <a:lnTo>
                    <a:pt x="27840" y="167561"/>
                  </a:lnTo>
                  <a:lnTo>
                    <a:pt x="22735" y="160141"/>
                  </a:lnTo>
                  <a:lnTo>
                    <a:pt x="17838" y="150861"/>
                  </a:lnTo>
                  <a:lnTo>
                    <a:pt x="13404" y="140171"/>
                  </a:lnTo>
                  <a:lnTo>
                    <a:pt x="9726" y="128455"/>
                  </a:lnTo>
                  <a:lnTo>
                    <a:pt x="6888" y="116014"/>
                  </a:lnTo>
                  <a:lnTo>
                    <a:pt x="4966" y="103232"/>
                  </a:lnTo>
                  <a:lnTo>
                    <a:pt x="4116" y="90575"/>
                  </a:lnTo>
                  <a:lnTo>
                    <a:pt x="4331" y="78289"/>
                  </a:lnTo>
                  <a:lnTo>
                    <a:pt x="5778" y="66581"/>
                  </a:lnTo>
                  <a:lnTo>
                    <a:pt x="8877" y="55711"/>
                  </a:lnTo>
                  <a:lnTo>
                    <a:pt x="13704" y="45736"/>
                  </a:lnTo>
                  <a:lnTo>
                    <a:pt x="20047" y="36714"/>
                  </a:lnTo>
                  <a:lnTo>
                    <a:pt x="27592" y="28792"/>
                  </a:lnTo>
                  <a:lnTo>
                    <a:pt x="36040" y="21946"/>
                  </a:lnTo>
                  <a:lnTo>
                    <a:pt x="45304" y="16178"/>
                  </a:lnTo>
                  <a:lnTo>
                    <a:pt x="55499" y="11593"/>
                  </a:lnTo>
                  <a:lnTo>
                    <a:pt x="66597" y="8137"/>
                  </a:lnTo>
                  <a:lnTo>
                    <a:pt x="77854" y="5623"/>
                  </a:lnTo>
                  <a:lnTo>
                    <a:pt x="89004" y="3571"/>
                  </a:lnTo>
                  <a:lnTo>
                    <a:pt x="101024" y="180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95413" y="580751"/>
              <a:ext cx="184899" cy="166773"/>
            </a:xfrm>
            <a:custGeom>
              <a:avLst/>
              <a:gdLst/>
              <a:ahLst/>
              <a:cxnLst/>
              <a:rect l="0" t="0" r="0" b="0"/>
              <a:pathLst>
                <a:path w="184899" h="166773">
                  <a:moveTo>
                    <a:pt x="111198" y="40430"/>
                  </a:moveTo>
                  <a:lnTo>
                    <a:pt x="108063" y="31696"/>
                  </a:lnTo>
                  <a:lnTo>
                    <a:pt x="103360" y="23989"/>
                  </a:lnTo>
                  <a:lnTo>
                    <a:pt x="96576" y="16601"/>
                  </a:lnTo>
                  <a:lnTo>
                    <a:pt x="88129" y="9858"/>
                  </a:lnTo>
                  <a:lnTo>
                    <a:pt x="78663" y="4624"/>
                  </a:lnTo>
                  <a:lnTo>
                    <a:pt x="68658" y="1268"/>
                  </a:lnTo>
                  <a:lnTo>
                    <a:pt x="58547" y="0"/>
                  </a:lnTo>
                  <a:lnTo>
                    <a:pt x="48779" y="1119"/>
                  </a:lnTo>
                  <a:lnTo>
                    <a:pt x="39558" y="4543"/>
                  </a:lnTo>
                  <a:lnTo>
                    <a:pt x="31048" y="9908"/>
                  </a:lnTo>
                  <a:lnTo>
                    <a:pt x="23471" y="16781"/>
                  </a:lnTo>
                  <a:lnTo>
                    <a:pt x="16859" y="24772"/>
                  </a:lnTo>
                  <a:lnTo>
                    <a:pt x="11247" y="33726"/>
                  </a:lnTo>
                  <a:lnTo>
                    <a:pt x="6767" y="43712"/>
                  </a:lnTo>
                  <a:lnTo>
                    <a:pt x="3385" y="54683"/>
                  </a:lnTo>
                  <a:lnTo>
                    <a:pt x="1096" y="66320"/>
                  </a:lnTo>
                  <a:lnTo>
                    <a:pt x="0" y="78131"/>
                  </a:lnTo>
                  <a:lnTo>
                    <a:pt x="40" y="89817"/>
                  </a:lnTo>
                  <a:lnTo>
                    <a:pt x="1031" y="101274"/>
                  </a:lnTo>
                  <a:lnTo>
                    <a:pt x="2758" y="112500"/>
                  </a:lnTo>
                  <a:lnTo>
                    <a:pt x="5038" y="123524"/>
                  </a:lnTo>
                  <a:lnTo>
                    <a:pt x="8043" y="134063"/>
                  </a:lnTo>
                  <a:lnTo>
                    <a:pt x="12269" y="143542"/>
                  </a:lnTo>
                  <a:lnTo>
                    <a:pt x="17888" y="151719"/>
                  </a:lnTo>
                  <a:lnTo>
                    <a:pt x="24611" y="158194"/>
                  </a:lnTo>
                  <a:lnTo>
                    <a:pt x="31887" y="162262"/>
                  </a:lnTo>
                  <a:lnTo>
                    <a:pt x="39336" y="163767"/>
                  </a:lnTo>
                  <a:lnTo>
                    <a:pt x="46777" y="162844"/>
                  </a:lnTo>
                  <a:lnTo>
                    <a:pt x="54146" y="159650"/>
                  </a:lnTo>
                  <a:lnTo>
                    <a:pt x="61427" y="154495"/>
                  </a:lnTo>
                  <a:lnTo>
                    <a:pt x="68468" y="147462"/>
                  </a:lnTo>
                  <a:lnTo>
                    <a:pt x="74977" y="138323"/>
                  </a:lnTo>
                  <a:lnTo>
                    <a:pt x="80835" y="127145"/>
                  </a:lnTo>
                  <a:lnTo>
                    <a:pt x="85921" y="114405"/>
                  </a:lnTo>
                  <a:lnTo>
                    <a:pt x="90040" y="100791"/>
                  </a:lnTo>
                  <a:lnTo>
                    <a:pt x="93184" y="86870"/>
                  </a:lnTo>
                  <a:lnTo>
                    <a:pt x="95626" y="75925"/>
                  </a:lnTo>
                  <a:lnTo>
                    <a:pt x="97695" y="71945"/>
                  </a:lnTo>
                  <a:lnTo>
                    <a:pt x="99592" y="73792"/>
                  </a:lnTo>
                  <a:lnTo>
                    <a:pt x="101601" y="79309"/>
                  </a:lnTo>
                  <a:lnTo>
                    <a:pt x="103874" y="87111"/>
                  </a:lnTo>
                  <a:lnTo>
                    <a:pt x="106437" y="96589"/>
                  </a:lnTo>
                  <a:lnTo>
                    <a:pt x="109263" y="107348"/>
                  </a:lnTo>
                  <a:lnTo>
                    <a:pt x="112626" y="118739"/>
                  </a:lnTo>
                  <a:lnTo>
                    <a:pt x="117090" y="129886"/>
                  </a:lnTo>
                  <a:lnTo>
                    <a:pt x="122869" y="140310"/>
                  </a:lnTo>
                  <a:lnTo>
                    <a:pt x="129869" y="149434"/>
                  </a:lnTo>
                  <a:lnTo>
                    <a:pt x="137862" y="156431"/>
                  </a:lnTo>
                  <a:lnTo>
                    <a:pt x="146596" y="161062"/>
                  </a:lnTo>
                  <a:lnTo>
                    <a:pt x="155409" y="163732"/>
                  </a:lnTo>
                  <a:lnTo>
                    <a:pt x="164105" y="165464"/>
                  </a:lnTo>
                  <a:lnTo>
                    <a:pt x="173443" y="166408"/>
                  </a:lnTo>
                  <a:lnTo>
                    <a:pt x="184898" y="1667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95278" y="534568"/>
              <a:ext cx="142961" cy="202449"/>
            </a:xfrm>
            <a:custGeom>
              <a:avLst/>
              <a:gdLst/>
              <a:ahLst/>
              <a:cxnLst/>
              <a:rect l="0" t="0" r="0" b="0"/>
              <a:pathLst>
                <a:path w="142961" h="202449">
                  <a:moveTo>
                    <a:pt x="69260" y="23442"/>
                  </a:moveTo>
                  <a:lnTo>
                    <a:pt x="66193" y="12109"/>
                  </a:lnTo>
                  <a:lnTo>
                    <a:pt x="62131" y="4821"/>
                  </a:lnTo>
                  <a:lnTo>
                    <a:pt x="56643" y="1002"/>
                  </a:lnTo>
                  <a:lnTo>
                    <a:pt x="50055" y="0"/>
                  </a:lnTo>
                  <a:lnTo>
                    <a:pt x="42906" y="1238"/>
                  </a:lnTo>
                  <a:lnTo>
                    <a:pt x="35566" y="4190"/>
                  </a:lnTo>
                  <a:lnTo>
                    <a:pt x="28379" y="8726"/>
                  </a:lnTo>
                  <a:lnTo>
                    <a:pt x="21719" y="15100"/>
                  </a:lnTo>
                  <a:lnTo>
                    <a:pt x="15733" y="23304"/>
                  </a:lnTo>
                  <a:lnTo>
                    <a:pt x="10548" y="33079"/>
                  </a:lnTo>
                  <a:lnTo>
                    <a:pt x="6356" y="44088"/>
                  </a:lnTo>
                  <a:lnTo>
                    <a:pt x="3168" y="56009"/>
                  </a:lnTo>
                  <a:lnTo>
                    <a:pt x="1009" y="68420"/>
                  </a:lnTo>
                  <a:lnTo>
                    <a:pt x="0" y="80818"/>
                  </a:lnTo>
                  <a:lnTo>
                    <a:pt x="103" y="92930"/>
                  </a:lnTo>
                  <a:lnTo>
                    <a:pt x="1306" y="104689"/>
                  </a:lnTo>
                  <a:lnTo>
                    <a:pt x="3709" y="116125"/>
                  </a:lnTo>
                  <a:lnTo>
                    <a:pt x="7250" y="127302"/>
                  </a:lnTo>
                  <a:lnTo>
                    <a:pt x="11745" y="138285"/>
                  </a:lnTo>
                  <a:lnTo>
                    <a:pt x="16980" y="149127"/>
                  </a:lnTo>
                  <a:lnTo>
                    <a:pt x="22763" y="159860"/>
                  </a:lnTo>
                  <a:lnTo>
                    <a:pt x="29102" y="170188"/>
                  </a:lnTo>
                  <a:lnTo>
                    <a:pt x="36190" y="179518"/>
                  </a:lnTo>
                  <a:lnTo>
                    <a:pt x="44069" y="187597"/>
                  </a:lnTo>
                  <a:lnTo>
                    <a:pt x="52648" y="194173"/>
                  </a:lnTo>
                  <a:lnTo>
                    <a:pt x="61785" y="198842"/>
                  </a:lnTo>
                  <a:lnTo>
                    <a:pt x="71336" y="201567"/>
                  </a:lnTo>
                  <a:lnTo>
                    <a:pt x="81020" y="202448"/>
                  </a:lnTo>
                  <a:lnTo>
                    <a:pt x="90441" y="201535"/>
                  </a:lnTo>
                  <a:lnTo>
                    <a:pt x="99401" y="199036"/>
                  </a:lnTo>
                  <a:lnTo>
                    <a:pt x="107777" y="195184"/>
                  </a:lnTo>
                  <a:lnTo>
                    <a:pt x="116363" y="189564"/>
                  </a:lnTo>
                  <a:lnTo>
                    <a:pt x="127026" y="179453"/>
                  </a:lnTo>
                  <a:lnTo>
                    <a:pt x="142960" y="160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91124" y="315854"/>
              <a:ext cx="31343" cy="410613"/>
            </a:xfrm>
            <a:custGeom>
              <a:avLst/>
              <a:gdLst/>
              <a:ahLst/>
              <a:cxnLst/>
              <a:rect l="0" t="0" r="0" b="0"/>
              <a:pathLst>
                <a:path w="31343" h="410613">
                  <a:moveTo>
                    <a:pt x="20814" y="0"/>
                  </a:moveTo>
                  <a:lnTo>
                    <a:pt x="15080" y="9003"/>
                  </a:lnTo>
                  <a:lnTo>
                    <a:pt x="10796" y="19270"/>
                  </a:lnTo>
                  <a:lnTo>
                    <a:pt x="7590" y="31863"/>
                  </a:lnTo>
                  <a:lnTo>
                    <a:pt x="5229" y="46736"/>
                  </a:lnTo>
                  <a:lnTo>
                    <a:pt x="3531" y="63829"/>
                  </a:lnTo>
                  <a:lnTo>
                    <a:pt x="2337" y="82869"/>
                  </a:lnTo>
                  <a:lnTo>
                    <a:pt x="1508" y="103306"/>
                  </a:lnTo>
                  <a:lnTo>
                    <a:pt x="939" y="124450"/>
                  </a:lnTo>
                  <a:lnTo>
                    <a:pt x="553" y="145836"/>
                  </a:lnTo>
                  <a:lnTo>
                    <a:pt x="290" y="166919"/>
                  </a:lnTo>
                  <a:lnTo>
                    <a:pt x="114" y="187001"/>
                  </a:lnTo>
                  <a:lnTo>
                    <a:pt x="0" y="205798"/>
                  </a:lnTo>
                  <a:lnTo>
                    <a:pt x="94" y="223217"/>
                  </a:lnTo>
                  <a:lnTo>
                    <a:pt x="689" y="239165"/>
                  </a:lnTo>
                  <a:lnTo>
                    <a:pt x="1907" y="253764"/>
                  </a:lnTo>
                  <a:lnTo>
                    <a:pt x="3709" y="267741"/>
                  </a:lnTo>
                  <a:lnTo>
                    <a:pt x="5989" y="282281"/>
                  </a:lnTo>
                  <a:lnTo>
                    <a:pt x="8635" y="297994"/>
                  </a:lnTo>
                  <a:lnTo>
                    <a:pt x="11546" y="314637"/>
                  </a:lnTo>
                  <a:lnTo>
                    <a:pt x="14645" y="331428"/>
                  </a:lnTo>
                  <a:lnTo>
                    <a:pt x="17872" y="347853"/>
                  </a:lnTo>
                  <a:lnTo>
                    <a:pt x="21032" y="363153"/>
                  </a:lnTo>
                  <a:lnTo>
                    <a:pt x="24109" y="377677"/>
                  </a:lnTo>
                  <a:lnTo>
                    <a:pt x="27373" y="392694"/>
                  </a:lnTo>
                  <a:lnTo>
                    <a:pt x="31342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64538" y="45272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0949" y="67"/>
                  </a:lnTo>
                  <a:lnTo>
                    <a:pt x="229820" y="707"/>
                  </a:lnTo>
                  <a:lnTo>
                    <a:pt x="218221" y="1999"/>
                  </a:lnTo>
                  <a:lnTo>
                    <a:pt x="206060" y="3686"/>
                  </a:lnTo>
                  <a:lnTo>
                    <a:pt x="193401" y="5354"/>
                  </a:lnTo>
                  <a:lnTo>
                    <a:pt x="180344" y="6767"/>
                  </a:lnTo>
                  <a:lnTo>
                    <a:pt x="166993" y="7866"/>
                  </a:lnTo>
                  <a:lnTo>
                    <a:pt x="153428" y="8676"/>
                  </a:lnTo>
                  <a:lnTo>
                    <a:pt x="139713" y="9260"/>
                  </a:lnTo>
                  <a:lnTo>
                    <a:pt x="125894" y="9838"/>
                  </a:lnTo>
                  <a:lnTo>
                    <a:pt x="112003" y="10767"/>
                  </a:lnTo>
                  <a:lnTo>
                    <a:pt x="98064" y="12207"/>
                  </a:lnTo>
                  <a:lnTo>
                    <a:pt x="84093" y="13989"/>
                  </a:lnTo>
                  <a:lnTo>
                    <a:pt x="70099" y="15725"/>
                  </a:lnTo>
                  <a:lnTo>
                    <a:pt x="56110" y="17187"/>
                  </a:lnTo>
                  <a:lnTo>
                    <a:pt x="42735" y="18322"/>
                  </a:lnTo>
                  <a:lnTo>
                    <a:pt x="29851" y="19281"/>
                  </a:lnTo>
                  <a:lnTo>
                    <a:pt x="16327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48808" y="631709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3" y="29846"/>
                  </a:lnTo>
                  <a:lnTo>
                    <a:pt x="7796" y="42478"/>
                  </a:lnTo>
                  <a:lnTo>
                    <a:pt x="8774" y="57370"/>
                  </a:lnTo>
                  <a:lnTo>
                    <a:pt x="9635" y="79186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48808" y="5053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55293" y="568538"/>
              <a:ext cx="105417" cy="150293"/>
            </a:xfrm>
            <a:custGeom>
              <a:avLst/>
              <a:gdLst/>
              <a:ahLst/>
              <a:cxnLst/>
              <a:rect l="0" t="0" r="0" b="0"/>
              <a:pathLst>
                <a:path w="105417" h="150293">
                  <a:moveTo>
                    <a:pt x="83028" y="0"/>
                  </a:moveTo>
                  <a:lnTo>
                    <a:pt x="71427" y="134"/>
                  </a:lnTo>
                  <a:lnTo>
                    <a:pt x="61579" y="1415"/>
                  </a:lnTo>
                  <a:lnTo>
                    <a:pt x="52573" y="4017"/>
                  </a:lnTo>
                  <a:lnTo>
                    <a:pt x="44131" y="8082"/>
                  </a:lnTo>
                  <a:lnTo>
                    <a:pt x="36103" y="14012"/>
                  </a:lnTo>
                  <a:lnTo>
                    <a:pt x="28386" y="21851"/>
                  </a:lnTo>
                  <a:lnTo>
                    <a:pt x="21054" y="31350"/>
                  </a:lnTo>
                  <a:lnTo>
                    <a:pt x="14352" y="42157"/>
                  </a:lnTo>
                  <a:lnTo>
                    <a:pt x="8375" y="53940"/>
                  </a:lnTo>
                  <a:lnTo>
                    <a:pt x="3548" y="66424"/>
                  </a:lnTo>
                  <a:lnTo>
                    <a:pt x="667" y="79402"/>
                  </a:lnTo>
                  <a:lnTo>
                    <a:pt x="0" y="92707"/>
                  </a:lnTo>
                  <a:lnTo>
                    <a:pt x="1501" y="105741"/>
                  </a:lnTo>
                  <a:lnTo>
                    <a:pt x="5094" y="117508"/>
                  </a:lnTo>
                  <a:lnTo>
                    <a:pt x="10515" y="127562"/>
                  </a:lnTo>
                  <a:lnTo>
                    <a:pt x="17558" y="135804"/>
                  </a:lnTo>
                  <a:lnTo>
                    <a:pt x="26173" y="142206"/>
                  </a:lnTo>
                  <a:lnTo>
                    <a:pt x="36175" y="146943"/>
                  </a:lnTo>
                  <a:lnTo>
                    <a:pt x="46973" y="149839"/>
                  </a:lnTo>
                  <a:lnTo>
                    <a:pt x="57679" y="150292"/>
                  </a:lnTo>
                  <a:lnTo>
                    <a:pt x="67798" y="148193"/>
                  </a:lnTo>
                  <a:lnTo>
                    <a:pt x="77047" y="143853"/>
                  </a:lnTo>
                  <a:lnTo>
                    <a:pt x="85187" y="137736"/>
                  </a:lnTo>
                  <a:lnTo>
                    <a:pt x="92207" y="130286"/>
                  </a:lnTo>
                  <a:lnTo>
                    <a:pt x="97938" y="121710"/>
                  </a:lnTo>
                  <a:lnTo>
                    <a:pt x="101974" y="111985"/>
                  </a:lnTo>
                  <a:lnTo>
                    <a:pt x="104251" y="101201"/>
                  </a:lnTo>
                  <a:lnTo>
                    <a:pt x="105152" y="89958"/>
                  </a:lnTo>
                  <a:lnTo>
                    <a:pt x="105416" y="78075"/>
                  </a:lnTo>
                  <a:lnTo>
                    <a:pt x="105065" y="63394"/>
                  </a:lnTo>
                  <a:lnTo>
                    <a:pt x="104085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80435" y="545369"/>
              <a:ext cx="175131" cy="170569"/>
            </a:xfrm>
            <a:custGeom>
              <a:avLst/>
              <a:gdLst/>
              <a:ahLst/>
              <a:cxnLst/>
              <a:rect l="0" t="0" r="0" b="0"/>
              <a:pathLst>
                <a:path w="175131" h="170569">
                  <a:moveTo>
                    <a:pt x="0" y="23169"/>
                  </a:moveTo>
                  <a:lnTo>
                    <a:pt x="5867" y="34904"/>
                  </a:lnTo>
                  <a:lnTo>
                    <a:pt x="11432" y="46033"/>
                  </a:lnTo>
                  <a:lnTo>
                    <a:pt x="17227" y="57632"/>
                  </a:lnTo>
                  <a:lnTo>
                    <a:pt x="23134" y="69793"/>
                  </a:lnTo>
                  <a:lnTo>
                    <a:pt x="28816" y="82453"/>
                  </a:lnTo>
                  <a:lnTo>
                    <a:pt x="34092" y="95504"/>
                  </a:lnTo>
                  <a:lnTo>
                    <a:pt x="38942" y="108684"/>
                  </a:lnTo>
                  <a:lnTo>
                    <a:pt x="43427" y="121600"/>
                  </a:lnTo>
                  <a:lnTo>
                    <a:pt x="47605" y="133992"/>
                  </a:lnTo>
                  <a:lnTo>
                    <a:pt x="50718" y="143375"/>
                  </a:lnTo>
                  <a:lnTo>
                    <a:pt x="51785" y="146687"/>
                  </a:lnTo>
                  <a:lnTo>
                    <a:pt x="51177" y="144954"/>
                  </a:lnTo>
                  <a:lnTo>
                    <a:pt x="49477" y="139743"/>
                  </a:lnTo>
                  <a:lnTo>
                    <a:pt x="47101" y="132002"/>
                  </a:lnTo>
                  <a:lnTo>
                    <a:pt x="44317" y="122387"/>
                  </a:lnTo>
                  <a:lnTo>
                    <a:pt x="41611" y="111248"/>
                  </a:lnTo>
                  <a:lnTo>
                    <a:pt x="39694" y="98669"/>
                  </a:lnTo>
                  <a:lnTo>
                    <a:pt x="38887" y="84822"/>
                  </a:lnTo>
                  <a:lnTo>
                    <a:pt x="39327" y="70276"/>
                  </a:lnTo>
                  <a:lnTo>
                    <a:pt x="41142" y="55893"/>
                  </a:lnTo>
                  <a:lnTo>
                    <a:pt x="44261" y="42160"/>
                  </a:lnTo>
                  <a:lnTo>
                    <a:pt x="48796" y="29668"/>
                  </a:lnTo>
                  <a:lnTo>
                    <a:pt x="55113" y="19261"/>
                  </a:lnTo>
                  <a:lnTo>
                    <a:pt x="63245" y="11198"/>
                  </a:lnTo>
                  <a:lnTo>
                    <a:pt x="72789" y="5411"/>
                  </a:lnTo>
                  <a:lnTo>
                    <a:pt x="83104" y="1795"/>
                  </a:lnTo>
                  <a:lnTo>
                    <a:pt x="93738" y="65"/>
                  </a:lnTo>
                  <a:lnTo>
                    <a:pt x="104299" y="0"/>
                  </a:lnTo>
                  <a:lnTo>
                    <a:pt x="114384" y="1534"/>
                  </a:lnTo>
                  <a:lnTo>
                    <a:pt x="123823" y="4490"/>
                  </a:lnTo>
                  <a:lnTo>
                    <a:pt x="132482" y="8760"/>
                  </a:lnTo>
                  <a:lnTo>
                    <a:pt x="140160" y="14374"/>
                  </a:lnTo>
                  <a:lnTo>
                    <a:pt x="146847" y="21225"/>
                  </a:lnTo>
                  <a:lnTo>
                    <a:pt x="152678" y="29096"/>
                  </a:lnTo>
                  <a:lnTo>
                    <a:pt x="157838" y="37750"/>
                  </a:lnTo>
                  <a:lnTo>
                    <a:pt x="162493" y="46982"/>
                  </a:lnTo>
                  <a:lnTo>
                    <a:pt x="166621" y="56791"/>
                  </a:lnTo>
                  <a:lnTo>
                    <a:pt x="170023" y="67360"/>
                  </a:lnTo>
                  <a:lnTo>
                    <a:pt x="172640" y="78726"/>
                  </a:lnTo>
                  <a:lnTo>
                    <a:pt x="174399" y="90630"/>
                  </a:lnTo>
                  <a:lnTo>
                    <a:pt x="175130" y="102621"/>
                  </a:lnTo>
                  <a:lnTo>
                    <a:pt x="174847" y="114418"/>
                  </a:lnTo>
                  <a:lnTo>
                    <a:pt x="173853" y="125678"/>
                  </a:lnTo>
                  <a:lnTo>
                    <a:pt x="172555" y="137117"/>
                  </a:lnTo>
                  <a:lnTo>
                    <a:pt x="170839" y="150854"/>
                  </a:lnTo>
                  <a:lnTo>
                    <a:pt x="168456" y="1705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12623" y="511292"/>
              <a:ext cx="162408" cy="212264"/>
            </a:xfrm>
            <a:custGeom>
              <a:avLst/>
              <a:gdLst/>
              <a:ahLst/>
              <a:cxnLst/>
              <a:rect l="0" t="0" r="0" b="0"/>
              <a:pathLst>
                <a:path w="162408" h="212264">
                  <a:moveTo>
                    <a:pt x="115253" y="4604"/>
                  </a:moveTo>
                  <a:lnTo>
                    <a:pt x="106317" y="1804"/>
                  </a:lnTo>
                  <a:lnTo>
                    <a:pt x="96690" y="302"/>
                  </a:lnTo>
                  <a:lnTo>
                    <a:pt x="85407" y="0"/>
                  </a:lnTo>
                  <a:lnTo>
                    <a:pt x="72912" y="852"/>
                  </a:lnTo>
                  <a:lnTo>
                    <a:pt x="60080" y="2969"/>
                  </a:lnTo>
                  <a:lnTo>
                    <a:pt x="47472" y="6295"/>
                  </a:lnTo>
                  <a:lnTo>
                    <a:pt x="35607" y="10803"/>
                  </a:lnTo>
                  <a:lnTo>
                    <a:pt x="25109" y="16571"/>
                  </a:lnTo>
                  <a:lnTo>
                    <a:pt x="16179" y="23522"/>
                  </a:lnTo>
                  <a:lnTo>
                    <a:pt x="9000" y="31459"/>
                  </a:lnTo>
                  <a:lnTo>
                    <a:pt x="3913" y="40156"/>
                  </a:lnTo>
                  <a:lnTo>
                    <a:pt x="904" y="49403"/>
                  </a:lnTo>
                  <a:lnTo>
                    <a:pt x="0" y="58713"/>
                  </a:lnTo>
                  <a:lnTo>
                    <a:pt x="1429" y="67350"/>
                  </a:lnTo>
                  <a:lnTo>
                    <a:pt x="5090" y="74960"/>
                  </a:lnTo>
                  <a:lnTo>
                    <a:pt x="10632" y="81220"/>
                  </a:lnTo>
                  <a:lnTo>
                    <a:pt x="17631" y="85676"/>
                  </a:lnTo>
                  <a:lnTo>
                    <a:pt x="25709" y="88268"/>
                  </a:lnTo>
                  <a:lnTo>
                    <a:pt x="34723" y="89400"/>
                  </a:lnTo>
                  <a:lnTo>
                    <a:pt x="44750" y="89720"/>
                  </a:lnTo>
                  <a:lnTo>
                    <a:pt x="55749" y="89690"/>
                  </a:lnTo>
                  <a:lnTo>
                    <a:pt x="67404" y="89709"/>
                  </a:lnTo>
                  <a:lnTo>
                    <a:pt x="79228" y="90189"/>
                  </a:lnTo>
                  <a:lnTo>
                    <a:pt x="90918" y="91302"/>
                  </a:lnTo>
                  <a:lnTo>
                    <a:pt x="102208" y="93187"/>
                  </a:lnTo>
                  <a:lnTo>
                    <a:pt x="112790" y="96049"/>
                  </a:lnTo>
                  <a:lnTo>
                    <a:pt x="122568" y="99903"/>
                  </a:lnTo>
                  <a:lnTo>
                    <a:pt x="131456" y="104778"/>
                  </a:lnTo>
                  <a:lnTo>
                    <a:pt x="139288" y="110799"/>
                  </a:lnTo>
                  <a:lnTo>
                    <a:pt x="146072" y="117927"/>
                  </a:lnTo>
                  <a:lnTo>
                    <a:pt x="151800" y="126154"/>
                  </a:lnTo>
                  <a:lnTo>
                    <a:pt x="156356" y="135578"/>
                  </a:lnTo>
                  <a:lnTo>
                    <a:pt x="159785" y="146131"/>
                  </a:lnTo>
                  <a:lnTo>
                    <a:pt x="161937" y="157302"/>
                  </a:lnTo>
                  <a:lnTo>
                    <a:pt x="162407" y="168259"/>
                  </a:lnTo>
                  <a:lnTo>
                    <a:pt x="161121" y="178541"/>
                  </a:lnTo>
                  <a:lnTo>
                    <a:pt x="157969" y="187730"/>
                  </a:lnTo>
                  <a:lnTo>
                    <a:pt x="152655" y="195298"/>
                  </a:lnTo>
                  <a:lnTo>
                    <a:pt x="145226" y="201125"/>
                  </a:lnTo>
                  <a:lnTo>
                    <a:pt x="136001" y="205410"/>
                  </a:lnTo>
                  <a:lnTo>
                    <a:pt x="125376" y="208468"/>
                  </a:lnTo>
                  <a:lnTo>
                    <a:pt x="113718" y="210602"/>
                  </a:lnTo>
                  <a:lnTo>
                    <a:pt x="101488" y="211903"/>
                  </a:lnTo>
                  <a:lnTo>
                    <a:pt x="89211" y="212263"/>
                  </a:lnTo>
                  <a:lnTo>
                    <a:pt x="77191" y="211693"/>
                  </a:lnTo>
                  <a:lnTo>
                    <a:pt x="65765" y="210292"/>
                  </a:lnTo>
                  <a:lnTo>
                    <a:pt x="54190" y="207926"/>
                  </a:lnTo>
                  <a:lnTo>
                    <a:pt x="40332" y="203268"/>
                  </a:lnTo>
                  <a:lnTo>
                    <a:pt x="20496" y="194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66073" y="371388"/>
              <a:ext cx="143110" cy="239265"/>
            </a:xfrm>
            <a:custGeom>
              <a:avLst/>
              <a:gdLst/>
              <a:ahLst/>
              <a:cxnLst/>
              <a:rect l="0" t="0" r="0" b="0"/>
              <a:pathLst>
                <a:path w="143110" h="239265">
                  <a:moveTo>
                    <a:pt x="9201" y="49751"/>
                  </a:moveTo>
                  <a:lnTo>
                    <a:pt x="3602" y="41017"/>
                  </a:lnTo>
                  <a:lnTo>
                    <a:pt x="599" y="33311"/>
                  </a:lnTo>
                  <a:lnTo>
                    <a:pt x="0" y="25918"/>
                  </a:lnTo>
                  <a:lnTo>
                    <a:pt x="1876" y="19002"/>
                  </a:lnTo>
                  <a:lnTo>
                    <a:pt x="6757" y="13120"/>
                  </a:lnTo>
                  <a:lnTo>
                    <a:pt x="14650" y="8501"/>
                  </a:lnTo>
                  <a:lnTo>
                    <a:pt x="24972" y="5062"/>
                  </a:lnTo>
                  <a:lnTo>
                    <a:pt x="36860" y="2588"/>
                  </a:lnTo>
                  <a:lnTo>
                    <a:pt x="49654" y="858"/>
                  </a:lnTo>
                  <a:lnTo>
                    <a:pt x="62797" y="0"/>
                  </a:lnTo>
                  <a:lnTo>
                    <a:pt x="75757" y="473"/>
                  </a:lnTo>
                  <a:lnTo>
                    <a:pt x="88279" y="2419"/>
                  </a:lnTo>
                  <a:lnTo>
                    <a:pt x="100158" y="5691"/>
                  </a:lnTo>
                  <a:lnTo>
                    <a:pt x="111150" y="10029"/>
                  </a:lnTo>
                  <a:lnTo>
                    <a:pt x="121201" y="15179"/>
                  </a:lnTo>
                  <a:lnTo>
                    <a:pt x="129936" y="21246"/>
                  </a:lnTo>
                  <a:lnTo>
                    <a:pt x="136602" y="28675"/>
                  </a:lnTo>
                  <a:lnTo>
                    <a:pt x="140969" y="37589"/>
                  </a:lnTo>
                  <a:lnTo>
                    <a:pt x="143105" y="47506"/>
                  </a:lnTo>
                  <a:lnTo>
                    <a:pt x="143109" y="57548"/>
                  </a:lnTo>
                  <a:lnTo>
                    <a:pt x="141257" y="67184"/>
                  </a:lnTo>
                  <a:lnTo>
                    <a:pt x="137762" y="76093"/>
                  </a:lnTo>
                  <a:lnTo>
                    <a:pt x="132684" y="83997"/>
                  </a:lnTo>
                  <a:lnTo>
                    <a:pt x="126200" y="90868"/>
                  </a:lnTo>
                  <a:lnTo>
                    <a:pt x="118578" y="97007"/>
                  </a:lnTo>
                  <a:lnTo>
                    <a:pt x="110091" y="102913"/>
                  </a:lnTo>
                  <a:lnTo>
                    <a:pt x="100981" y="108895"/>
                  </a:lnTo>
                  <a:lnTo>
                    <a:pt x="91595" y="115069"/>
                  </a:lnTo>
                  <a:lnTo>
                    <a:pt x="82373" y="121449"/>
                  </a:lnTo>
                  <a:lnTo>
                    <a:pt x="73553" y="128012"/>
                  </a:lnTo>
                  <a:lnTo>
                    <a:pt x="65495" y="135047"/>
                  </a:lnTo>
                  <a:lnTo>
                    <a:pt x="58760" y="143134"/>
                  </a:lnTo>
                  <a:lnTo>
                    <a:pt x="53534" y="152498"/>
                  </a:lnTo>
                  <a:lnTo>
                    <a:pt x="49838" y="162888"/>
                  </a:lnTo>
                  <a:lnTo>
                    <a:pt x="47715" y="173780"/>
                  </a:lnTo>
                  <a:lnTo>
                    <a:pt x="47032" y="184800"/>
                  </a:lnTo>
                  <a:lnTo>
                    <a:pt x="47753" y="195518"/>
                  </a:lnTo>
                  <a:lnTo>
                    <a:pt x="50318" y="206527"/>
                  </a:lnTo>
                  <a:lnTo>
                    <a:pt x="57183" y="219904"/>
                  </a:lnTo>
                  <a:lnTo>
                    <a:pt x="72373" y="239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48974" y="726466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 rot="280188">
            <a:off x="421138" y="1537158"/>
            <a:ext cx="2411025" cy="610654"/>
            <a:chOff x="421138" y="1537158"/>
            <a:chExt cx="2411025" cy="610654"/>
          </a:xfrm>
        </p:grpSpPr>
        <p:sp>
          <p:nvSpPr>
            <p:cNvPr id="43" name="Freeform 42"/>
            <p:cNvSpPr/>
            <p:nvPr/>
          </p:nvSpPr>
          <p:spPr>
            <a:xfrm>
              <a:off x="610652" y="161085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20990" y="11668"/>
                  </a:lnTo>
                  <a:lnTo>
                    <a:pt x="20350" y="22157"/>
                  </a:lnTo>
                  <a:lnTo>
                    <a:pt x="19058" y="32463"/>
                  </a:lnTo>
                  <a:lnTo>
                    <a:pt x="17371" y="42937"/>
                  </a:lnTo>
                  <a:lnTo>
                    <a:pt x="15703" y="53929"/>
                  </a:lnTo>
                  <a:lnTo>
                    <a:pt x="14289" y="65586"/>
                  </a:lnTo>
                  <a:lnTo>
                    <a:pt x="13191" y="78358"/>
                  </a:lnTo>
                  <a:lnTo>
                    <a:pt x="12381" y="93057"/>
                  </a:lnTo>
                  <a:lnTo>
                    <a:pt x="11801" y="109939"/>
                  </a:lnTo>
                  <a:lnTo>
                    <a:pt x="11396" y="128311"/>
                  </a:lnTo>
                  <a:lnTo>
                    <a:pt x="11116" y="146866"/>
                  </a:lnTo>
                  <a:lnTo>
                    <a:pt x="10925" y="164830"/>
                  </a:lnTo>
                  <a:lnTo>
                    <a:pt x="10795" y="182296"/>
                  </a:lnTo>
                  <a:lnTo>
                    <a:pt x="10707" y="199922"/>
                  </a:lnTo>
                  <a:lnTo>
                    <a:pt x="10648" y="218103"/>
                  </a:lnTo>
                  <a:lnTo>
                    <a:pt x="10608" y="236601"/>
                  </a:lnTo>
                  <a:lnTo>
                    <a:pt x="10582" y="254734"/>
                  </a:lnTo>
                  <a:lnTo>
                    <a:pt x="10560" y="272120"/>
                  </a:lnTo>
                  <a:lnTo>
                    <a:pt x="10375" y="288542"/>
                  </a:lnTo>
                  <a:lnTo>
                    <a:pt x="9719" y="303799"/>
                  </a:lnTo>
                  <a:lnTo>
                    <a:pt x="8465" y="317895"/>
                  </a:lnTo>
                  <a:lnTo>
                    <a:pt x="6800" y="330554"/>
                  </a:lnTo>
                  <a:lnTo>
                    <a:pt x="4970" y="342364"/>
                  </a:lnTo>
                  <a:lnTo>
                    <a:pt x="2814" y="35436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4310" y="1538804"/>
              <a:ext cx="352011" cy="509616"/>
            </a:xfrm>
            <a:custGeom>
              <a:avLst/>
              <a:gdLst/>
              <a:ahLst/>
              <a:cxnLst/>
              <a:rect l="0" t="0" r="0" b="0"/>
              <a:pathLst>
                <a:path w="352011" h="509616">
                  <a:moveTo>
                    <a:pt x="42114" y="93111"/>
                  </a:moveTo>
                  <a:lnTo>
                    <a:pt x="42248" y="81443"/>
                  </a:lnTo>
                  <a:lnTo>
                    <a:pt x="43528" y="70954"/>
                  </a:lnTo>
                  <a:lnTo>
                    <a:pt x="46126" y="60661"/>
                  </a:lnTo>
                  <a:lnTo>
                    <a:pt x="50018" y="50706"/>
                  </a:lnTo>
                  <a:lnTo>
                    <a:pt x="55300" y="41659"/>
                  </a:lnTo>
                  <a:lnTo>
                    <a:pt x="61886" y="33775"/>
                  </a:lnTo>
                  <a:lnTo>
                    <a:pt x="69559" y="26998"/>
                  </a:lnTo>
                  <a:lnTo>
                    <a:pt x="78069" y="21133"/>
                  </a:lnTo>
                  <a:lnTo>
                    <a:pt x="87201" y="15970"/>
                  </a:lnTo>
                  <a:lnTo>
                    <a:pt x="96940" y="11484"/>
                  </a:lnTo>
                  <a:lnTo>
                    <a:pt x="107461" y="7836"/>
                  </a:lnTo>
                  <a:lnTo>
                    <a:pt x="118799" y="5044"/>
                  </a:lnTo>
                  <a:lnTo>
                    <a:pt x="130854" y="2998"/>
                  </a:lnTo>
                  <a:lnTo>
                    <a:pt x="143478" y="1541"/>
                  </a:lnTo>
                  <a:lnTo>
                    <a:pt x="156528" y="528"/>
                  </a:lnTo>
                  <a:lnTo>
                    <a:pt x="169885" y="0"/>
                  </a:lnTo>
                  <a:lnTo>
                    <a:pt x="183457" y="170"/>
                  </a:lnTo>
                  <a:lnTo>
                    <a:pt x="197170" y="1103"/>
                  </a:lnTo>
                  <a:lnTo>
                    <a:pt x="210649" y="2882"/>
                  </a:lnTo>
                  <a:lnTo>
                    <a:pt x="223247" y="5680"/>
                  </a:lnTo>
                  <a:lnTo>
                    <a:pt x="234682" y="9490"/>
                  </a:lnTo>
                  <a:lnTo>
                    <a:pt x="245005" y="14168"/>
                  </a:lnTo>
                  <a:lnTo>
                    <a:pt x="254407" y="19524"/>
                  </a:lnTo>
                  <a:lnTo>
                    <a:pt x="263095" y="25394"/>
                  </a:lnTo>
                  <a:lnTo>
                    <a:pt x="270931" y="31961"/>
                  </a:lnTo>
                  <a:lnTo>
                    <a:pt x="277451" y="39733"/>
                  </a:lnTo>
                  <a:lnTo>
                    <a:pt x="282501" y="48890"/>
                  </a:lnTo>
                  <a:lnTo>
                    <a:pt x="286063" y="59312"/>
                  </a:lnTo>
                  <a:lnTo>
                    <a:pt x="288088" y="70757"/>
                  </a:lnTo>
                  <a:lnTo>
                    <a:pt x="288707" y="82971"/>
                  </a:lnTo>
                  <a:lnTo>
                    <a:pt x="288175" y="95578"/>
                  </a:lnTo>
                  <a:lnTo>
                    <a:pt x="286763" y="108108"/>
                  </a:lnTo>
                  <a:lnTo>
                    <a:pt x="284699" y="120308"/>
                  </a:lnTo>
                  <a:lnTo>
                    <a:pt x="281841" y="132126"/>
                  </a:lnTo>
                  <a:lnTo>
                    <a:pt x="277713" y="143601"/>
                  </a:lnTo>
                  <a:lnTo>
                    <a:pt x="272160" y="154800"/>
                  </a:lnTo>
                  <a:lnTo>
                    <a:pt x="265482" y="165627"/>
                  </a:lnTo>
                  <a:lnTo>
                    <a:pt x="258235" y="175832"/>
                  </a:lnTo>
                  <a:lnTo>
                    <a:pt x="250801" y="185325"/>
                  </a:lnTo>
                  <a:lnTo>
                    <a:pt x="243201" y="194005"/>
                  </a:lnTo>
                  <a:lnTo>
                    <a:pt x="235193" y="201691"/>
                  </a:lnTo>
                  <a:lnTo>
                    <a:pt x="226735" y="208341"/>
                  </a:lnTo>
                  <a:lnTo>
                    <a:pt x="220491" y="212820"/>
                  </a:lnTo>
                  <a:lnTo>
                    <a:pt x="219664" y="214643"/>
                  </a:lnTo>
                  <a:lnTo>
                    <a:pt x="223221" y="215874"/>
                  </a:lnTo>
                  <a:lnTo>
                    <a:pt x="229923" y="217415"/>
                  </a:lnTo>
                  <a:lnTo>
                    <a:pt x="238874" y="219434"/>
                  </a:lnTo>
                  <a:lnTo>
                    <a:pt x="249251" y="222205"/>
                  </a:lnTo>
                  <a:lnTo>
                    <a:pt x="260265" y="226249"/>
                  </a:lnTo>
                  <a:lnTo>
                    <a:pt x="271437" y="231738"/>
                  </a:lnTo>
                  <a:lnTo>
                    <a:pt x="282392" y="238538"/>
                  </a:lnTo>
                  <a:lnTo>
                    <a:pt x="292756" y="246396"/>
                  </a:lnTo>
                  <a:lnTo>
                    <a:pt x="302396" y="255056"/>
                  </a:lnTo>
                  <a:lnTo>
                    <a:pt x="311363" y="264464"/>
                  </a:lnTo>
                  <a:lnTo>
                    <a:pt x="319781" y="274756"/>
                  </a:lnTo>
                  <a:lnTo>
                    <a:pt x="327773" y="285937"/>
                  </a:lnTo>
                  <a:lnTo>
                    <a:pt x="335126" y="297885"/>
                  </a:lnTo>
                  <a:lnTo>
                    <a:pt x="341314" y="310436"/>
                  </a:lnTo>
                  <a:lnTo>
                    <a:pt x="346138" y="323437"/>
                  </a:lnTo>
                  <a:lnTo>
                    <a:pt x="349547" y="336761"/>
                  </a:lnTo>
                  <a:lnTo>
                    <a:pt x="351468" y="350312"/>
                  </a:lnTo>
                  <a:lnTo>
                    <a:pt x="352010" y="364014"/>
                  </a:lnTo>
                  <a:lnTo>
                    <a:pt x="351085" y="377656"/>
                  </a:lnTo>
                  <a:lnTo>
                    <a:pt x="348346" y="390896"/>
                  </a:lnTo>
                  <a:lnTo>
                    <a:pt x="343763" y="403580"/>
                  </a:lnTo>
                  <a:lnTo>
                    <a:pt x="337585" y="415725"/>
                  </a:lnTo>
                  <a:lnTo>
                    <a:pt x="330152" y="427422"/>
                  </a:lnTo>
                  <a:lnTo>
                    <a:pt x="321783" y="438769"/>
                  </a:lnTo>
                  <a:lnTo>
                    <a:pt x="312742" y="449696"/>
                  </a:lnTo>
                  <a:lnTo>
                    <a:pt x="303228" y="459968"/>
                  </a:lnTo>
                  <a:lnTo>
                    <a:pt x="293379" y="469505"/>
                  </a:lnTo>
                  <a:lnTo>
                    <a:pt x="282969" y="478215"/>
                  </a:lnTo>
                  <a:lnTo>
                    <a:pt x="271456" y="485920"/>
                  </a:lnTo>
                  <a:lnTo>
                    <a:pt x="258636" y="492617"/>
                  </a:lnTo>
                  <a:lnTo>
                    <a:pt x="244770" y="498283"/>
                  </a:lnTo>
                  <a:lnTo>
                    <a:pt x="230390" y="502799"/>
                  </a:lnTo>
                  <a:lnTo>
                    <a:pt x="215866" y="506204"/>
                  </a:lnTo>
                  <a:lnTo>
                    <a:pt x="201368" y="508509"/>
                  </a:lnTo>
                  <a:lnTo>
                    <a:pt x="186955" y="509615"/>
                  </a:lnTo>
                  <a:lnTo>
                    <a:pt x="172629" y="509582"/>
                  </a:lnTo>
                  <a:lnTo>
                    <a:pt x="158212" y="508595"/>
                  </a:lnTo>
                  <a:lnTo>
                    <a:pt x="143379" y="506871"/>
                  </a:lnTo>
                  <a:lnTo>
                    <a:pt x="127992" y="504606"/>
                  </a:lnTo>
                  <a:lnTo>
                    <a:pt x="112231" y="502122"/>
                  </a:lnTo>
                  <a:lnTo>
                    <a:pt x="96498" y="499841"/>
                  </a:lnTo>
                  <a:lnTo>
                    <a:pt x="81034" y="497978"/>
                  </a:lnTo>
                  <a:lnTo>
                    <a:pt x="66118" y="496556"/>
                  </a:lnTo>
                  <a:lnTo>
                    <a:pt x="50471" y="495365"/>
                  </a:lnTo>
                  <a:lnTo>
                    <a:pt x="30484" y="494304"/>
                  </a:lnTo>
                  <a:lnTo>
                    <a:pt x="0" y="493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8410" y="1779314"/>
              <a:ext cx="195368" cy="194556"/>
            </a:xfrm>
            <a:custGeom>
              <a:avLst/>
              <a:gdLst/>
              <a:ahLst/>
              <a:cxnLst/>
              <a:rect l="0" t="0" r="0" b="0"/>
              <a:pathLst>
                <a:path w="195368" h="194556">
                  <a:moveTo>
                    <a:pt x="90210" y="0"/>
                  </a:moveTo>
                  <a:lnTo>
                    <a:pt x="81409" y="5867"/>
                  </a:lnTo>
                  <a:lnTo>
                    <a:pt x="73063" y="11432"/>
                  </a:lnTo>
                  <a:lnTo>
                    <a:pt x="64368" y="17231"/>
                  </a:lnTo>
                  <a:lnTo>
                    <a:pt x="55420" y="23311"/>
                  </a:lnTo>
                  <a:lnTo>
                    <a:pt x="46574" y="29641"/>
                  </a:lnTo>
                  <a:lnTo>
                    <a:pt x="38039" y="36174"/>
                  </a:lnTo>
                  <a:lnTo>
                    <a:pt x="30024" y="43023"/>
                  </a:lnTo>
                  <a:lnTo>
                    <a:pt x="22795" y="50454"/>
                  </a:lnTo>
                  <a:lnTo>
                    <a:pt x="16422" y="58569"/>
                  </a:lnTo>
                  <a:lnTo>
                    <a:pt x="10975" y="67477"/>
                  </a:lnTo>
                  <a:lnTo>
                    <a:pt x="6606" y="77367"/>
                  </a:lnTo>
                  <a:lnTo>
                    <a:pt x="3300" y="88241"/>
                  </a:lnTo>
                  <a:lnTo>
                    <a:pt x="1062" y="99798"/>
                  </a:lnTo>
                  <a:lnTo>
                    <a:pt x="0" y="111547"/>
                  </a:lnTo>
                  <a:lnTo>
                    <a:pt x="72" y="123183"/>
                  </a:lnTo>
                  <a:lnTo>
                    <a:pt x="1424" y="134435"/>
                  </a:lnTo>
                  <a:lnTo>
                    <a:pt x="4459" y="144991"/>
                  </a:lnTo>
                  <a:lnTo>
                    <a:pt x="9248" y="154751"/>
                  </a:lnTo>
                  <a:lnTo>
                    <a:pt x="15735" y="163627"/>
                  </a:lnTo>
                  <a:lnTo>
                    <a:pt x="23909" y="171450"/>
                  </a:lnTo>
                  <a:lnTo>
                    <a:pt x="33598" y="178230"/>
                  </a:lnTo>
                  <a:lnTo>
                    <a:pt x="44679" y="183953"/>
                  </a:lnTo>
                  <a:lnTo>
                    <a:pt x="57165" y="188508"/>
                  </a:lnTo>
                  <a:lnTo>
                    <a:pt x="70924" y="191936"/>
                  </a:lnTo>
                  <a:lnTo>
                    <a:pt x="85399" y="194086"/>
                  </a:lnTo>
                  <a:lnTo>
                    <a:pt x="99728" y="194555"/>
                  </a:lnTo>
                  <a:lnTo>
                    <a:pt x="113436" y="193277"/>
                  </a:lnTo>
                  <a:lnTo>
                    <a:pt x="126418" y="190470"/>
                  </a:lnTo>
                  <a:lnTo>
                    <a:pt x="138750" y="186453"/>
                  </a:lnTo>
                  <a:lnTo>
                    <a:pt x="150556" y="181526"/>
                  </a:lnTo>
                  <a:lnTo>
                    <a:pt x="161637" y="175779"/>
                  </a:lnTo>
                  <a:lnTo>
                    <a:pt x="171489" y="169098"/>
                  </a:lnTo>
                  <a:lnTo>
                    <a:pt x="179925" y="161486"/>
                  </a:lnTo>
                  <a:lnTo>
                    <a:pt x="186743" y="152748"/>
                  </a:lnTo>
                  <a:lnTo>
                    <a:pt x="191576" y="142440"/>
                  </a:lnTo>
                  <a:lnTo>
                    <a:pt x="194412" y="130467"/>
                  </a:lnTo>
                  <a:lnTo>
                    <a:pt x="195367" y="117188"/>
                  </a:lnTo>
                  <a:lnTo>
                    <a:pt x="194504" y="103211"/>
                  </a:lnTo>
                  <a:lnTo>
                    <a:pt x="192034" y="88970"/>
                  </a:lnTo>
                  <a:lnTo>
                    <a:pt x="188107" y="75003"/>
                  </a:lnTo>
                  <a:lnTo>
                    <a:pt x="182731" y="62011"/>
                  </a:lnTo>
                  <a:lnTo>
                    <a:pt x="176039" y="50293"/>
                  </a:lnTo>
                  <a:lnTo>
                    <a:pt x="168106" y="40274"/>
                  </a:lnTo>
                  <a:lnTo>
                    <a:pt x="158879" y="32666"/>
                  </a:lnTo>
                  <a:lnTo>
                    <a:pt x="148449" y="27629"/>
                  </a:lnTo>
                  <a:lnTo>
                    <a:pt x="137021" y="25024"/>
                  </a:lnTo>
                  <a:lnTo>
                    <a:pt x="124826" y="24697"/>
                  </a:lnTo>
                  <a:lnTo>
                    <a:pt x="112077" y="26323"/>
                  </a:lnTo>
                  <a:lnTo>
                    <a:pt x="99263" y="29496"/>
                  </a:lnTo>
                  <a:lnTo>
                    <a:pt x="87120" y="33825"/>
                  </a:lnTo>
                  <a:lnTo>
                    <a:pt x="76003" y="38979"/>
                  </a:lnTo>
                  <a:lnTo>
                    <a:pt x="66203" y="44406"/>
                  </a:lnTo>
                  <a:lnTo>
                    <a:pt x="57171" y="49856"/>
                  </a:lnTo>
                  <a:lnTo>
                    <a:pt x="48116" y="55801"/>
                  </a:lnTo>
                  <a:lnTo>
                    <a:pt x="3756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05436" y="1789842"/>
              <a:ext cx="149249" cy="179905"/>
            </a:xfrm>
            <a:custGeom>
              <a:avLst/>
              <a:gdLst/>
              <a:ahLst/>
              <a:cxnLst/>
              <a:rect l="0" t="0" r="0" b="0"/>
              <a:pathLst>
                <a:path w="149249" h="179905">
                  <a:moveTo>
                    <a:pt x="105340" y="0"/>
                  </a:moveTo>
                  <a:lnTo>
                    <a:pt x="93672" y="3001"/>
                  </a:lnTo>
                  <a:lnTo>
                    <a:pt x="83183" y="6423"/>
                  </a:lnTo>
                  <a:lnTo>
                    <a:pt x="72886" y="10624"/>
                  </a:lnTo>
                  <a:lnTo>
                    <a:pt x="62757" y="15697"/>
                  </a:lnTo>
                  <a:lnTo>
                    <a:pt x="53062" y="21827"/>
                  </a:lnTo>
                  <a:lnTo>
                    <a:pt x="43930" y="29011"/>
                  </a:lnTo>
                  <a:lnTo>
                    <a:pt x="35500" y="37098"/>
                  </a:lnTo>
                  <a:lnTo>
                    <a:pt x="27987" y="45893"/>
                  </a:lnTo>
                  <a:lnTo>
                    <a:pt x="21416" y="55213"/>
                  </a:lnTo>
                  <a:lnTo>
                    <a:pt x="15665" y="64910"/>
                  </a:lnTo>
                  <a:lnTo>
                    <a:pt x="10560" y="74871"/>
                  </a:lnTo>
                  <a:lnTo>
                    <a:pt x="5951" y="85015"/>
                  </a:lnTo>
                  <a:lnTo>
                    <a:pt x="2193" y="95284"/>
                  </a:lnTo>
                  <a:lnTo>
                    <a:pt x="105" y="105638"/>
                  </a:lnTo>
                  <a:lnTo>
                    <a:pt x="0" y="116045"/>
                  </a:lnTo>
                  <a:lnTo>
                    <a:pt x="1727" y="126323"/>
                  </a:lnTo>
                  <a:lnTo>
                    <a:pt x="4946" y="136150"/>
                  </a:lnTo>
                  <a:lnTo>
                    <a:pt x="9301" y="145386"/>
                  </a:lnTo>
                  <a:lnTo>
                    <a:pt x="14647" y="153893"/>
                  </a:lnTo>
                  <a:lnTo>
                    <a:pt x="21051" y="161461"/>
                  </a:lnTo>
                  <a:lnTo>
                    <a:pt x="28464" y="168061"/>
                  </a:lnTo>
                  <a:lnTo>
                    <a:pt x="36728" y="173493"/>
                  </a:lnTo>
                  <a:lnTo>
                    <a:pt x="45653" y="177319"/>
                  </a:lnTo>
                  <a:lnTo>
                    <a:pt x="55066" y="179443"/>
                  </a:lnTo>
                  <a:lnTo>
                    <a:pt x="64827" y="179904"/>
                  </a:lnTo>
                  <a:lnTo>
                    <a:pt x="74833" y="178701"/>
                  </a:lnTo>
                  <a:lnTo>
                    <a:pt x="85003" y="176004"/>
                  </a:lnTo>
                  <a:lnTo>
                    <a:pt x="95119" y="172094"/>
                  </a:lnTo>
                  <a:lnTo>
                    <a:pt x="104839" y="167261"/>
                  </a:lnTo>
                  <a:lnTo>
                    <a:pt x="113997" y="161746"/>
                  </a:lnTo>
                  <a:lnTo>
                    <a:pt x="122283" y="155418"/>
                  </a:lnTo>
                  <a:lnTo>
                    <a:pt x="129170" y="147808"/>
                  </a:lnTo>
                  <a:lnTo>
                    <a:pt x="134508" y="138763"/>
                  </a:lnTo>
                  <a:lnTo>
                    <a:pt x="138618" y="128587"/>
                  </a:lnTo>
                  <a:lnTo>
                    <a:pt x="142083" y="117839"/>
                  </a:lnTo>
                  <a:lnTo>
                    <a:pt x="145296" y="106906"/>
                  </a:lnTo>
                  <a:lnTo>
                    <a:pt x="147965" y="95973"/>
                  </a:lnTo>
                  <a:lnTo>
                    <a:pt x="149248" y="85106"/>
                  </a:lnTo>
                  <a:lnTo>
                    <a:pt x="148772" y="74327"/>
                  </a:lnTo>
                  <a:lnTo>
                    <a:pt x="146468" y="63954"/>
                  </a:lnTo>
                  <a:lnTo>
                    <a:pt x="142322" y="54588"/>
                  </a:lnTo>
                  <a:lnTo>
                    <a:pt x="136528" y="46486"/>
                  </a:lnTo>
                  <a:lnTo>
                    <a:pt x="129400" y="40062"/>
                  </a:lnTo>
                  <a:lnTo>
                    <a:pt x="121260" y="36028"/>
                  </a:lnTo>
                  <a:lnTo>
                    <a:pt x="112399" y="34532"/>
                  </a:lnTo>
                  <a:lnTo>
                    <a:pt x="103486" y="34962"/>
                  </a:lnTo>
                  <a:lnTo>
                    <a:pt x="94705" y="36262"/>
                  </a:lnTo>
                  <a:lnTo>
                    <a:pt x="85291" y="38544"/>
                  </a:lnTo>
                  <a:lnTo>
                    <a:pt x="73754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95022" y="1537158"/>
              <a:ext cx="21040" cy="431670"/>
            </a:xfrm>
            <a:custGeom>
              <a:avLst/>
              <a:gdLst/>
              <a:ahLst/>
              <a:cxnLst/>
              <a:rect l="0" t="0" r="0" b="0"/>
              <a:pathLst>
                <a:path w="21040" h="431670">
                  <a:moveTo>
                    <a:pt x="21039" y="0"/>
                  </a:moveTo>
                  <a:lnTo>
                    <a:pt x="18105" y="8869"/>
                  </a:lnTo>
                  <a:lnTo>
                    <a:pt x="15322" y="17856"/>
                  </a:lnTo>
                  <a:lnTo>
                    <a:pt x="12427" y="27855"/>
                  </a:lnTo>
                  <a:lnTo>
                    <a:pt x="9560" y="39009"/>
                  </a:lnTo>
                  <a:lnTo>
                    <a:pt x="7043" y="51469"/>
                  </a:lnTo>
                  <a:lnTo>
                    <a:pt x="5033" y="65185"/>
                  </a:lnTo>
                  <a:lnTo>
                    <a:pt x="3520" y="80121"/>
                  </a:lnTo>
                  <a:lnTo>
                    <a:pt x="2425" y="96347"/>
                  </a:lnTo>
                  <a:lnTo>
                    <a:pt x="1653" y="113778"/>
                  </a:lnTo>
                  <a:lnTo>
                    <a:pt x="1116" y="132210"/>
                  </a:lnTo>
                  <a:lnTo>
                    <a:pt x="748" y="151413"/>
                  </a:lnTo>
                  <a:lnTo>
                    <a:pt x="498" y="171182"/>
                  </a:lnTo>
                  <a:lnTo>
                    <a:pt x="328" y="191355"/>
                  </a:lnTo>
                  <a:lnTo>
                    <a:pt x="214" y="211811"/>
                  </a:lnTo>
                  <a:lnTo>
                    <a:pt x="137" y="232451"/>
                  </a:lnTo>
                  <a:lnTo>
                    <a:pt x="86" y="252888"/>
                  </a:lnTo>
                  <a:lnTo>
                    <a:pt x="51" y="272463"/>
                  </a:lnTo>
                  <a:lnTo>
                    <a:pt x="28" y="290890"/>
                  </a:lnTo>
                  <a:lnTo>
                    <a:pt x="13" y="308213"/>
                  </a:lnTo>
                  <a:lnTo>
                    <a:pt x="2" y="324622"/>
                  </a:lnTo>
                  <a:lnTo>
                    <a:pt x="0" y="340325"/>
                  </a:lnTo>
                  <a:lnTo>
                    <a:pt x="168" y="355348"/>
                  </a:lnTo>
                  <a:lnTo>
                    <a:pt x="814" y="369531"/>
                  </a:lnTo>
                  <a:lnTo>
                    <a:pt x="2060" y="382842"/>
                  </a:lnTo>
                  <a:lnTo>
                    <a:pt x="3720" y="394942"/>
                  </a:lnTo>
                  <a:lnTo>
                    <a:pt x="5546" y="406301"/>
                  </a:lnTo>
                  <a:lnTo>
                    <a:pt x="7699" y="417918"/>
                  </a:lnTo>
                  <a:lnTo>
                    <a:pt x="1051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20787" y="1705614"/>
              <a:ext cx="163731" cy="251101"/>
            </a:xfrm>
            <a:custGeom>
              <a:avLst/>
              <a:gdLst/>
              <a:ahLst/>
              <a:cxnLst/>
              <a:rect l="0" t="0" r="0" b="0"/>
              <a:pathLst>
                <a:path w="163731" h="251101">
                  <a:moveTo>
                    <a:pt x="100559" y="0"/>
                  </a:moveTo>
                  <a:lnTo>
                    <a:pt x="94691" y="8868"/>
                  </a:lnTo>
                  <a:lnTo>
                    <a:pt x="89127" y="17855"/>
                  </a:lnTo>
                  <a:lnTo>
                    <a:pt x="83323" y="27841"/>
                  </a:lnTo>
                  <a:lnTo>
                    <a:pt x="77070" y="38476"/>
                  </a:lnTo>
                  <a:lnTo>
                    <a:pt x="70091" y="48991"/>
                  </a:lnTo>
                  <a:lnTo>
                    <a:pt x="62314" y="58943"/>
                  </a:lnTo>
                  <a:lnTo>
                    <a:pt x="53986" y="68230"/>
                  </a:lnTo>
                  <a:lnTo>
                    <a:pt x="45555" y="76918"/>
                  </a:lnTo>
                  <a:lnTo>
                    <a:pt x="37290" y="85123"/>
                  </a:lnTo>
                  <a:lnTo>
                    <a:pt x="29115" y="92802"/>
                  </a:lnTo>
                  <a:lnTo>
                    <a:pt x="20714" y="99746"/>
                  </a:lnTo>
                  <a:lnTo>
                    <a:pt x="11946" y="105920"/>
                  </a:lnTo>
                  <a:lnTo>
                    <a:pt x="4018" y="111972"/>
                  </a:lnTo>
                  <a:lnTo>
                    <a:pt x="0" y="118974"/>
                  </a:lnTo>
                  <a:lnTo>
                    <a:pt x="838" y="126827"/>
                  </a:lnTo>
                  <a:lnTo>
                    <a:pt x="4402" y="134897"/>
                  </a:lnTo>
                  <a:lnTo>
                    <a:pt x="9367" y="143241"/>
                  </a:lnTo>
                  <a:lnTo>
                    <a:pt x="15116" y="151990"/>
                  </a:lnTo>
                  <a:lnTo>
                    <a:pt x="21332" y="161161"/>
                  </a:lnTo>
                  <a:lnTo>
                    <a:pt x="27835" y="170698"/>
                  </a:lnTo>
                  <a:lnTo>
                    <a:pt x="34520" y="180522"/>
                  </a:lnTo>
                  <a:lnTo>
                    <a:pt x="41325" y="190554"/>
                  </a:lnTo>
                  <a:lnTo>
                    <a:pt x="48373" y="200572"/>
                  </a:lnTo>
                  <a:lnTo>
                    <a:pt x="55946" y="210221"/>
                  </a:lnTo>
                  <a:lnTo>
                    <a:pt x="64156" y="219335"/>
                  </a:lnTo>
                  <a:lnTo>
                    <a:pt x="72960" y="227760"/>
                  </a:lnTo>
                  <a:lnTo>
                    <a:pt x="82247" y="235273"/>
                  </a:lnTo>
                  <a:lnTo>
                    <a:pt x="91904" y="241831"/>
                  </a:lnTo>
                  <a:lnTo>
                    <a:pt x="101830" y="247065"/>
                  </a:lnTo>
                  <a:lnTo>
                    <a:pt x="111945" y="250226"/>
                  </a:lnTo>
                  <a:lnTo>
                    <a:pt x="122179" y="251100"/>
                  </a:lnTo>
                  <a:lnTo>
                    <a:pt x="132035" y="250234"/>
                  </a:lnTo>
                  <a:lnTo>
                    <a:pt x="141561" y="248587"/>
                  </a:lnTo>
                  <a:lnTo>
                    <a:pt x="151593" y="246014"/>
                  </a:lnTo>
                  <a:lnTo>
                    <a:pt x="16373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52931" y="1547687"/>
              <a:ext cx="52643" cy="115815"/>
            </a:xfrm>
            <a:custGeom>
              <a:avLst/>
              <a:gdLst/>
              <a:ahLst/>
              <a:cxnLst/>
              <a:rect l="0" t="0" r="0" b="0"/>
              <a:pathLst>
                <a:path w="52643" h="115815">
                  <a:moveTo>
                    <a:pt x="0" y="0"/>
                  </a:moveTo>
                  <a:lnTo>
                    <a:pt x="3001" y="11669"/>
                  </a:lnTo>
                  <a:lnTo>
                    <a:pt x="6423" y="22157"/>
                  </a:lnTo>
                  <a:lnTo>
                    <a:pt x="10619" y="32459"/>
                  </a:lnTo>
                  <a:lnTo>
                    <a:pt x="15519" y="42760"/>
                  </a:lnTo>
                  <a:lnTo>
                    <a:pt x="21001" y="53104"/>
                  </a:lnTo>
                  <a:lnTo>
                    <a:pt x="26922" y="63484"/>
                  </a:lnTo>
                  <a:lnTo>
                    <a:pt x="32861" y="73632"/>
                  </a:lnTo>
                  <a:lnTo>
                    <a:pt x="38707" y="84127"/>
                  </a:lnTo>
                  <a:lnTo>
                    <a:pt x="44970" y="97009"/>
                  </a:lnTo>
                  <a:lnTo>
                    <a:pt x="52642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12955" y="1733806"/>
              <a:ext cx="175120" cy="197184"/>
            </a:xfrm>
            <a:custGeom>
              <a:avLst/>
              <a:gdLst/>
              <a:ahLst/>
              <a:cxnLst/>
              <a:rect l="0" t="0" r="0" b="0"/>
              <a:pathLst>
                <a:path w="175120" h="197184">
                  <a:moveTo>
                    <a:pt x="134773" y="13922"/>
                  </a:moveTo>
                  <a:lnTo>
                    <a:pt x="125905" y="10988"/>
                  </a:lnTo>
                  <a:lnTo>
                    <a:pt x="116918" y="8206"/>
                  </a:lnTo>
                  <a:lnTo>
                    <a:pt x="106923" y="5315"/>
                  </a:lnTo>
                  <a:lnTo>
                    <a:pt x="95942" y="2621"/>
                  </a:lnTo>
                  <a:lnTo>
                    <a:pt x="84131" y="753"/>
                  </a:lnTo>
                  <a:lnTo>
                    <a:pt x="71681" y="0"/>
                  </a:lnTo>
                  <a:lnTo>
                    <a:pt x="59089" y="486"/>
                  </a:lnTo>
                  <a:lnTo>
                    <a:pt x="47105" y="2336"/>
                  </a:lnTo>
                  <a:lnTo>
                    <a:pt x="36094" y="5476"/>
                  </a:lnTo>
                  <a:lnTo>
                    <a:pt x="26230" y="9857"/>
                  </a:lnTo>
                  <a:lnTo>
                    <a:pt x="17669" y="15538"/>
                  </a:lnTo>
                  <a:lnTo>
                    <a:pt x="10369" y="22426"/>
                  </a:lnTo>
                  <a:lnTo>
                    <a:pt x="4618" y="30151"/>
                  </a:lnTo>
                  <a:lnTo>
                    <a:pt x="1102" y="38174"/>
                  </a:lnTo>
                  <a:lnTo>
                    <a:pt x="0" y="46154"/>
                  </a:lnTo>
                  <a:lnTo>
                    <a:pt x="1208" y="53799"/>
                  </a:lnTo>
                  <a:lnTo>
                    <a:pt x="4602" y="60780"/>
                  </a:lnTo>
                  <a:lnTo>
                    <a:pt x="9889" y="66986"/>
                  </a:lnTo>
                  <a:lnTo>
                    <a:pt x="16843" y="72323"/>
                  </a:lnTo>
                  <a:lnTo>
                    <a:pt x="25397" y="76618"/>
                  </a:lnTo>
                  <a:lnTo>
                    <a:pt x="35368" y="79879"/>
                  </a:lnTo>
                  <a:lnTo>
                    <a:pt x="46485" y="82257"/>
                  </a:lnTo>
                  <a:lnTo>
                    <a:pt x="58470" y="83945"/>
                  </a:lnTo>
                  <a:lnTo>
                    <a:pt x="71083" y="85126"/>
                  </a:lnTo>
                  <a:lnTo>
                    <a:pt x="83975" y="86108"/>
                  </a:lnTo>
                  <a:lnTo>
                    <a:pt x="96703" y="87308"/>
                  </a:lnTo>
                  <a:lnTo>
                    <a:pt x="109036" y="88939"/>
                  </a:lnTo>
                  <a:lnTo>
                    <a:pt x="120774" y="91190"/>
                  </a:lnTo>
                  <a:lnTo>
                    <a:pt x="131665" y="94305"/>
                  </a:lnTo>
                  <a:lnTo>
                    <a:pt x="141654" y="98332"/>
                  </a:lnTo>
                  <a:lnTo>
                    <a:pt x="150684" y="103325"/>
                  </a:lnTo>
                  <a:lnTo>
                    <a:pt x="158612" y="109425"/>
                  </a:lnTo>
                  <a:lnTo>
                    <a:pt x="165453" y="116603"/>
                  </a:lnTo>
                  <a:lnTo>
                    <a:pt x="170878" y="124693"/>
                  </a:lnTo>
                  <a:lnTo>
                    <a:pt x="174168" y="133493"/>
                  </a:lnTo>
                  <a:lnTo>
                    <a:pt x="175119" y="142814"/>
                  </a:lnTo>
                  <a:lnTo>
                    <a:pt x="173978" y="152343"/>
                  </a:lnTo>
                  <a:lnTo>
                    <a:pt x="171161" y="161659"/>
                  </a:lnTo>
                  <a:lnTo>
                    <a:pt x="167074" y="170543"/>
                  </a:lnTo>
                  <a:lnTo>
                    <a:pt x="161740" y="178643"/>
                  </a:lnTo>
                  <a:lnTo>
                    <a:pt x="154813" y="185405"/>
                  </a:lnTo>
                  <a:lnTo>
                    <a:pt x="146234" y="190650"/>
                  </a:lnTo>
                  <a:lnTo>
                    <a:pt x="136373" y="194358"/>
                  </a:lnTo>
                  <a:lnTo>
                    <a:pt x="125838" y="196489"/>
                  </a:lnTo>
                  <a:lnTo>
                    <a:pt x="115048" y="197183"/>
                  </a:lnTo>
                  <a:lnTo>
                    <a:pt x="104210" y="196703"/>
                  </a:lnTo>
                  <a:lnTo>
                    <a:pt x="93408" y="195327"/>
                  </a:lnTo>
                  <a:lnTo>
                    <a:pt x="82667" y="193295"/>
                  </a:lnTo>
                  <a:lnTo>
                    <a:pt x="72056" y="190760"/>
                  </a:lnTo>
                  <a:lnTo>
                    <a:pt x="60445" y="187434"/>
                  </a:lnTo>
                  <a:lnTo>
                    <a:pt x="44578" y="181913"/>
                  </a:lnTo>
                  <a:lnTo>
                    <a:pt x="18960" y="171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26753" y="1684557"/>
              <a:ext cx="290991" cy="194468"/>
            </a:xfrm>
            <a:custGeom>
              <a:avLst/>
              <a:gdLst/>
              <a:ahLst/>
              <a:cxnLst/>
              <a:rect l="0" t="0" r="0" b="0"/>
              <a:pathLst>
                <a:path w="290991" h="194468">
                  <a:moveTo>
                    <a:pt x="0" y="10529"/>
                  </a:moveTo>
                  <a:lnTo>
                    <a:pt x="2867" y="19464"/>
                  </a:lnTo>
                  <a:lnTo>
                    <a:pt x="5009" y="29091"/>
                  </a:lnTo>
                  <a:lnTo>
                    <a:pt x="6617" y="40378"/>
                  </a:lnTo>
                  <a:lnTo>
                    <a:pt x="7970" y="53046"/>
                  </a:lnTo>
                  <a:lnTo>
                    <a:pt x="9467" y="66526"/>
                  </a:lnTo>
                  <a:lnTo>
                    <a:pt x="11318" y="80393"/>
                  </a:lnTo>
                  <a:lnTo>
                    <a:pt x="13558" y="94256"/>
                  </a:lnTo>
                  <a:lnTo>
                    <a:pt x="16138" y="107699"/>
                  </a:lnTo>
                  <a:lnTo>
                    <a:pt x="18992" y="120542"/>
                  </a:lnTo>
                  <a:lnTo>
                    <a:pt x="22214" y="132637"/>
                  </a:lnTo>
                  <a:lnTo>
                    <a:pt x="26055" y="143775"/>
                  </a:lnTo>
                  <a:lnTo>
                    <a:pt x="30611" y="153922"/>
                  </a:lnTo>
                  <a:lnTo>
                    <a:pt x="36145" y="162721"/>
                  </a:lnTo>
                  <a:lnTo>
                    <a:pt x="43149" y="169430"/>
                  </a:lnTo>
                  <a:lnTo>
                    <a:pt x="51746" y="173820"/>
                  </a:lnTo>
                  <a:lnTo>
                    <a:pt x="61434" y="175802"/>
                  </a:lnTo>
                  <a:lnTo>
                    <a:pt x="71315" y="175170"/>
                  </a:lnTo>
                  <a:lnTo>
                    <a:pt x="80839" y="172078"/>
                  </a:lnTo>
                  <a:lnTo>
                    <a:pt x="89671" y="166936"/>
                  </a:lnTo>
                  <a:lnTo>
                    <a:pt x="97523" y="160213"/>
                  </a:lnTo>
                  <a:lnTo>
                    <a:pt x="104351" y="152324"/>
                  </a:lnTo>
                  <a:lnTo>
                    <a:pt x="110121" y="143438"/>
                  </a:lnTo>
                  <a:lnTo>
                    <a:pt x="114713" y="133497"/>
                  </a:lnTo>
                  <a:lnTo>
                    <a:pt x="118182" y="122643"/>
                  </a:lnTo>
                  <a:lnTo>
                    <a:pt x="120856" y="114223"/>
                  </a:lnTo>
                  <a:lnTo>
                    <a:pt x="123095" y="112450"/>
                  </a:lnTo>
                  <a:lnTo>
                    <a:pt x="125102" y="116307"/>
                  </a:lnTo>
                  <a:lnTo>
                    <a:pt x="127181" y="123893"/>
                  </a:lnTo>
                  <a:lnTo>
                    <a:pt x="129665" y="133498"/>
                  </a:lnTo>
                  <a:lnTo>
                    <a:pt x="132899" y="143624"/>
                  </a:lnTo>
                  <a:lnTo>
                    <a:pt x="136988" y="153464"/>
                  </a:lnTo>
                  <a:lnTo>
                    <a:pt x="142012" y="162581"/>
                  </a:lnTo>
                  <a:lnTo>
                    <a:pt x="148128" y="170660"/>
                  </a:lnTo>
                  <a:lnTo>
                    <a:pt x="155318" y="177657"/>
                  </a:lnTo>
                  <a:lnTo>
                    <a:pt x="163586" y="183549"/>
                  </a:lnTo>
                  <a:lnTo>
                    <a:pt x="173036" y="188228"/>
                  </a:lnTo>
                  <a:lnTo>
                    <a:pt x="183607" y="191743"/>
                  </a:lnTo>
                  <a:lnTo>
                    <a:pt x="194789" y="193955"/>
                  </a:lnTo>
                  <a:lnTo>
                    <a:pt x="205754" y="194467"/>
                  </a:lnTo>
                  <a:lnTo>
                    <a:pt x="216051" y="193213"/>
                  </a:lnTo>
                  <a:lnTo>
                    <a:pt x="225589" y="190253"/>
                  </a:lnTo>
                  <a:lnTo>
                    <a:pt x="234456" y="185600"/>
                  </a:lnTo>
                  <a:lnTo>
                    <a:pt x="242786" y="179434"/>
                  </a:lnTo>
                  <a:lnTo>
                    <a:pt x="250550" y="172040"/>
                  </a:lnTo>
                  <a:lnTo>
                    <a:pt x="257553" y="163715"/>
                  </a:lnTo>
                  <a:lnTo>
                    <a:pt x="263751" y="154708"/>
                  </a:lnTo>
                  <a:lnTo>
                    <a:pt x="269237" y="145051"/>
                  </a:lnTo>
                  <a:lnTo>
                    <a:pt x="274157" y="134584"/>
                  </a:lnTo>
                  <a:lnTo>
                    <a:pt x="278649" y="123283"/>
                  </a:lnTo>
                  <a:lnTo>
                    <a:pt x="282665" y="111252"/>
                  </a:lnTo>
                  <a:lnTo>
                    <a:pt x="285991" y="98645"/>
                  </a:lnTo>
                  <a:lnTo>
                    <a:pt x="288558" y="85610"/>
                  </a:lnTo>
                  <a:lnTo>
                    <a:pt x="290283" y="72434"/>
                  </a:lnTo>
                  <a:lnTo>
                    <a:pt x="290990" y="59515"/>
                  </a:lnTo>
                  <a:lnTo>
                    <a:pt x="290687" y="47062"/>
                  </a:lnTo>
                  <a:lnTo>
                    <a:pt x="289481" y="35544"/>
                  </a:lnTo>
                  <a:lnTo>
                    <a:pt x="287273" y="24640"/>
                  </a:lnTo>
                  <a:lnTo>
                    <a:pt x="282753" y="13394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57594" y="1682037"/>
              <a:ext cx="185057" cy="192034"/>
            </a:xfrm>
            <a:custGeom>
              <a:avLst/>
              <a:gdLst/>
              <a:ahLst/>
              <a:cxnLst/>
              <a:rect l="0" t="0" r="0" b="0"/>
              <a:pathLst>
                <a:path w="185057" h="192034">
                  <a:moveTo>
                    <a:pt x="121885" y="97277"/>
                  </a:moveTo>
                  <a:lnTo>
                    <a:pt x="121818" y="82742"/>
                  </a:lnTo>
                  <a:lnTo>
                    <a:pt x="121178" y="70111"/>
                  </a:lnTo>
                  <a:lnTo>
                    <a:pt x="119877" y="58211"/>
                  </a:lnTo>
                  <a:lnTo>
                    <a:pt x="117844" y="46902"/>
                  </a:lnTo>
                  <a:lnTo>
                    <a:pt x="114879" y="36358"/>
                  </a:lnTo>
                  <a:lnTo>
                    <a:pt x="110950" y="26633"/>
                  </a:lnTo>
                  <a:lnTo>
                    <a:pt x="105856" y="17962"/>
                  </a:lnTo>
                  <a:lnTo>
                    <a:pt x="99155" y="10812"/>
                  </a:lnTo>
                  <a:lnTo>
                    <a:pt x="90767" y="5311"/>
                  </a:lnTo>
                  <a:lnTo>
                    <a:pt x="81219" y="1600"/>
                  </a:lnTo>
                  <a:lnTo>
                    <a:pt x="71434" y="0"/>
                  </a:lnTo>
                  <a:lnTo>
                    <a:pt x="61969" y="481"/>
                  </a:lnTo>
                  <a:lnTo>
                    <a:pt x="53007" y="2734"/>
                  </a:lnTo>
                  <a:lnTo>
                    <a:pt x="44535" y="6371"/>
                  </a:lnTo>
                  <a:lnTo>
                    <a:pt x="36474" y="11040"/>
                  </a:lnTo>
                  <a:lnTo>
                    <a:pt x="28892" y="16612"/>
                  </a:lnTo>
                  <a:lnTo>
                    <a:pt x="22011" y="23174"/>
                  </a:lnTo>
                  <a:lnTo>
                    <a:pt x="15900" y="30703"/>
                  </a:lnTo>
                  <a:lnTo>
                    <a:pt x="10642" y="39215"/>
                  </a:lnTo>
                  <a:lnTo>
                    <a:pt x="6407" y="48839"/>
                  </a:lnTo>
                  <a:lnTo>
                    <a:pt x="3194" y="59540"/>
                  </a:lnTo>
                  <a:lnTo>
                    <a:pt x="1019" y="71150"/>
                  </a:lnTo>
                  <a:lnTo>
                    <a:pt x="0" y="83468"/>
                  </a:lnTo>
                  <a:lnTo>
                    <a:pt x="97" y="96304"/>
                  </a:lnTo>
                  <a:lnTo>
                    <a:pt x="1296" y="109346"/>
                  </a:lnTo>
                  <a:lnTo>
                    <a:pt x="3696" y="122175"/>
                  </a:lnTo>
                  <a:lnTo>
                    <a:pt x="7240" y="134561"/>
                  </a:lnTo>
                  <a:lnTo>
                    <a:pt x="11907" y="145826"/>
                  </a:lnTo>
                  <a:lnTo>
                    <a:pt x="17789" y="154802"/>
                  </a:lnTo>
                  <a:lnTo>
                    <a:pt x="24815" y="161046"/>
                  </a:lnTo>
                  <a:lnTo>
                    <a:pt x="32634" y="164441"/>
                  </a:lnTo>
                  <a:lnTo>
                    <a:pt x="40721" y="164840"/>
                  </a:lnTo>
                  <a:lnTo>
                    <a:pt x="48744" y="162479"/>
                  </a:lnTo>
                  <a:lnTo>
                    <a:pt x="56418" y="157846"/>
                  </a:lnTo>
                  <a:lnTo>
                    <a:pt x="63418" y="151473"/>
                  </a:lnTo>
                  <a:lnTo>
                    <a:pt x="69643" y="143823"/>
                  </a:lnTo>
                  <a:lnTo>
                    <a:pt x="75161" y="135098"/>
                  </a:lnTo>
                  <a:lnTo>
                    <a:pt x="80110" y="125267"/>
                  </a:lnTo>
                  <a:lnTo>
                    <a:pt x="84619" y="114400"/>
                  </a:lnTo>
                  <a:lnTo>
                    <a:pt x="88480" y="102832"/>
                  </a:lnTo>
                  <a:lnTo>
                    <a:pt x="91169" y="91068"/>
                  </a:lnTo>
                  <a:lnTo>
                    <a:pt x="92529" y="79489"/>
                  </a:lnTo>
                  <a:lnTo>
                    <a:pt x="93804" y="70874"/>
                  </a:lnTo>
                  <a:lnTo>
                    <a:pt x="96243" y="68662"/>
                  </a:lnTo>
                  <a:lnTo>
                    <a:pt x="99141" y="71927"/>
                  </a:lnTo>
                  <a:lnTo>
                    <a:pt x="102351" y="78786"/>
                  </a:lnTo>
                  <a:lnTo>
                    <a:pt x="106135" y="87621"/>
                  </a:lnTo>
                  <a:lnTo>
                    <a:pt x="110608" y="97433"/>
                  </a:lnTo>
                  <a:lnTo>
                    <a:pt x="115561" y="107697"/>
                  </a:lnTo>
                  <a:lnTo>
                    <a:pt x="120569" y="118157"/>
                  </a:lnTo>
                  <a:lnTo>
                    <a:pt x="125386" y="128688"/>
                  </a:lnTo>
                  <a:lnTo>
                    <a:pt x="130262" y="139075"/>
                  </a:lnTo>
                  <a:lnTo>
                    <a:pt x="135827" y="148988"/>
                  </a:lnTo>
                  <a:lnTo>
                    <a:pt x="142378" y="158283"/>
                  </a:lnTo>
                  <a:lnTo>
                    <a:pt x="149635" y="166691"/>
                  </a:lnTo>
                  <a:lnTo>
                    <a:pt x="157721" y="174558"/>
                  </a:lnTo>
                  <a:lnTo>
                    <a:pt x="168470" y="182573"/>
                  </a:lnTo>
                  <a:lnTo>
                    <a:pt x="185056" y="192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84763" y="1726671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7"/>
                  </a:lnTo>
                  <a:lnTo>
                    <a:pt x="14821" y="44463"/>
                  </a:lnTo>
                  <a:lnTo>
                    <a:pt x="18090" y="54245"/>
                  </a:lnTo>
                  <a:lnTo>
                    <a:pt x="21670" y="63979"/>
                  </a:lnTo>
                  <a:lnTo>
                    <a:pt x="26561" y="74143"/>
                  </a:lnTo>
                  <a:lnTo>
                    <a:pt x="35427" y="86750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74235" y="1695086"/>
              <a:ext cx="157928" cy="336912"/>
            </a:xfrm>
            <a:custGeom>
              <a:avLst/>
              <a:gdLst/>
              <a:ahLst/>
              <a:cxnLst/>
              <a:rect l="0" t="0" r="0" b="0"/>
              <a:pathLst>
                <a:path w="157928" h="336912">
                  <a:moveTo>
                    <a:pt x="157927" y="0"/>
                  </a:moveTo>
                  <a:lnTo>
                    <a:pt x="152127" y="5934"/>
                  </a:lnTo>
                  <a:lnTo>
                    <a:pt x="147203" y="12139"/>
                  </a:lnTo>
                  <a:lnTo>
                    <a:pt x="142695" y="19234"/>
                  </a:lnTo>
                  <a:lnTo>
                    <a:pt x="138302" y="27175"/>
                  </a:lnTo>
                  <a:lnTo>
                    <a:pt x="133640" y="35821"/>
                  </a:lnTo>
                  <a:lnTo>
                    <a:pt x="128525" y="45020"/>
                  </a:lnTo>
                  <a:lnTo>
                    <a:pt x="122947" y="54793"/>
                  </a:lnTo>
                  <a:lnTo>
                    <a:pt x="116976" y="65331"/>
                  </a:lnTo>
                  <a:lnTo>
                    <a:pt x="110697" y="76677"/>
                  </a:lnTo>
                  <a:lnTo>
                    <a:pt x="104193" y="88736"/>
                  </a:lnTo>
                  <a:lnTo>
                    <a:pt x="97528" y="101362"/>
                  </a:lnTo>
                  <a:lnTo>
                    <a:pt x="90750" y="114413"/>
                  </a:lnTo>
                  <a:lnTo>
                    <a:pt x="83894" y="127770"/>
                  </a:lnTo>
                  <a:lnTo>
                    <a:pt x="76985" y="141342"/>
                  </a:lnTo>
                  <a:lnTo>
                    <a:pt x="70045" y="155060"/>
                  </a:lnTo>
                  <a:lnTo>
                    <a:pt x="63248" y="168712"/>
                  </a:lnTo>
                  <a:lnTo>
                    <a:pt x="56911" y="181958"/>
                  </a:lnTo>
                  <a:lnTo>
                    <a:pt x="51167" y="194647"/>
                  </a:lnTo>
                  <a:lnTo>
                    <a:pt x="45988" y="206795"/>
                  </a:lnTo>
                  <a:lnTo>
                    <a:pt x="41276" y="218493"/>
                  </a:lnTo>
                  <a:lnTo>
                    <a:pt x="36919" y="229846"/>
                  </a:lnTo>
                  <a:lnTo>
                    <a:pt x="32823" y="240946"/>
                  </a:lnTo>
                  <a:lnTo>
                    <a:pt x="28912" y="251867"/>
                  </a:lnTo>
                  <a:lnTo>
                    <a:pt x="25129" y="262663"/>
                  </a:lnTo>
                  <a:lnTo>
                    <a:pt x="21434" y="273372"/>
                  </a:lnTo>
                  <a:lnTo>
                    <a:pt x="17800" y="284022"/>
                  </a:lnTo>
                  <a:lnTo>
                    <a:pt x="14212" y="294618"/>
                  </a:lnTo>
                  <a:lnTo>
                    <a:pt x="10807" y="304720"/>
                  </a:lnTo>
                  <a:lnTo>
                    <a:pt x="7538" y="314437"/>
                  </a:lnTo>
                  <a:lnTo>
                    <a:pt x="4118" y="324625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1138" y="1895127"/>
              <a:ext cx="2358385" cy="252685"/>
            </a:xfrm>
            <a:custGeom>
              <a:avLst/>
              <a:gdLst/>
              <a:ahLst/>
              <a:cxnLst/>
              <a:rect l="0" t="0" r="0" b="0"/>
              <a:pathLst>
                <a:path w="2358385" h="252685">
                  <a:moveTo>
                    <a:pt x="2358384" y="0"/>
                  </a:moveTo>
                  <a:lnTo>
                    <a:pt x="2349582" y="3001"/>
                  </a:lnTo>
                  <a:lnTo>
                    <a:pt x="2341236" y="6423"/>
                  </a:lnTo>
                  <a:lnTo>
                    <a:pt x="2332541" y="10619"/>
                  </a:lnTo>
                  <a:lnTo>
                    <a:pt x="2323593" y="15519"/>
                  </a:lnTo>
                  <a:lnTo>
                    <a:pt x="2314747" y="21001"/>
                  </a:lnTo>
                  <a:lnTo>
                    <a:pt x="2306203" y="26927"/>
                  </a:lnTo>
                  <a:lnTo>
                    <a:pt x="2297842" y="33015"/>
                  </a:lnTo>
                  <a:lnTo>
                    <a:pt x="2289316" y="38865"/>
                  </a:lnTo>
                  <a:lnTo>
                    <a:pt x="2280432" y="44277"/>
                  </a:lnTo>
                  <a:lnTo>
                    <a:pt x="2271161" y="49230"/>
                  </a:lnTo>
                  <a:lnTo>
                    <a:pt x="2261551" y="53790"/>
                  </a:lnTo>
                  <a:lnTo>
                    <a:pt x="2251676" y="58035"/>
                  </a:lnTo>
                  <a:lnTo>
                    <a:pt x="2241602" y="61717"/>
                  </a:lnTo>
                  <a:lnTo>
                    <a:pt x="2231387" y="64286"/>
                  </a:lnTo>
                  <a:lnTo>
                    <a:pt x="2221072" y="65532"/>
                  </a:lnTo>
                  <a:lnTo>
                    <a:pt x="2210688" y="65554"/>
                  </a:lnTo>
                  <a:lnTo>
                    <a:pt x="2200257" y="64581"/>
                  </a:lnTo>
                  <a:lnTo>
                    <a:pt x="2189794" y="62854"/>
                  </a:lnTo>
                  <a:lnTo>
                    <a:pt x="2179310" y="60576"/>
                  </a:lnTo>
                  <a:lnTo>
                    <a:pt x="2168811" y="57910"/>
                  </a:lnTo>
                  <a:lnTo>
                    <a:pt x="2158298" y="54983"/>
                  </a:lnTo>
                  <a:lnTo>
                    <a:pt x="2147610" y="52207"/>
                  </a:lnTo>
                  <a:lnTo>
                    <a:pt x="2136441" y="50255"/>
                  </a:lnTo>
                  <a:lnTo>
                    <a:pt x="2124670" y="49431"/>
                  </a:lnTo>
                  <a:lnTo>
                    <a:pt x="2112493" y="49863"/>
                  </a:lnTo>
                  <a:lnTo>
                    <a:pt x="2100319" y="51674"/>
                  </a:lnTo>
                  <a:lnTo>
                    <a:pt x="2088389" y="54778"/>
                  </a:lnTo>
                  <a:lnTo>
                    <a:pt x="2076769" y="58793"/>
                  </a:lnTo>
                  <a:lnTo>
                    <a:pt x="2065433" y="63164"/>
                  </a:lnTo>
                  <a:lnTo>
                    <a:pt x="2054323" y="67536"/>
                  </a:lnTo>
                  <a:lnTo>
                    <a:pt x="2043217" y="71604"/>
                  </a:lnTo>
                  <a:lnTo>
                    <a:pt x="2031761" y="75029"/>
                  </a:lnTo>
                  <a:lnTo>
                    <a:pt x="2019788" y="77695"/>
                  </a:lnTo>
                  <a:lnTo>
                    <a:pt x="2007305" y="79501"/>
                  </a:lnTo>
                  <a:lnTo>
                    <a:pt x="1994392" y="80272"/>
                  </a:lnTo>
                  <a:lnTo>
                    <a:pt x="1981153" y="80014"/>
                  </a:lnTo>
                  <a:lnTo>
                    <a:pt x="1967840" y="78876"/>
                  </a:lnTo>
                  <a:lnTo>
                    <a:pt x="1954829" y="77050"/>
                  </a:lnTo>
                  <a:lnTo>
                    <a:pt x="1942297" y="74719"/>
                  </a:lnTo>
                  <a:lnTo>
                    <a:pt x="1930086" y="72189"/>
                  </a:lnTo>
                  <a:lnTo>
                    <a:pt x="1917814" y="69879"/>
                  </a:lnTo>
                  <a:lnTo>
                    <a:pt x="1905257" y="68000"/>
                  </a:lnTo>
                  <a:lnTo>
                    <a:pt x="1892365" y="66741"/>
                  </a:lnTo>
                  <a:lnTo>
                    <a:pt x="1879171" y="66346"/>
                  </a:lnTo>
                  <a:lnTo>
                    <a:pt x="1865743" y="66863"/>
                  </a:lnTo>
                  <a:lnTo>
                    <a:pt x="1852472" y="68347"/>
                  </a:lnTo>
                  <a:lnTo>
                    <a:pt x="1840021" y="70937"/>
                  </a:lnTo>
                  <a:lnTo>
                    <a:pt x="1828683" y="74600"/>
                  </a:lnTo>
                  <a:lnTo>
                    <a:pt x="1818258" y="79008"/>
                  </a:lnTo>
                  <a:lnTo>
                    <a:pt x="1808255" y="83651"/>
                  </a:lnTo>
                  <a:lnTo>
                    <a:pt x="1798337" y="88213"/>
                  </a:lnTo>
                  <a:lnTo>
                    <a:pt x="1788351" y="92579"/>
                  </a:lnTo>
                  <a:lnTo>
                    <a:pt x="1778253" y="96738"/>
                  </a:lnTo>
                  <a:lnTo>
                    <a:pt x="1768041" y="100714"/>
                  </a:lnTo>
                  <a:lnTo>
                    <a:pt x="1757571" y="104385"/>
                  </a:lnTo>
                  <a:lnTo>
                    <a:pt x="1746556" y="107478"/>
                  </a:lnTo>
                  <a:lnTo>
                    <a:pt x="1734891" y="109888"/>
                  </a:lnTo>
                  <a:lnTo>
                    <a:pt x="1722787" y="111508"/>
                  </a:lnTo>
                  <a:lnTo>
                    <a:pt x="1710662" y="112146"/>
                  </a:lnTo>
                  <a:lnTo>
                    <a:pt x="1698766" y="111791"/>
                  </a:lnTo>
                  <a:lnTo>
                    <a:pt x="1687169" y="110418"/>
                  </a:lnTo>
                  <a:lnTo>
                    <a:pt x="1675848" y="107900"/>
                  </a:lnTo>
                  <a:lnTo>
                    <a:pt x="1664743" y="104290"/>
                  </a:lnTo>
                  <a:lnTo>
                    <a:pt x="1653471" y="100088"/>
                  </a:lnTo>
                  <a:lnTo>
                    <a:pt x="1641371" y="96116"/>
                  </a:lnTo>
                  <a:lnTo>
                    <a:pt x="1628158" y="92826"/>
                  </a:lnTo>
                  <a:lnTo>
                    <a:pt x="1614197" y="90468"/>
                  </a:lnTo>
                  <a:lnTo>
                    <a:pt x="1600285" y="89260"/>
                  </a:lnTo>
                  <a:lnTo>
                    <a:pt x="1586893" y="89197"/>
                  </a:lnTo>
                  <a:lnTo>
                    <a:pt x="1574140" y="90274"/>
                  </a:lnTo>
                  <a:lnTo>
                    <a:pt x="1561970" y="92584"/>
                  </a:lnTo>
                  <a:lnTo>
                    <a:pt x="1550263" y="96055"/>
                  </a:lnTo>
                  <a:lnTo>
                    <a:pt x="1538740" y="100332"/>
                  </a:lnTo>
                  <a:lnTo>
                    <a:pt x="1526996" y="104887"/>
                  </a:lnTo>
                  <a:lnTo>
                    <a:pt x="1514827" y="109385"/>
                  </a:lnTo>
                  <a:lnTo>
                    <a:pt x="1502210" y="113539"/>
                  </a:lnTo>
                  <a:lnTo>
                    <a:pt x="1489207" y="117023"/>
                  </a:lnTo>
                  <a:lnTo>
                    <a:pt x="1475904" y="119733"/>
                  </a:lnTo>
                  <a:lnTo>
                    <a:pt x="1462377" y="121739"/>
                  </a:lnTo>
                  <a:lnTo>
                    <a:pt x="1448690" y="123176"/>
                  </a:lnTo>
                  <a:lnTo>
                    <a:pt x="1434895" y="124179"/>
                  </a:lnTo>
                  <a:lnTo>
                    <a:pt x="1421192" y="124701"/>
                  </a:lnTo>
                  <a:lnTo>
                    <a:pt x="1407912" y="124529"/>
                  </a:lnTo>
                  <a:lnTo>
                    <a:pt x="1395197" y="123599"/>
                  </a:lnTo>
                  <a:lnTo>
                    <a:pt x="1382861" y="121992"/>
                  </a:lnTo>
                  <a:lnTo>
                    <a:pt x="1370504" y="119843"/>
                  </a:lnTo>
                  <a:lnTo>
                    <a:pt x="1357886" y="117290"/>
                  </a:lnTo>
                  <a:lnTo>
                    <a:pt x="1344783" y="114611"/>
                  </a:lnTo>
                  <a:lnTo>
                    <a:pt x="1330915" y="112199"/>
                  </a:lnTo>
                  <a:lnTo>
                    <a:pt x="1316217" y="110252"/>
                  </a:lnTo>
                  <a:lnTo>
                    <a:pt x="1301108" y="108947"/>
                  </a:lnTo>
                  <a:lnTo>
                    <a:pt x="1286353" y="108521"/>
                  </a:lnTo>
                  <a:lnTo>
                    <a:pt x="1272359" y="109018"/>
                  </a:lnTo>
                  <a:lnTo>
                    <a:pt x="1259185" y="110488"/>
                  </a:lnTo>
                  <a:lnTo>
                    <a:pt x="1246724" y="113070"/>
                  </a:lnTo>
                  <a:lnTo>
                    <a:pt x="1234819" y="116731"/>
                  </a:lnTo>
                  <a:lnTo>
                    <a:pt x="1223161" y="121308"/>
                  </a:lnTo>
                  <a:lnTo>
                    <a:pt x="1211327" y="126596"/>
                  </a:lnTo>
                  <a:lnTo>
                    <a:pt x="1199101" y="132405"/>
                  </a:lnTo>
                  <a:lnTo>
                    <a:pt x="1186615" y="138423"/>
                  </a:lnTo>
                  <a:lnTo>
                    <a:pt x="1174234" y="144229"/>
                  </a:lnTo>
                  <a:lnTo>
                    <a:pt x="1162155" y="149608"/>
                  </a:lnTo>
                  <a:lnTo>
                    <a:pt x="1150096" y="154370"/>
                  </a:lnTo>
                  <a:lnTo>
                    <a:pt x="1137401" y="158271"/>
                  </a:lnTo>
                  <a:lnTo>
                    <a:pt x="1123751" y="161260"/>
                  </a:lnTo>
                  <a:lnTo>
                    <a:pt x="1109311" y="163284"/>
                  </a:lnTo>
                  <a:lnTo>
                    <a:pt x="1094540" y="164202"/>
                  </a:lnTo>
                  <a:lnTo>
                    <a:pt x="1079745" y="164043"/>
                  </a:lnTo>
                  <a:lnTo>
                    <a:pt x="1064894" y="162971"/>
                  </a:lnTo>
                  <a:lnTo>
                    <a:pt x="1049712" y="161190"/>
                  </a:lnTo>
                  <a:lnTo>
                    <a:pt x="1034055" y="158887"/>
                  </a:lnTo>
                  <a:lnTo>
                    <a:pt x="1017931" y="156378"/>
                  </a:lnTo>
                  <a:lnTo>
                    <a:pt x="1001414" y="154080"/>
                  </a:lnTo>
                  <a:lnTo>
                    <a:pt x="984599" y="152215"/>
                  </a:lnTo>
                  <a:lnTo>
                    <a:pt x="967730" y="151134"/>
                  </a:lnTo>
                  <a:lnTo>
                    <a:pt x="951177" y="151391"/>
                  </a:lnTo>
                  <a:lnTo>
                    <a:pt x="935124" y="153156"/>
                  </a:lnTo>
                  <a:lnTo>
                    <a:pt x="919735" y="156121"/>
                  </a:lnTo>
                  <a:lnTo>
                    <a:pt x="905240" y="159713"/>
                  </a:lnTo>
                  <a:lnTo>
                    <a:pt x="891669" y="163535"/>
                  </a:lnTo>
                  <a:lnTo>
                    <a:pt x="878741" y="167556"/>
                  </a:lnTo>
                  <a:lnTo>
                    <a:pt x="865979" y="172007"/>
                  </a:lnTo>
                  <a:lnTo>
                    <a:pt x="853090" y="176989"/>
                  </a:lnTo>
                  <a:lnTo>
                    <a:pt x="839973" y="182148"/>
                  </a:lnTo>
                  <a:lnTo>
                    <a:pt x="826627" y="186778"/>
                  </a:lnTo>
                  <a:lnTo>
                    <a:pt x="813090" y="190517"/>
                  </a:lnTo>
                  <a:lnTo>
                    <a:pt x="799404" y="193180"/>
                  </a:lnTo>
                  <a:lnTo>
                    <a:pt x="785611" y="194592"/>
                  </a:lnTo>
                  <a:lnTo>
                    <a:pt x="771741" y="194797"/>
                  </a:lnTo>
                  <a:lnTo>
                    <a:pt x="757817" y="193986"/>
                  </a:lnTo>
                  <a:lnTo>
                    <a:pt x="743856" y="192387"/>
                  </a:lnTo>
                  <a:lnTo>
                    <a:pt x="729870" y="190205"/>
                  </a:lnTo>
                  <a:lnTo>
                    <a:pt x="715867" y="187609"/>
                  </a:lnTo>
                  <a:lnTo>
                    <a:pt x="701853" y="184721"/>
                  </a:lnTo>
                  <a:lnTo>
                    <a:pt x="687835" y="181642"/>
                  </a:lnTo>
                  <a:lnTo>
                    <a:pt x="673980" y="178762"/>
                  </a:lnTo>
                  <a:lnTo>
                    <a:pt x="660597" y="176740"/>
                  </a:lnTo>
                  <a:lnTo>
                    <a:pt x="647813" y="175865"/>
                  </a:lnTo>
                  <a:lnTo>
                    <a:pt x="635431" y="176092"/>
                  </a:lnTo>
                  <a:lnTo>
                    <a:pt x="623043" y="177233"/>
                  </a:lnTo>
                  <a:lnTo>
                    <a:pt x="610414" y="179074"/>
                  </a:lnTo>
                  <a:lnTo>
                    <a:pt x="597642" y="181427"/>
                  </a:lnTo>
                  <a:lnTo>
                    <a:pt x="585061" y="184143"/>
                  </a:lnTo>
                  <a:lnTo>
                    <a:pt x="572850" y="187113"/>
                  </a:lnTo>
                  <a:lnTo>
                    <a:pt x="560870" y="190258"/>
                  </a:lnTo>
                  <a:lnTo>
                    <a:pt x="548760" y="193522"/>
                  </a:lnTo>
                  <a:lnTo>
                    <a:pt x="536321" y="196866"/>
                  </a:lnTo>
                  <a:lnTo>
                    <a:pt x="523678" y="200265"/>
                  </a:lnTo>
                  <a:lnTo>
                    <a:pt x="511184" y="203700"/>
                  </a:lnTo>
                  <a:lnTo>
                    <a:pt x="499027" y="207151"/>
                  </a:lnTo>
                  <a:lnTo>
                    <a:pt x="486914" y="210282"/>
                  </a:lnTo>
                  <a:lnTo>
                    <a:pt x="474182" y="212472"/>
                  </a:lnTo>
                  <a:lnTo>
                    <a:pt x="460502" y="213460"/>
                  </a:lnTo>
                  <a:lnTo>
                    <a:pt x="445873" y="213309"/>
                  </a:lnTo>
                  <a:lnTo>
                    <a:pt x="430442" y="212219"/>
                  </a:lnTo>
                  <a:lnTo>
                    <a:pt x="414391" y="210417"/>
                  </a:lnTo>
                  <a:lnTo>
                    <a:pt x="397882" y="208259"/>
                  </a:lnTo>
                  <a:lnTo>
                    <a:pt x="381048" y="206206"/>
                  </a:lnTo>
                  <a:lnTo>
                    <a:pt x="363991" y="204504"/>
                  </a:lnTo>
                  <a:lnTo>
                    <a:pt x="346945" y="203365"/>
                  </a:lnTo>
                  <a:lnTo>
                    <a:pt x="330268" y="203050"/>
                  </a:lnTo>
                  <a:lnTo>
                    <a:pt x="314123" y="203618"/>
                  </a:lnTo>
                  <a:lnTo>
                    <a:pt x="298501" y="204966"/>
                  </a:lnTo>
                  <a:lnTo>
                    <a:pt x="283317" y="206932"/>
                  </a:lnTo>
                  <a:lnTo>
                    <a:pt x="268470" y="209363"/>
                  </a:lnTo>
                  <a:lnTo>
                    <a:pt x="253871" y="212129"/>
                  </a:lnTo>
                  <a:lnTo>
                    <a:pt x="239448" y="215131"/>
                  </a:lnTo>
                  <a:lnTo>
                    <a:pt x="225148" y="218296"/>
                  </a:lnTo>
                  <a:lnTo>
                    <a:pt x="210932" y="221572"/>
                  </a:lnTo>
                  <a:lnTo>
                    <a:pt x="196775" y="224925"/>
                  </a:lnTo>
                  <a:lnTo>
                    <a:pt x="182652" y="228330"/>
                  </a:lnTo>
                  <a:lnTo>
                    <a:pt x="168387" y="231769"/>
                  </a:lnTo>
                  <a:lnTo>
                    <a:pt x="153665" y="235231"/>
                  </a:lnTo>
                  <a:lnTo>
                    <a:pt x="138349" y="238704"/>
                  </a:lnTo>
                  <a:lnTo>
                    <a:pt x="122470" y="242020"/>
                  </a:lnTo>
                  <a:lnTo>
                    <a:pt x="106125" y="244867"/>
                  </a:lnTo>
                  <a:lnTo>
                    <a:pt x="89437" y="247114"/>
                  </a:lnTo>
                  <a:lnTo>
                    <a:pt x="72877" y="248796"/>
                  </a:lnTo>
                  <a:lnTo>
                    <a:pt x="55416" y="250189"/>
                  </a:lnTo>
                  <a:lnTo>
                    <a:pt x="33286" y="25141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1625106" y="2337326"/>
            <a:ext cx="170835" cy="356216"/>
          </a:xfrm>
          <a:custGeom>
            <a:avLst/>
            <a:gdLst/>
            <a:ahLst/>
            <a:cxnLst/>
            <a:rect l="0" t="0" r="0" b="0"/>
            <a:pathLst>
              <a:path w="170835" h="356216">
                <a:moveTo>
                  <a:pt x="133152" y="0"/>
                </a:moveTo>
                <a:lnTo>
                  <a:pt x="127285" y="5934"/>
                </a:lnTo>
                <a:lnTo>
                  <a:pt x="121720" y="12139"/>
                </a:lnTo>
                <a:lnTo>
                  <a:pt x="115921" y="19235"/>
                </a:lnTo>
                <a:lnTo>
                  <a:pt x="109840" y="27175"/>
                </a:lnTo>
                <a:lnTo>
                  <a:pt x="103510" y="35821"/>
                </a:lnTo>
                <a:lnTo>
                  <a:pt x="96982" y="45016"/>
                </a:lnTo>
                <a:lnTo>
                  <a:pt x="90306" y="54615"/>
                </a:lnTo>
                <a:lnTo>
                  <a:pt x="83524" y="64505"/>
                </a:lnTo>
                <a:lnTo>
                  <a:pt x="76671" y="74603"/>
                </a:lnTo>
                <a:lnTo>
                  <a:pt x="69934" y="85009"/>
                </a:lnTo>
                <a:lnTo>
                  <a:pt x="63638" y="95987"/>
                </a:lnTo>
                <a:lnTo>
                  <a:pt x="57917" y="107630"/>
                </a:lnTo>
                <a:lnTo>
                  <a:pt x="52584" y="119721"/>
                </a:lnTo>
                <a:lnTo>
                  <a:pt x="47235" y="131838"/>
                </a:lnTo>
                <a:lnTo>
                  <a:pt x="41639" y="143733"/>
                </a:lnTo>
                <a:lnTo>
                  <a:pt x="35895" y="155501"/>
                </a:lnTo>
                <a:lnTo>
                  <a:pt x="30340" y="167468"/>
                </a:lnTo>
                <a:lnTo>
                  <a:pt x="25156" y="179811"/>
                </a:lnTo>
                <a:lnTo>
                  <a:pt x="20371" y="192389"/>
                </a:lnTo>
                <a:lnTo>
                  <a:pt x="15930" y="204840"/>
                </a:lnTo>
                <a:lnTo>
                  <a:pt x="11764" y="216963"/>
                </a:lnTo>
                <a:lnTo>
                  <a:pt x="7966" y="228885"/>
                </a:lnTo>
                <a:lnTo>
                  <a:pt x="4789" y="240956"/>
                </a:lnTo>
                <a:lnTo>
                  <a:pt x="2321" y="253369"/>
                </a:lnTo>
                <a:lnTo>
                  <a:pt x="663" y="265994"/>
                </a:lnTo>
                <a:lnTo>
                  <a:pt x="0" y="278476"/>
                </a:lnTo>
                <a:lnTo>
                  <a:pt x="338" y="290612"/>
                </a:lnTo>
                <a:lnTo>
                  <a:pt x="1701" y="302202"/>
                </a:lnTo>
                <a:lnTo>
                  <a:pt x="4211" y="312985"/>
                </a:lnTo>
                <a:lnTo>
                  <a:pt x="7829" y="322898"/>
                </a:lnTo>
                <a:lnTo>
                  <a:pt x="12546" y="331876"/>
                </a:lnTo>
                <a:lnTo>
                  <a:pt x="18461" y="339768"/>
                </a:lnTo>
                <a:lnTo>
                  <a:pt x="25514" y="346584"/>
                </a:lnTo>
                <a:lnTo>
                  <a:pt x="33521" y="351993"/>
                </a:lnTo>
                <a:lnTo>
                  <a:pt x="42265" y="355272"/>
                </a:lnTo>
                <a:lnTo>
                  <a:pt x="51553" y="356215"/>
                </a:lnTo>
                <a:lnTo>
                  <a:pt x="61230" y="355069"/>
                </a:lnTo>
                <a:lnTo>
                  <a:pt x="71178" y="352249"/>
                </a:lnTo>
                <a:lnTo>
                  <a:pt x="81309" y="348169"/>
                </a:lnTo>
                <a:lnTo>
                  <a:pt x="91399" y="343179"/>
                </a:lnTo>
                <a:lnTo>
                  <a:pt x="101101" y="337547"/>
                </a:lnTo>
                <a:lnTo>
                  <a:pt x="110257" y="331465"/>
                </a:lnTo>
                <a:lnTo>
                  <a:pt x="118880" y="324910"/>
                </a:lnTo>
                <a:lnTo>
                  <a:pt x="127059" y="317670"/>
                </a:lnTo>
                <a:lnTo>
                  <a:pt x="134891" y="309685"/>
                </a:lnTo>
                <a:lnTo>
                  <a:pt x="142304" y="301033"/>
                </a:lnTo>
                <a:lnTo>
                  <a:pt x="149064" y="291847"/>
                </a:lnTo>
                <a:lnTo>
                  <a:pt x="155090" y="282253"/>
                </a:lnTo>
                <a:lnTo>
                  <a:pt x="160290" y="272201"/>
                </a:lnTo>
                <a:lnTo>
                  <a:pt x="164485" y="261468"/>
                </a:lnTo>
                <a:lnTo>
                  <a:pt x="167671" y="249991"/>
                </a:lnTo>
                <a:lnTo>
                  <a:pt x="169828" y="238013"/>
                </a:lnTo>
                <a:lnTo>
                  <a:pt x="170834" y="225974"/>
                </a:lnTo>
                <a:lnTo>
                  <a:pt x="170725" y="214152"/>
                </a:lnTo>
                <a:lnTo>
                  <a:pt x="169347" y="203284"/>
                </a:lnTo>
                <a:lnTo>
                  <a:pt x="166295" y="194582"/>
                </a:lnTo>
                <a:lnTo>
                  <a:pt x="161504" y="188521"/>
                </a:lnTo>
                <a:lnTo>
                  <a:pt x="155356" y="185081"/>
                </a:lnTo>
                <a:lnTo>
                  <a:pt x="148473" y="184119"/>
                </a:lnTo>
                <a:lnTo>
                  <a:pt x="141287" y="185290"/>
                </a:lnTo>
                <a:lnTo>
                  <a:pt x="133855" y="188308"/>
                </a:lnTo>
                <a:lnTo>
                  <a:pt x="125960" y="193059"/>
                </a:lnTo>
                <a:lnTo>
                  <a:pt x="117507" y="199320"/>
                </a:lnTo>
                <a:lnTo>
                  <a:pt x="108696" y="206790"/>
                </a:lnTo>
                <a:lnTo>
                  <a:pt x="99927" y="215173"/>
                </a:lnTo>
                <a:lnTo>
                  <a:pt x="91429" y="224214"/>
                </a:lnTo>
                <a:lnTo>
                  <a:pt x="83095" y="233555"/>
                </a:lnTo>
                <a:lnTo>
                  <a:pt x="74585" y="242746"/>
                </a:lnTo>
                <a:lnTo>
                  <a:pt x="65726" y="251546"/>
                </a:lnTo>
                <a:lnTo>
                  <a:pt x="56945" y="259617"/>
                </a:lnTo>
                <a:lnTo>
                  <a:pt x="48332" y="267219"/>
                </a:lnTo>
                <a:lnTo>
                  <a:pt x="39127" y="275019"/>
                </a:lnTo>
                <a:lnTo>
                  <a:pt x="27867" y="2842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1473989" y="2764382"/>
            <a:ext cx="431669" cy="36199"/>
          </a:xfrm>
          <a:custGeom>
            <a:avLst/>
            <a:gdLst/>
            <a:ahLst/>
            <a:cxnLst/>
            <a:rect l="0" t="0" r="0" b="0"/>
            <a:pathLst>
              <a:path w="431669" h="36199">
                <a:moveTo>
                  <a:pt x="431668" y="4612"/>
                </a:moveTo>
                <a:lnTo>
                  <a:pt x="419933" y="1812"/>
                </a:lnTo>
                <a:lnTo>
                  <a:pt x="408804" y="310"/>
                </a:lnTo>
                <a:lnTo>
                  <a:pt x="397206" y="0"/>
                </a:lnTo>
                <a:lnTo>
                  <a:pt x="385045" y="506"/>
                </a:lnTo>
                <a:lnTo>
                  <a:pt x="372385" y="1325"/>
                </a:lnTo>
                <a:lnTo>
                  <a:pt x="359329" y="2141"/>
                </a:lnTo>
                <a:lnTo>
                  <a:pt x="345977" y="2825"/>
                </a:lnTo>
                <a:lnTo>
                  <a:pt x="332411" y="3352"/>
                </a:lnTo>
                <a:lnTo>
                  <a:pt x="318692" y="3738"/>
                </a:lnTo>
                <a:lnTo>
                  <a:pt x="304700" y="4012"/>
                </a:lnTo>
                <a:lnTo>
                  <a:pt x="290162" y="4204"/>
                </a:lnTo>
                <a:lnTo>
                  <a:pt x="274974" y="4341"/>
                </a:lnTo>
                <a:lnTo>
                  <a:pt x="259350" y="4603"/>
                </a:lnTo>
                <a:lnTo>
                  <a:pt x="243709" y="5313"/>
                </a:lnTo>
                <a:lnTo>
                  <a:pt x="228293" y="6603"/>
                </a:lnTo>
                <a:lnTo>
                  <a:pt x="213010" y="8283"/>
                </a:lnTo>
                <a:lnTo>
                  <a:pt x="197529" y="9950"/>
                </a:lnTo>
                <a:lnTo>
                  <a:pt x="181669" y="11370"/>
                </a:lnTo>
                <a:lnTo>
                  <a:pt x="165406" y="12644"/>
                </a:lnTo>
                <a:lnTo>
                  <a:pt x="148796" y="14106"/>
                </a:lnTo>
                <a:lnTo>
                  <a:pt x="131918" y="15941"/>
                </a:lnTo>
                <a:lnTo>
                  <a:pt x="115007" y="18173"/>
                </a:lnTo>
                <a:lnTo>
                  <a:pt x="98426" y="20751"/>
                </a:lnTo>
                <a:lnTo>
                  <a:pt x="82358" y="23595"/>
                </a:lnTo>
                <a:lnTo>
                  <a:pt x="67019" y="26482"/>
                </a:lnTo>
                <a:lnTo>
                  <a:pt x="51034" y="29339"/>
                </a:lnTo>
                <a:lnTo>
                  <a:pt x="30764" y="32416"/>
                </a:lnTo>
                <a:lnTo>
                  <a:pt x="0" y="361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1604971" y="2870992"/>
            <a:ext cx="163817" cy="382314"/>
          </a:xfrm>
          <a:custGeom>
            <a:avLst/>
            <a:gdLst/>
            <a:ahLst/>
            <a:cxnLst/>
            <a:rect l="0" t="0" r="0" b="0"/>
            <a:pathLst>
              <a:path w="163817" h="382314">
                <a:moveTo>
                  <a:pt x="142759" y="76986"/>
                </a:moveTo>
                <a:lnTo>
                  <a:pt x="142625" y="65385"/>
                </a:lnTo>
                <a:lnTo>
                  <a:pt x="141344" y="55537"/>
                </a:lnTo>
                <a:lnTo>
                  <a:pt x="138751" y="46532"/>
                </a:lnTo>
                <a:lnTo>
                  <a:pt x="135032" y="38090"/>
                </a:lnTo>
                <a:lnTo>
                  <a:pt x="130399" y="30063"/>
                </a:lnTo>
                <a:lnTo>
                  <a:pt x="125057" y="22349"/>
                </a:lnTo>
                <a:lnTo>
                  <a:pt x="118864" y="15190"/>
                </a:lnTo>
                <a:lnTo>
                  <a:pt x="111353" y="9136"/>
                </a:lnTo>
                <a:lnTo>
                  <a:pt x="102380" y="4407"/>
                </a:lnTo>
                <a:lnTo>
                  <a:pt x="92254" y="1232"/>
                </a:lnTo>
                <a:lnTo>
                  <a:pt x="81541" y="0"/>
                </a:lnTo>
                <a:lnTo>
                  <a:pt x="70636" y="731"/>
                </a:lnTo>
                <a:lnTo>
                  <a:pt x="59891" y="3154"/>
                </a:lnTo>
                <a:lnTo>
                  <a:pt x="49684" y="6906"/>
                </a:lnTo>
                <a:lnTo>
                  <a:pt x="40161" y="11656"/>
                </a:lnTo>
                <a:lnTo>
                  <a:pt x="31446" y="17452"/>
                </a:lnTo>
                <a:lnTo>
                  <a:pt x="23731" y="24697"/>
                </a:lnTo>
                <a:lnTo>
                  <a:pt x="17024" y="33497"/>
                </a:lnTo>
                <a:lnTo>
                  <a:pt x="11349" y="43678"/>
                </a:lnTo>
                <a:lnTo>
                  <a:pt x="6827" y="54960"/>
                </a:lnTo>
                <a:lnTo>
                  <a:pt x="3417" y="67066"/>
                </a:lnTo>
                <a:lnTo>
                  <a:pt x="1109" y="79601"/>
                </a:lnTo>
                <a:lnTo>
                  <a:pt x="0" y="92081"/>
                </a:lnTo>
                <a:lnTo>
                  <a:pt x="45" y="104236"/>
                </a:lnTo>
                <a:lnTo>
                  <a:pt x="1549" y="115513"/>
                </a:lnTo>
                <a:lnTo>
                  <a:pt x="5218" y="125029"/>
                </a:lnTo>
                <a:lnTo>
                  <a:pt x="11242" y="132458"/>
                </a:lnTo>
                <a:lnTo>
                  <a:pt x="19203" y="137802"/>
                </a:lnTo>
                <a:lnTo>
                  <a:pt x="28373" y="141114"/>
                </a:lnTo>
                <a:lnTo>
                  <a:pt x="38199" y="142635"/>
                </a:lnTo>
                <a:lnTo>
                  <a:pt x="48200" y="142559"/>
                </a:lnTo>
                <a:lnTo>
                  <a:pt x="57900" y="140929"/>
                </a:lnTo>
                <a:lnTo>
                  <a:pt x="67083" y="137909"/>
                </a:lnTo>
                <a:lnTo>
                  <a:pt x="75738" y="133597"/>
                </a:lnTo>
                <a:lnTo>
                  <a:pt x="83945" y="127954"/>
                </a:lnTo>
                <a:lnTo>
                  <a:pt x="91800" y="121084"/>
                </a:lnTo>
                <a:lnTo>
                  <a:pt x="99230" y="113200"/>
                </a:lnTo>
                <a:lnTo>
                  <a:pt x="106002" y="104538"/>
                </a:lnTo>
                <a:lnTo>
                  <a:pt x="112044" y="95361"/>
                </a:lnTo>
                <a:lnTo>
                  <a:pt x="117538" y="87864"/>
                </a:lnTo>
                <a:lnTo>
                  <a:pt x="122279" y="85353"/>
                </a:lnTo>
                <a:lnTo>
                  <a:pt x="125701" y="88220"/>
                </a:lnTo>
                <a:lnTo>
                  <a:pt x="127974" y="95449"/>
                </a:lnTo>
                <a:lnTo>
                  <a:pt x="129456" y="105874"/>
                </a:lnTo>
                <a:lnTo>
                  <a:pt x="130587" y="118225"/>
                </a:lnTo>
                <a:lnTo>
                  <a:pt x="131858" y="131190"/>
                </a:lnTo>
                <a:lnTo>
                  <a:pt x="133514" y="144019"/>
                </a:lnTo>
                <a:lnTo>
                  <a:pt x="135434" y="156598"/>
                </a:lnTo>
                <a:lnTo>
                  <a:pt x="137259" y="169202"/>
                </a:lnTo>
                <a:lnTo>
                  <a:pt x="138783" y="182031"/>
                </a:lnTo>
                <a:lnTo>
                  <a:pt x="140126" y="195465"/>
                </a:lnTo>
                <a:lnTo>
                  <a:pt x="141633" y="210098"/>
                </a:lnTo>
                <a:lnTo>
                  <a:pt x="143494" y="226135"/>
                </a:lnTo>
                <a:lnTo>
                  <a:pt x="145574" y="243299"/>
                </a:lnTo>
                <a:lnTo>
                  <a:pt x="147517" y="261039"/>
                </a:lnTo>
                <a:lnTo>
                  <a:pt x="149125" y="278960"/>
                </a:lnTo>
                <a:lnTo>
                  <a:pt x="150527" y="296551"/>
                </a:lnTo>
                <a:lnTo>
                  <a:pt x="152076" y="313129"/>
                </a:lnTo>
                <a:lnTo>
                  <a:pt x="153964" y="328407"/>
                </a:lnTo>
                <a:lnTo>
                  <a:pt x="156073" y="342013"/>
                </a:lnTo>
                <a:lnTo>
                  <a:pt x="158256" y="354635"/>
                </a:lnTo>
                <a:lnTo>
                  <a:pt x="160709" y="367380"/>
                </a:lnTo>
                <a:lnTo>
                  <a:pt x="163816" y="382313"/>
                </a:lnTo>
              </a:path>
            </a:pathLst>
          </a:custGeom>
          <a:ln w="38099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2253098" y="2377068"/>
            <a:ext cx="1158136" cy="661090"/>
            <a:chOff x="2253098" y="2377068"/>
            <a:chExt cx="1158136" cy="661090"/>
          </a:xfrm>
        </p:grpSpPr>
        <p:sp>
          <p:nvSpPr>
            <p:cNvPr id="60" name="Freeform 59"/>
            <p:cNvSpPr/>
            <p:nvPr/>
          </p:nvSpPr>
          <p:spPr>
            <a:xfrm>
              <a:off x="2253098" y="276899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1" y="2867"/>
                  </a:lnTo>
                  <a:lnTo>
                    <a:pt x="145592" y="5009"/>
                  </a:lnTo>
                  <a:lnTo>
                    <a:pt x="133998" y="6617"/>
                  </a:lnTo>
                  <a:lnTo>
                    <a:pt x="122010" y="7970"/>
                  </a:lnTo>
                  <a:lnTo>
                    <a:pt x="109999" y="9467"/>
                  </a:lnTo>
                  <a:lnTo>
                    <a:pt x="98191" y="11313"/>
                  </a:lnTo>
                  <a:lnTo>
                    <a:pt x="86492" y="13380"/>
                  </a:lnTo>
                  <a:lnTo>
                    <a:pt x="74575" y="15312"/>
                  </a:lnTo>
                  <a:lnTo>
                    <a:pt x="62276" y="16909"/>
                  </a:lnTo>
                  <a:lnTo>
                    <a:pt x="49993" y="18135"/>
                  </a:lnTo>
                  <a:lnTo>
                    <a:pt x="37292" y="19166"/>
                  </a:lnTo>
                  <a:lnTo>
                    <a:pt x="21936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16269" y="26952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37326" y="29269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37614" y="2377068"/>
              <a:ext cx="194230" cy="255057"/>
            </a:xfrm>
            <a:custGeom>
              <a:avLst/>
              <a:gdLst/>
              <a:ahLst/>
              <a:cxnLst/>
              <a:rect l="0" t="0" r="0" b="0"/>
              <a:pathLst>
                <a:path w="194230" h="255057">
                  <a:moveTo>
                    <a:pt x="68209" y="2372"/>
                  </a:moveTo>
                  <a:lnTo>
                    <a:pt x="59408" y="8240"/>
                  </a:lnTo>
                  <a:lnTo>
                    <a:pt x="51062" y="13804"/>
                  </a:lnTo>
                  <a:lnTo>
                    <a:pt x="42367" y="19603"/>
                  </a:lnTo>
                  <a:lnTo>
                    <a:pt x="33419" y="25684"/>
                  </a:lnTo>
                  <a:lnTo>
                    <a:pt x="24573" y="32014"/>
                  </a:lnTo>
                  <a:lnTo>
                    <a:pt x="16042" y="38487"/>
                  </a:lnTo>
                  <a:lnTo>
                    <a:pt x="8197" y="43130"/>
                  </a:lnTo>
                  <a:lnTo>
                    <a:pt x="2420" y="43682"/>
                  </a:lnTo>
                  <a:lnTo>
                    <a:pt x="0" y="41162"/>
                  </a:lnTo>
                  <a:lnTo>
                    <a:pt x="536" y="36801"/>
                  </a:lnTo>
                  <a:lnTo>
                    <a:pt x="3372" y="31537"/>
                  </a:lnTo>
                  <a:lnTo>
                    <a:pt x="8136" y="26126"/>
                  </a:lnTo>
                  <a:lnTo>
                    <a:pt x="14475" y="20953"/>
                  </a:lnTo>
                  <a:lnTo>
                    <a:pt x="22034" y="16131"/>
                  </a:lnTo>
                  <a:lnTo>
                    <a:pt x="30494" y="11644"/>
                  </a:lnTo>
                  <a:lnTo>
                    <a:pt x="39599" y="7442"/>
                  </a:lnTo>
                  <a:lnTo>
                    <a:pt x="49157" y="3785"/>
                  </a:lnTo>
                  <a:lnTo>
                    <a:pt x="59028" y="1231"/>
                  </a:lnTo>
                  <a:lnTo>
                    <a:pt x="69108" y="0"/>
                  </a:lnTo>
                  <a:lnTo>
                    <a:pt x="79165" y="155"/>
                  </a:lnTo>
                  <a:lnTo>
                    <a:pt x="88845" y="1780"/>
                  </a:lnTo>
                  <a:lnTo>
                    <a:pt x="97972" y="4773"/>
                  </a:lnTo>
                  <a:lnTo>
                    <a:pt x="106067" y="9223"/>
                  </a:lnTo>
                  <a:lnTo>
                    <a:pt x="112294" y="15483"/>
                  </a:lnTo>
                  <a:lnTo>
                    <a:pt x="116367" y="23578"/>
                  </a:lnTo>
                  <a:lnTo>
                    <a:pt x="118474" y="33097"/>
                  </a:lnTo>
                  <a:lnTo>
                    <a:pt x="118990" y="43395"/>
                  </a:lnTo>
                  <a:lnTo>
                    <a:pt x="118300" y="54018"/>
                  </a:lnTo>
                  <a:lnTo>
                    <a:pt x="116570" y="64571"/>
                  </a:lnTo>
                  <a:lnTo>
                    <a:pt x="113747" y="74651"/>
                  </a:lnTo>
                  <a:lnTo>
                    <a:pt x="109891" y="84092"/>
                  </a:lnTo>
                  <a:lnTo>
                    <a:pt x="105169" y="92922"/>
                  </a:lnTo>
                  <a:lnTo>
                    <a:pt x="99776" y="101247"/>
                  </a:lnTo>
                  <a:lnTo>
                    <a:pt x="93921" y="109132"/>
                  </a:lnTo>
                  <a:lnTo>
                    <a:pt x="88943" y="114812"/>
                  </a:lnTo>
                  <a:lnTo>
                    <a:pt x="86926" y="116311"/>
                  </a:lnTo>
                  <a:lnTo>
                    <a:pt x="88264" y="114940"/>
                  </a:lnTo>
                  <a:lnTo>
                    <a:pt x="92356" y="112136"/>
                  </a:lnTo>
                  <a:lnTo>
                    <a:pt x="98633" y="109046"/>
                  </a:lnTo>
                  <a:lnTo>
                    <a:pt x="106801" y="106685"/>
                  </a:lnTo>
                  <a:lnTo>
                    <a:pt x="116544" y="105488"/>
                  </a:lnTo>
                  <a:lnTo>
                    <a:pt x="127356" y="105621"/>
                  </a:lnTo>
                  <a:lnTo>
                    <a:pt x="138613" y="107208"/>
                  </a:lnTo>
                  <a:lnTo>
                    <a:pt x="149919" y="110159"/>
                  </a:lnTo>
                  <a:lnTo>
                    <a:pt x="160783" y="114407"/>
                  </a:lnTo>
                  <a:lnTo>
                    <a:pt x="170547" y="119996"/>
                  </a:lnTo>
                  <a:lnTo>
                    <a:pt x="178954" y="126826"/>
                  </a:lnTo>
                  <a:lnTo>
                    <a:pt x="185768" y="134680"/>
                  </a:lnTo>
                  <a:lnTo>
                    <a:pt x="190604" y="143322"/>
                  </a:lnTo>
                  <a:lnTo>
                    <a:pt x="193441" y="152541"/>
                  </a:lnTo>
                  <a:lnTo>
                    <a:pt x="194229" y="162171"/>
                  </a:lnTo>
                  <a:lnTo>
                    <a:pt x="192722" y="172088"/>
                  </a:lnTo>
                  <a:lnTo>
                    <a:pt x="189007" y="182198"/>
                  </a:lnTo>
                  <a:lnTo>
                    <a:pt x="183430" y="192274"/>
                  </a:lnTo>
                  <a:lnTo>
                    <a:pt x="176408" y="201967"/>
                  </a:lnTo>
                  <a:lnTo>
                    <a:pt x="168318" y="211112"/>
                  </a:lnTo>
                  <a:lnTo>
                    <a:pt x="159467" y="219558"/>
                  </a:lnTo>
                  <a:lnTo>
                    <a:pt x="150080" y="227086"/>
                  </a:lnTo>
                  <a:lnTo>
                    <a:pt x="140321" y="233663"/>
                  </a:lnTo>
                  <a:lnTo>
                    <a:pt x="130142" y="239249"/>
                  </a:lnTo>
                  <a:lnTo>
                    <a:pt x="119316" y="243711"/>
                  </a:lnTo>
                  <a:lnTo>
                    <a:pt x="107769" y="247085"/>
                  </a:lnTo>
                  <a:lnTo>
                    <a:pt x="95573" y="249539"/>
                  </a:lnTo>
                  <a:lnTo>
                    <a:pt x="82854" y="251278"/>
                  </a:lnTo>
                  <a:lnTo>
                    <a:pt x="69753" y="252488"/>
                  </a:lnTo>
                  <a:lnTo>
                    <a:pt x="56795" y="253321"/>
                  </a:lnTo>
                  <a:lnTo>
                    <a:pt x="43501" y="253979"/>
                  </a:lnTo>
                  <a:lnTo>
                    <a:pt x="27587" y="254525"/>
                  </a:lnTo>
                  <a:lnTo>
                    <a:pt x="5039" y="255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68953" y="2726880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335705" y="2867"/>
                  </a:lnTo>
                  <a:lnTo>
                    <a:pt x="324576" y="5009"/>
                  </a:lnTo>
                  <a:lnTo>
                    <a:pt x="312978" y="6617"/>
                  </a:lnTo>
                  <a:lnTo>
                    <a:pt x="300817" y="7970"/>
                  </a:lnTo>
                  <a:lnTo>
                    <a:pt x="288157" y="9467"/>
                  </a:lnTo>
                  <a:lnTo>
                    <a:pt x="275101" y="11313"/>
                  </a:lnTo>
                  <a:lnTo>
                    <a:pt x="261749" y="13380"/>
                  </a:lnTo>
                  <a:lnTo>
                    <a:pt x="248184" y="15312"/>
                  </a:lnTo>
                  <a:lnTo>
                    <a:pt x="234469" y="16909"/>
                  </a:lnTo>
                  <a:lnTo>
                    <a:pt x="220650" y="18132"/>
                  </a:lnTo>
                  <a:lnTo>
                    <a:pt x="206759" y="19028"/>
                  </a:lnTo>
                  <a:lnTo>
                    <a:pt x="192816" y="19666"/>
                  </a:lnTo>
                  <a:lnTo>
                    <a:pt x="178672" y="20110"/>
                  </a:lnTo>
                  <a:lnTo>
                    <a:pt x="164031" y="20417"/>
                  </a:lnTo>
                  <a:lnTo>
                    <a:pt x="148774" y="20630"/>
                  </a:lnTo>
                  <a:lnTo>
                    <a:pt x="133103" y="20944"/>
                  </a:lnTo>
                  <a:lnTo>
                    <a:pt x="117430" y="21689"/>
                  </a:lnTo>
                  <a:lnTo>
                    <a:pt x="102003" y="23006"/>
                  </a:lnTo>
                  <a:lnTo>
                    <a:pt x="87051" y="24875"/>
                  </a:lnTo>
                  <a:lnTo>
                    <a:pt x="72857" y="27200"/>
                  </a:lnTo>
                  <a:lnTo>
                    <a:pt x="59506" y="29871"/>
                  </a:lnTo>
                  <a:lnTo>
                    <a:pt x="47166" y="32641"/>
                  </a:lnTo>
                  <a:lnTo>
                    <a:pt x="34869" y="35405"/>
                  </a:lnTo>
                  <a:lnTo>
                    <a:pt x="20417" y="384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74238" y="2830061"/>
              <a:ext cx="175858" cy="208097"/>
            </a:xfrm>
            <a:custGeom>
              <a:avLst/>
              <a:gdLst/>
              <a:ahLst/>
              <a:cxnLst/>
              <a:rect l="0" t="0" r="0" b="0"/>
              <a:pathLst>
                <a:path w="175858" h="208097">
                  <a:moveTo>
                    <a:pt x="21057" y="23161"/>
                  </a:moveTo>
                  <a:lnTo>
                    <a:pt x="26991" y="17361"/>
                  </a:lnTo>
                  <a:lnTo>
                    <a:pt x="33196" y="12437"/>
                  </a:lnTo>
                  <a:lnTo>
                    <a:pt x="40292" y="7943"/>
                  </a:lnTo>
                  <a:lnTo>
                    <a:pt x="48232" y="4068"/>
                  </a:lnTo>
                  <a:lnTo>
                    <a:pt x="56879" y="1351"/>
                  </a:lnTo>
                  <a:lnTo>
                    <a:pt x="66069" y="0"/>
                  </a:lnTo>
                  <a:lnTo>
                    <a:pt x="75495" y="72"/>
                  </a:lnTo>
                  <a:lnTo>
                    <a:pt x="84737" y="1638"/>
                  </a:lnTo>
                  <a:lnTo>
                    <a:pt x="93563" y="4586"/>
                  </a:lnTo>
                  <a:lnTo>
                    <a:pt x="101452" y="8835"/>
                  </a:lnTo>
                  <a:lnTo>
                    <a:pt x="107540" y="14428"/>
                  </a:lnTo>
                  <a:lnTo>
                    <a:pt x="111515" y="21257"/>
                  </a:lnTo>
                  <a:lnTo>
                    <a:pt x="113386" y="28942"/>
                  </a:lnTo>
                  <a:lnTo>
                    <a:pt x="113212" y="36938"/>
                  </a:lnTo>
                  <a:lnTo>
                    <a:pt x="111240" y="44905"/>
                  </a:lnTo>
                  <a:lnTo>
                    <a:pt x="107665" y="52711"/>
                  </a:lnTo>
                  <a:lnTo>
                    <a:pt x="102533" y="60332"/>
                  </a:lnTo>
                  <a:lnTo>
                    <a:pt x="96060" y="67795"/>
                  </a:lnTo>
                  <a:lnTo>
                    <a:pt x="90181" y="75228"/>
                  </a:lnTo>
                  <a:lnTo>
                    <a:pt x="87902" y="82008"/>
                  </a:lnTo>
                  <a:lnTo>
                    <a:pt x="89877" y="87023"/>
                  </a:lnTo>
                  <a:lnTo>
                    <a:pt x="95401" y="90404"/>
                  </a:lnTo>
                  <a:lnTo>
                    <a:pt x="103553" y="92632"/>
                  </a:lnTo>
                  <a:lnTo>
                    <a:pt x="113403" y="94427"/>
                  </a:lnTo>
                  <a:lnTo>
                    <a:pt x="124070" y="96672"/>
                  </a:lnTo>
                  <a:lnTo>
                    <a:pt x="135009" y="99806"/>
                  </a:lnTo>
                  <a:lnTo>
                    <a:pt x="145641" y="104041"/>
                  </a:lnTo>
                  <a:lnTo>
                    <a:pt x="155257" y="109553"/>
                  </a:lnTo>
                  <a:lnTo>
                    <a:pt x="163564" y="116298"/>
                  </a:lnTo>
                  <a:lnTo>
                    <a:pt x="170143" y="124079"/>
                  </a:lnTo>
                  <a:lnTo>
                    <a:pt x="174290" y="132664"/>
                  </a:lnTo>
                  <a:lnTo>
                    <a:pt x="175857" y="141836"/>
                  </a:lnTo>
                  <a:lnTo>
                    <a:pt x="175147" y="151263"/>
                  </a:lnTo>
                  <a:lnTo>
                    <a:pt x="172629" y="160511"/>
                  </a:lnTo>
                  <a:lnTo>
                    <a:pt x="168747" y="169353"/>
                  </a:lnTo>
                  <a:lnTo>
                    <a:pt x="163552" y="177594"/>
                  </a:lnTo>
                  <a:lnTo>
                    <a:pt x="156719" y="184984"/>
                  </a:lnTo>
                  <a:lnTo>
                    <a:pt x="148198" y="191468"/>
                  </a:lnTo>
                  <a:lnTo>
                    <a:pt x="138207" y="196993"/>
                  </a:lnTo>
                  <a:lnTo>
                    <a:pt x="127052" y="201414"/>
                  </a:lnTo>
                  <a:lnTo>
                    <a:pt x="115028" y="204755"/>
                  </a:lnTo>
                  <a:lnTo>
                    <a:pt x="102377" y="207018"/>
                  </a:lnTo>
                  <a:lnTo>
                    <a:pt x="89287" y="208096"/>
                  </a:lnTo>
                  <a:lnTo>
                    <a:pt x="75901" y="208048"/>
                  </a:lnTo>
                  <a:lnTo>
                    <a:pt x="62537" y="207215"/>
                  </a:lnTo>
                  <a:lnTo>
                    <a:pt x="48174" y="206042"/>
                  </a:lnTo>
                  <a:lnTo>
                    <a:pt x="29317" y="204429"/>
                  </a:lnTo>
                  <a:lnTo>
                    <a:pt x="0" y="202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74362" y="265318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7" y="1999"/>
                  </a:lnTo>
                  <a:lnTo>
                    <a:pt x="62402" y="3695"/>
                  </a:lnTo>
                  <a:lnTo>
                    <a:pt x="50233" y="5545"/>
                  </a:lnTo>
                  <a:lnTo>
                    <a:pt x="31890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74362" y="274793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5069" y="67"/>
                  </a:lnTo>
                  <a:lnTo>
                    <a:pt x="113300" y="708"/>
                  </a:lnTo>
                  <a:lnTo>
                    <a:pt x="100414" y="2004"/>
                  </a:lnTo>
                  <a:lnTo>
                    <a:pt x="86738" y="3864"/>
                  </a:lnTo>
                  <a:lnTo>
                    <a:pt x="73058" y="6180"/>
                  </a:lnTo>
                  <a:lnTo>
                    <a:pt x="59851" y="8842"/>
                  </a:lnTo>
                  <a:lnTo>
                    <a:pt x="47502" y="11604"/>
                  </a:lnTo>
                  <a:lnTo>
                    <a:pt x="35145" y="14362"/>
                  </a:lnTo>
                  <a:lnTo>
                    <a:pt x="20584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600746" y="2316021"/>
            <a:ext cx="515897" cy="305571"/>
            <a:chOff x="3600746" y="2316021"/>
            <a:chExt cx="515897" cy="305571"/>
          </a:xfrm>
        </p:grpSpPr>
        <p:sp>
          <p:nvSpPr>
            <p:cNvPr id="69" name="Freeform 68"/>
            <p:cNvSpPr/>
            <p:nvPr/>
          </p:nvSpPr>
          <p:spPr>
            <a:xfrm>
              <a:off x="3803574" y="2316021"/>
              <a:ext cx="218313" cy="253198"/>
            </a:xfrm>
            <a:custGeom>
              <a:avLst/>
              <a:gdLst/>
              <a:ahLst/>
              <a:cxnLst/>
              <a:rect l="0" t="0" r="0" b="0"/>
              <a:pathLst>
                <a:path w="218313" h="253198">
                  <a:moveTo>
                    <a:pt x="49856" y="10777"/>
                  </a:moveTo>
                  <a:lnTo>
                    <a:pt x="44055" y="16711"/>
                  </a:lnTo>
                  <a:lnTo>
                    <a:pt x="39131" y="22916"/>
                  </a:lnTo>
                  <a:lnTo>
                    <a:pt x="34624" y="30011"/>
                  </a:lnTo>
                  <a:lnTo>
                    <a:pt x="30230" y="37952"/>
                  </a:lnTo>
                  <a:lnTo>
                    <a:pt x="25568" y="46598"/>
                  </a:lnTo>
                  <a:lnTo>
                    <a:pt x="20439" y="55760"/>
                  </a:lnTo>
                  <a:lnTo>
                    <a:pt x="14376" y="64089"/>
                  </a:lnTo>
                  <a:lnTo>
                    <a:pt x="7610" y="68302"/>
                  </a:lnTo>
                  <a:lnTo>
                    <a:pt x="2314" y="67092"/>
                  </a:lnTo>
                  <a:lnTo>
                    <a:pt x="0" y="62455"/>
                  </a:lnTo>
                  <a:lnTo>
                    <a:pt x="447" y="55774"/>
                  </a:lnTo>
                  <a:lnTo>
                    <a:pt x="2964" y="47794"/>
                  </a:lnTo>
                  <a:lnTo>
                    <a:pt x="6939" y="38973"/>
                  </a:lnTo>
                  <a:lnTo>
                    <a:pt x="12078" y="29922"/>
                  </a:lnTo>
                  <a:lnTo>
                    <a:pt x="18368" y="21445"/>
                  </a:lnTo>
                  <a:lnTo>
                    <a:pt x="25717" y="13935"/>
                  </a:lnTo>
                  <a:lnTo>
                    <a:pt x="33945" y="7739"/>
                  </a:lnTo>
                  <a:lnTo>
                    <a:pt x="42847" y="3325"/>
                  </a:lnTo>
                  <a:lnTo>
                    <a:pt x="52247" y="769"/>
                  </a:lnTo>
                  <a:lnTo>
                    <a:pt x="62000" y="0"/>
                  </a:lnTo>
                  <a:lnTo>
                    <a:pt x="72001" y="989"/>
                  </a:lnTo>
                  <a:lnTo>
                    <a:pt x="82162" y="3542"/>
                  </a:lnTo>
                  <a:lnTo>
                    <a:pt x="92105" y="7525"/>
                  </a:lnTo>
                  <a:lnTo>
                    <a:pt x="101175" y="12938"/>
                  </a:lnTo>
                  <a:lnTo>
                    <a:pt x="109088" y="19651"/>
                  </a:lnTo>
                  <a:lnTo>
                    <a:pt x="115892" y="27427"/>
                  </a:lnTo>
                  <a:lnTo>
                    <a:pt x="121780" y="36017"/>
                  </a:lnTo>
                  <a:lnTo>
                    <a:pt x="126958" y="45210"/>
                  </a:lnTo>
                  <a:lnTo>
                    <a:pt x="131456" y="55163"/>
                  </a:lnTo>
                  <a:lnTo>
                    <a:pt x="135113" y="66361"/>
                  </a:lnTo>
                  <a:lnTo>
                    <a:pt x="137906" y="78972"/>
                  </a:lnTo>
                  <a:lnTo>
                    <a:pt x="139783" y="92865"/>
                  </a:lnTo>
                  <a:lnTo>
                    <a:pt x="140594" y="107795"/>
                  </a:lnTo>
                  <a:lnTo>
                    <a:pt x="140360" y="123502"/>
                  </a:lnTo>
                  <a:lnTo>
                    <a:pt x="139237" y="139608"/>
                  </a:lnTo>
                  <a:lnTo>
                    <a:pt x="137420" y="155640"/>
                  </a:lnTo>
                  <a:lnTo>
                    <a:pt x="135080" y="171335"/>
                  </a:lnTo>
                  <a:lnTo>
                    <a:pt x="132036" y="186314"/>
                  </a:lnTo>
                  <a:lnTo>
                    <a:pt x="127782" y="200000"/>
                  </a:lnTo>
                  <a:lnTo>
                    <a:pt x="122141" y="212201"/>
                  </a:lnTo>
                  <a:lnTo>
                    <a:pt x="115232" y="222885"/>
                  </a:lnTo>
                  <a:lnTo>
                    <a:pt x="107300" y="232006"/>
                  </a:lnTo>
                  <a:lnTo>
                    <a:pt x="98592" y="239691"/>
                  </a:lnTo>
                  <a:lnTo>
                    <a:pt x="89322" y="245871"/>
                  </a:lnTo>
                  <a:lnTo>
                    <a:pt x="79655" y="250208"/>
                  </a:lnTo>
                  <a:lnTo>
                    <a:pt x="69721" y="252675"/>
                  </a:lnTo>
                  <a:lnTo>
                    <a:pt x="59933" y="253197"/>
                  </a:lnTo>
                  <a:lnTo>
                    <a:pt x="50967" y="251504"/>
                  </a:lnTo>
                  <a:lnTo>
                    <a:pt x="43133" y="247659"/>
                  </a:lnTo>
                  <a:lnTo>
                    <a:pt x="36721" y="241994"/>
                  </a:lnTo>
                  <a:lnTo>
                    <a:pt x="32163" y="234912"/>
                  </a:lnTo>
                  <a:lnTo>
                    <a:pt x="29515" y="226791"/>
                  </a:lnTo>
                  <a:lnTo>
                    <a:pt x="28856" y="218257"/>
                  </a:lnTo>
                  <a:lnTo>
                    <a:pt x="30450" y="210149"/>
                  </a:lnTo>
                  <a:lnTo>
                    <a:pt x="34228" y="202894"/>
                  </a:lnTo>
                  <a:lnTo>
                    <a:pt x="40018" y="196703"/>
                  </a:lnTo>
                  <a:lnTo>
                    <a:pt x="47714" y="191761"/>
                  </a:lnTo>
                  <a:lnTo>
                    <a:pt x="57065" y="188039"/>
                  </a:lnTo>
                  <a:lnTo>
                    <a:pt x="67409" y="185673"/>
                  </a:lnTo>
                  <a:lnTo>
                    <a:pt x="77803" y="185050"/>
                  </a:lnTo>
                  <a:lnTo>
                    <a:pt x="87717" y="186217"/>
                  </a:lnTo>
                  <a:lnTo>
                    <a:pt x="97168" y="188778"/>
                  </a:lnTo>
                  <a:lnTo>
                    <a:pt x="106508" y="192098"/>
                  </a:lnTo>
                  <a:lnTo>
                    <a:pt x="115978" y="195733"/>
                  </a:lnTo>
                  <a:lnTo>
                    <a:pt x="125661" y="199459"/>
                  </a:lnTo>
                  <a:lnTo>
                    <a:pt x="135557" y="203180"/>
                  </a:lnTo>
                  <a:lnTo>
                    <a:pt x="145628" y="206863"/>
                  </a:lnTo>
                  <a:lnTo>
                    <a:pt x="155835" y="210505"/>
                  </a:lnTo>
                  <a:lnTo>
                    <a:pt x="166140" y="214111"/>
                  </a:lnTo>
                  <a:lnTo>
                    <a:pt x="176502" y="217684"/>
                  </a:lnTo>
                  <a:lnTo>
                    <a:pt x="186445" y="221080"/>
                  </a:lnTo>
                  <a:lnTo>
                    <a:pt x="196038" y="224343"/>
                  </a:lnTo>
                  <a:lnTo>
                    <a:pt x="206123" y="227759"/>
                  </a:lnTo>
                  <a:lnTo>
                    <a:pt x="218312" y="231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00746" y="2611067"/>
              <a:ext cx="515897" cy="10525"/>
            </a:xfrm>
            <a:custGeom>
              <a:avLst/>
              <a:gdLst/>
              <a:ahLst/>
              <a:cxnLst/>
              <a:rect l="0" t="0" r="0" b="0"/>
              <a:pathLst>
                <a:path w="515897" h="10525">
                  <a:moveTo>
                    <a:pt x="515896" y="0"/>
                  </a:moveTo>
                  <a:lnTo>
                    <a:pt x="504161" y="2867"/>
                  </a:lnTo>
                  <a:lnTo>
                    <a:pt x="493032" y="5008"/>
                  </a:lnTo>
                  <a:lnTo>
                    <a:pt x="481434" y="6611"/>
                  </a:lnTo>
                  <a:lnTo>
                    <a:pt x="469273" y="7792"/>
                  </a:lnTo>
                  <a:lnTo>
                    <a:pt x="456612" y="8641"/>
                  </a:lnTo>
                  <a:lnTo>
                    <a:pt x="443552" y="9238"/>
                  </a:lnTo>
                  <a:lnTo>
                    <a:pt x="430027" y="9653"/>
                  </a:lnTo>
                  <a:lnTo>
                    <a:pt x="415813" y="9937"/>
                  </a:lnTo>
                  <a:lnTo>
                    <a:pt x="400840" y="10130"/>
                  </a:lnTo>
                  <a:lnTo>
                    <a:pt x="385023" y="10262"/>
                  </a:lnTo>
                  <a:lnTo>
                    <a:pt x="368188" y="10349"/>
                  </a:lnTo>
                  <a:lnTo>
                    <a:pt x="350340" y="10409"/>
                  </a:lnTo>
                  <a:lnTo>
                    <a:pt x="331625" y="10448"/>
                  </a:lnTo>
                  <a:lnTo>
                    <a:pt x="312231" y="10475"/>
                  </a:lnTo>
                  <a:lnTo>
                    <a:pt x="292333" y="10493"/>
                  </a:lnTo>
                  <a:lnTo>
                    <a:pt x="272074" y="10505"/>
                  </a:lnTo>
                  <a:lnTo>
                    <a:pt x="251561" y="10513"/>
                  </a:lnTo>
                  <a:lnTo>
                    <a:pt x="230872" y="10518"/>
                  </a:lnTo>
                  <a:lnTo>
                    <a:pt x="210064" y="10522"/>
                  </a:lnTo>
                  <a:lnTo>
                    <a:pt x="189174" y="10524"/>
                  </a:lnTo>
                  <a:lnTo>
                    <a:pt x="168238" y="10521"/>
                  </a:lnTo>
                  <a:lnTo>
                    <a:pt x="147602" y="10349"/>
                  </a:lnTo>
                  <a:lnTo>
                    <a:pt x="127891" y="9701"/>
                  </a:lnTo>
                  <a:lnTo>
                    <a:pt x="109375" y="8453"/>
                  </a:lnTo>
                  <a:lnTo>
                    <a:pt x="91992" y="6801"/>
                  </a:lnTo>
                  <a:lnTo>
                    <a:pt x="75543" y="5153"/>
                  </a:lnTo>
                  <a:lnTo>
                    <a:pt x="59826" y="3750"/>
                  </a:lnTo>
                  <a:lnTo>
                    <a:pt x="45253" y="2655"/>
                  </a:lnTo>
                  <a:lnTo>
                    <a:pt x="31418" y="1727"/>
                  </a:lnTo>
                  <a:lnTo>
                    <a:pt x="17102" y="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3674445" y="2753316"/>
            <a:ext cx="267932" cy="295399"/>
          </a:xfrm>
          <a:custGeom>
            <a:avLst/>
            <a:gdLst/>
            <a:ahLst/>
            <a:cxnLst/>
            <a:rect l="0" t="0" r="0" b="0"/>
            <a:pathLst>
              <a:path w="267932" h="295399">
                <a:moveTo>
                  <a:pt x="126342" y="5150"/>
                </a:moveTo>
                <a:lnTo>
                  <a:pt x="120475" y="11017"/>
                </a:lnTo>
                <a:lnTo>
                  <a:pt x="114910" y="16582"/>
                </a:lnTo>
                <a:lnTo>
                  <a:pt x="109121" y="22334"/>
                </a:lnTo>
                <a:lnTo>
                  <a:pt x="103438" y="26667"/>
                </a:lnTo>
                <a:lnTo>
                  <a:pt x="98995" y="27147"/>
                </a:lnTo>
                <a:lnTo>
                  <a:pt x="96949" y="24224"/>
                </a:lnTo>
                <a:lnTo>
                  <a:pt x="97676" y="19610"/>
                </a:lnTo>
                <a:lnTo>
                  <a:pt x="100944" y="14517"/>
                </a:lnTo>
                <a:lnTo>
                  <a:pt x="106435" y="9676"/>
                </a:lnTo>
                <a:lnTo>
                  <a:pt x="113955" y="5587"/>
                </a:lnTo>
                <a:lnTo>
                  <a:pt x="123205" y="2409"/>
                </a:lnTo>
                <a:lnTo>
                  <a:pt x="133657" y="395"/>
                </a:lnTo>
                <a:lnTo>
                  <a:pt x="144659" y="0"/>
                </a:lnTo>
                <a:lnTo>
                  <a:pt x="155787" y="1325"/>
                </a:lnTo>
                <a:lnTo>
                  <a:pt x="166528" y="4330"/>
                </a:lnTo>
                <a:lnTo>
                  <a:pt x="176209" y="9011"/>
                </a:lnTo>
                <a:lnTo>
                  <a:pt x="184559" y="15196"/>
                </a:lnTo>
                <a:lnTo>
                  <a:pt x="191335" y="22601"/>
                </a:lnTo>
                <a:lnTo>
                  <a:pt x="196146" y="30933"/>
                </a:lnTo>
                <a:lnTo>
                  <a:pt x="198970" y="39937"/>
                </a:lnTo>
                <a:lnTo>
                  <a:pt x="199920" y="49251"/>
                </a:lnTo>
                <a:lnTo>
                  <a:pt x="199054" y="58423"/>
                </a:lnTo>
                <a:lnTo>
                  <a:pt x="196582" y="67215"/>
                </a:lnTo>
                <a:lnTo>
                  <a:pt x="192655" y="75422"/>
                </a:lnTo>
                <a:lnTo>
                  <a:pt x="187278" y="82789"/>
                </a:lnTo>
                <a:lnTo>
                  <a:pt x="180670" y="89253"/>
                </a:lnTo>
                <a:lnTo>
                  <a:pt x="175851" y="94545"/>
                </a:lnTo>
                <a:lnTo>
                  <a:pt x="176174" y="98388"/>
                </a:lnTo>
                <a:lnTo>
                  <a:pt x="180265" y="101260"/>
                </a:lnTo>
                <a:lnTo>
                  <a:pt x="186516" y="103952"/>
                </a:lnTo>
                <a:lnTo>
                  <a:pt x="193746" y="107140"/>
                </a:lnTo>
                <a:lnTo>
                  <a:pt x="201301" y="111096"/>
                </a:lnTo>
                <a:lnTo>
                  <a:pt x="209046" y="115812"/>
                </a:lnTo>
                <a:lnTo>
                  <a:pt x="217182" y="121166"/>
                </a:lnTo>
                <a:lnTo>
                  <a:pt x="225808" y="127020"/>
                </a:lnTo>
                <a:lnTo>
                  <a:pt x="234573" y="133569"/>
                </a:lnTo>
                <a:lnTo>
                  <a:pt x="242782" y="141326"/>
                </a:lnTo>
                <a:lnTo>
                  <a:pt x="250078" y="150476"/>
                </a:lnTo>
                <a:lnTo>
                  <a:pt x="256282" y="161061"/>
                </a:lnTo>
                <a:lnTo>
                  <a:pt x="261227" y="173148"/>
                </a:lnTo>
                <a:lnTo>
                  <a:pt x="264947" y="186602"/>
                </a:lnTo>
                <a:lnTo>
                  <a:pt x="267310" y="200687"/>
                </a:lnTo>
                <a:lnTo>
                  <a:pt x="267931" y="214214"/>
                </a:lnTo>
                <a:lnTo>
                  <a:pt x="266757" y="226562"/>
                </a:lnTo>
                <a:lnTo>
                  <a:pt x="264022" y="237646"/>
                </a:lnTo>
                <a:lnTo>
                  <a:pt x="260053" y="247632"/>
                </a:lnTo>
                <a:lnTo>
                  <a:pt x="255158" y="256753"/>
                </a:lnTo>
                <a:lnTo>
                  <a:pt x="249434" y="265067"/>
                </a:lnTo>
                <a:lnTo>
                  <a:pt x="242768" y="272446"/>
                </a:lnTo>
                <a:lnTo>
                  <a:pt x="235170" y="278896"/>
                </a:lnTo>
                <a:lnTo>
                  <a:pt x="226612" y="284383"/>
                </a:lnTo>
                <a:lnTo>
                  <a:pt x="216956" y="288772"/>
                </a:lnTo>
                <a:lnTo>
                  <a:pt x="206230" y="292089"/>
                </a:lnTo>
                <a:lnTo>
                  <a:pt x="194433" y="294333"/>
                </a:lnTo>
                <a:lnTo>
                  <a:pt x="181458" y="295398"/>
                </a:lnTo>
                <a:lnTo>
                  <a:pt x="167353" y="295337"/>
                </a:lnTo>
                <a:lnTo>
                  <a:pt x="152136" y="294331"/>
                </a:lnTo>
                <a:lnTo>
                  <a:pt x="135711" y="292594"/>
                </a:lnTo>
                <a:lnTo>
                  <a:pt x="118151" y="290321"/>
                </a:lnTo>
                <a:lnTo>
                  <a:pt x="99970" y="287830"/>
                </a:lnTo>
                <a:lnTo>
                  <a:pt x="81999" y="285546"/>
                </a:lnTo>
                <a:lnTo>
                  <a:pt x="64711" y="283680"/>
                </a:lnTo>
                <a:lnTo>
                  <a:pt x="48796" y="282257"/>
                </a:lnTo>
                <a:lnTo>
                  <a:pt x="33777" y="281065"/>
                </a:lnTo>
                <a:lnTo>
                  <a:pt x="18339" y="280002"/>
                </a:lnTo>
                <a:lnTo>
                  <a:pt x="0" y="27889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1537160" y="4000161"/>
            <a:ext cx="947566" cy="874534"/>
            <a:chOff x="1537160" y="4000161"/>
            <a:chExt cx="947566" cy="874534"/>
          </a:xfrm>
        </p:grpSpPr>
        <p:sp>
          <p:nvSpPr>
            <p:cNvPr id="73" name="Freeform 72"/>
            <p:cNvSpPr/>
            <p:nvPr/>
          </p:nvSpPr>
          <p:spPr>
            <a:xfrm>
              <a:off x="1625893" y="4000161"/>
              <a:ext cx="186079" cy="350159"/>
            </a:xfrm>
            <a:custGeom>
              <a:avLst/>
              <a:gdLst/>
              <a:ahLst/>
              <a:cxnLst/>
              <a:rect l="0" t="0" r="0" b="0"/>
              <a:pathLst>
                <a:path w="186079" h="350159">
                  <a:moveTo>
                    <a:pt x="163951" y="74367"/>
                  </a:moveTo>
                  <a:lnTo>
                    <a:pt x="158151" y="80302"/>
                  </a:lnTo>
                  <a:lnTo>
                    <a:pt x="153226" y="86506"/>
                  </a:lnTo>
                  <a:lnTo>
                    <a:pt x="148724" y="93602"/>
                  </a:lnTo>
                  <a:lnTo>
                    <a:pt x="144503" y="101543"/>
                  </a:lnTo>
                  <a:lnTo>
                    <a:pt x="140489" y="110189"/>
                  </a:lnTo>
                  <a:lnTo>
                    <a:pt x="136628" y="119384"/>
                  </a:lnTo>
                  <a:lnTo>
                    <a:pt x="132876" y="128983"/>
                  </a:lnTo>
                  <a:lnTo>
                    <a:pt x="129200" y="138873"/>
                  </a:lnTo>
                  <a:lnTo>
                    <a:pt x="125573" y="148971"/>
                  </a:lnTo>
                  <a:lnTo>
                    <a:pt x="121815" y="159377"/>
                  </a:lnTo>
                  <a:lnTo>
                    <a:pt x="117606" y="170354"/>
                  </a:lnTo>
                  <a:lnTo>
                    <a:pt x="112813" y="181998"/>
                  </a:lnTo>
                  <a:lnTo>
                    <a:pt x="107628" y="194089"/>
                  </a:lnTo>
                  <a:lnTo>
                    <a:pt x="102455" y="206205"/>
                  </a:lnTo>
                  <a:lnTo>
                    <a:pt x="97532" y="218096"/>
                  </a:lnTo>
                  <a:lnTo>
                    <a:pt x="92923" y="229691"/>
                  </a:lnTo>
                  <a:lnTo>
                    <a:pt x="88601" y="241010"/>
                  </a:lnTo>
                  <a:lnTo>
                    <a:pt x="84515" y="252109"/>
                  </a:lnTo>
                  <a:lnTo>
                    <a:pt x="80771" y="263207"/>
                  </a:lnTo>
                  <a:lnTo>
                    <a:pt x="77629" y="274658"/>
                  </a:lnTo>
                  <a:lnTo>
                    <a:pt x="75190" y="286618"/>
                  </a:lnTo>
                  <a:lnTo>
                    <a:pt x="73722" y="298754"/>
                  </a:lnTo>
                  <a:lnTo>
                    <a:pt x="73717" y="310368"/>
                  </a:lnTo>
                  <a:lnTo>
                    <a:pt x="75320" y="321095"/>
                  </a:lnTo>
                  <a:lnTo>
                    <a:pt x="78686" y="330584"/>
                  </a:lnTo>
                  <a:lnTo>
                    <a:pt x="84144" y="338354"/>
                  </a:lnTo>
                  <a:lnTo>
                    <a:pt x="91664" y="344306"/>
                  </a:lnTo>
                  <a:lnTo>
                    <a:pt x="100781" y="348336"/>
                  </a:lnTo>
                  <a:lnTo>
                    <a:pt x="110801" y="350158"/>
                  </a:lnTo>
                  <a:lnTo>
                    <a:pt x="121234" y="349830"/>
                  </a:lnTo>
                  <a:lnTo>
                    <a:pt x="131659" y="347680"/>
                  </a:lnTo>
                  <a:lnTo>
                    <a:pt x="141651" y="344113"/>
                  </a:lnTo>
                  <a:lnTo>
                    <a:pt x="151029" y="339492"/>
                  </a:lnTo>
                  <a:lnTo>
                    <a:pt x="159647" y="333952"/>
                  </a:lnTo>
                  <a:lnTo>
                    <a:pt x="167297" y="327411"/>
                  </a:lnTo>
                  <a:lnTo>
                    <a:pt x="173955" y="319902"/>
                  </a:lnTo>
                  <a:lnTo>
                    <a:pt x="179428" y="311572"/>
                  </a:lnTo>
                  <a:lnTo>
                    <a:pt x="183283" y="302603"/>
                  </a:lnTo>
                  <a:lnTo>
                    <a:pt x="185431" y="293160"/>
                  </a:lnTo>
                  <a:lnTo>
                    <a:pt x="186078" y="283377"/>
                  </a:lnTo>
                  <a:lnTo>
                    <a:pt x="185532" y="273358"/>
                  </a:lnTo>
                  <a:lnTo>
                    <a:pt x="184081" y="263184"/>
                  </a:lnTo>
                  <a:lnTo>
                    <a:pt x="181481" y="253234"/>
                  </a:lnTo>
                  <a:lnTo>
                    <a:pt x="177002" y="244158"/>
                  </a:lnTo>
                  <a:lnTo>
                    <a:pt x="170395" y="236236"/>
                  </a:lnTo>
                  <a:lnTo>
                    <a:pt x="161856" y="229256"/>
                  </a:lnTo>
                  <a:lnTo>
                    <a:pt x="151757" y="222719"/>
                  </a:lnTo>
                  <a:lnTo>
                    <a:pt x="140482" y="216281"/>
                  </a:lnTo>
                  <a:lnTo>
                    <a:pt x="128353" y="209784"/>
                  </a:lnTo>
                  <a:lnTo>
                    <a:pt x="115620" y="203183"/>
                  </a:lnTo>
                  <a:lnTo>
                    <a:pt x="102478" y="196476"/>
                  </a:lnTo>
                  <a:lnTo>
                    <a:pt x="89385" y="189682"/>
                  </a:lnTo>
                  <a:lnTo>
                    <a:pt x="77047" y="182821"/>
                  </a:lnTo>
                  <a:lnTo>
                    <a:pt x="65786" y="175912"/>
                  </a:lnTo>
                  <a:lnTo>
                    <a:pt x="55581" y="168968"/>
                  </a:lnTo>
                  <a:lnTo>
                    <a:pt x="46257" y="162000"/>
                  </a:lnTo>
                  <a:lnTo>
                    <a:pt x="37617" y="155010"/>
                  </a:lnTo>
                  <a:lnTo>
                    <a:pt x="29643" y="147842"/>
                  </a:lnTo>
                  <a:lnTo>
                    <a:pt x="22499" y="140191"/>
                  </a:lnTo>
                  <a:lnTo>
                    <a:pt x="16211" y="131925"/>
                  </a:lnTo>
                  <a:lnTo>
                    <a:pt x="10834" y="122914"/>
                  </a:lnTo>
                  <a:lnTo>
                    <a:pt x="6519" y="112955"/>
                  </a:lnTo>
                  <a:lnTo>
                    <a:pt x="3253" y="102034"/>
                  </a:lnTo>
                  <a:lnTo>
                    <a:pt x="1042" y="90446"/>
                  </a:lnTo>
                  <a:lnTo>
                    <a:pt x="0" y="78676"/>
                  </a:lnTo>
                  <a:lnTo>
                    <a:pt x="81" y="67025"/>
                  </a:lnTo>
                  <a:lnTo>
                    <a:pt x="1269" y="55764"/>
                  </a:lnTo>
                  <a:lnTo>
                    <a:pt x="3662" y="45202"/>
                  </a:lnTo>
                  <a:lnTo>
                    <a:pt x="7201" y="35437"/>
                  </a:lnTo>
                  <a:lnTo>
                    <a:pt x="11866" y="26559"/>
                  </a:lnTo>
                  <a:lnTo>
                    <a:pt x="17746" y="18733"/>
                  </a:lnTo>
                  <a:lnTo>
                    <a:pt x="24775" y="11958"/>
                  </a:lnTo>
                  <a:lnTo>
                    <a:pt x="32766" y="6406"/>
                  </a:lnTo>
                  <a:lnTo>
                    <a:pt x="41500" y="2498"/>
                  </a:lnTo>
                  <a:lnTo>
                    <a:pt x="50772" y="325"/>
                  </a:lnTo>
                  <a:lnTo>
                    <a:pt x="60098" y="0"/>
                  </a:lnTo>
                  <a:lnTo>
                    <a:pt x="68746" y="1826"/>
                  </a:lnTo>
                  <a:lnTo>
                    <a:pt x="76368" y="5765"/>
                  </a:lnTo>
                  <a:lnTo>
                    <a:pt x="82807" y="11663"/>
                  </a:lnTo>
                  <a:lnTo>
                    <a:pt x="87915" y="19433"/>
                  </a:lnTo>
                  <a:lnTo>
                    <a:pt x="91758" y="28834"/>
                  </a:lnTo>
                  <a:lnTo>
                    <a:pt x="94550" y="39311"/>
                  </a:lnTo>
                  <a:lnTo>
                    <a:pt x="96825" y="51324"/>
                  </a:lnTo>
                  <a:lnTo>
                    <a:pt x="98788" y="68158"/>
                  </a:lnTo>
                  <a:lnTo>
                    <a:pt x="100780" y="95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37160" y="4369326"/>
              <a:ext cx="421141" cy="52644"/>
            </a:xfrm>
            <a:custGeom>
              <a:avLst/>
              <a:gdLst/>
              <a:ahLst/>
              <a:cxnLst/>
              <a:rect l="0" t="0" r="0" b="0"/>
              <a:pathLst>
                <a:path w="421141" h="52644">
                  <a:moveTo>
                    <a:pt x="421140" y="0"/>
                  </a:moveTo>
                  <a:lnTo>
                    <a:pt x="412272" y="2867"/>
                  </a:lnTo>
                  <a:lnTo>
                    <a:pt x="403285" y="5010"/>
                  </a:lnTo>
                  <a:lnTo>
                    <a:pt x="393289" y="6613"/>
                  </a:lnTo>
                  <a:lnTo>
                    <a:pt x="382309" y="7793"/>
                  </a:lnTo>
                  <a:lnTo>
                    <a:pt x="370497" y="8641"/>
                  </a:lnTo>
                  <a:lnTo>
                    <a:pt x="358044" y="9243"/>
                  </a:lnTo>
                  <a:lnTo>
                    <a:pt x="345279" y="9831"/>
                  </a:lnTo>
                  <a:lnTo>
                    <a:pt x="332646" y="10763"/>
                  </a:lnTo>
                  <a:lnTo>
                    <a:pt x="320369" y="12205"/>
                  </a:lnTo>
                  <a:lnTo>
                    <a:pt x="308160" y="13989"/>
                  </a:lnTo>
                  <a:lnTo>
                    <a:pt x="295358" y="15724"/>
                  </a:lnTo>
                  <a:lnTo>
                    <a:pt x="281628" y="17186"/>
                  </a:lnTo>
                  <a:lnTo>
                    <a:pt x="266964" y="18319"/>
                  </a:lnTo>
                  <a:lnTo>
                    <a:pt x="251509" y="19154"/>
                  </a:lnTo>
                  <a:lnTo>
                    <a:pt x="235445" y="19750"/>
                  </a:lnTo>
                  <a:lnTo>
                    <a:pt x="219099" y="20167"/>
                  </a:lnTo>
                  <a:lnTo>
                    <a:pt x="202905" y="20454"/>
                  </a:lnTo>
                  <a:lnTo>
                    <a:pt x="187087" y="20659"/>
                  </a:lnTo>
                  <a:lnTo>
                    <a:pt x="171518" y="21139"/>
                  </a:lnTo>
                  <a:lnTo>
                    <a:pt x="155838" y="22525"/>
                  </a:lnTo>
                  <a:lnTo>
                    <a:pt x="139832" y="25088"/>
                  </a:lnTo>
                  <a:lnTo>
                    <a:pt x="123130" y="28607"/>
                  </a:lnTo>
                  <a:lnTo>
                    <a:pt x="105160" y="32578"/>
                  </a:lnTo>
                  <a:lnTo>
                    <a:pt x="85761" y="36651"/>
                  </a:lnTo>
                  <a:lnTo>
                    <a:pt x="66129" y="40515"/>
                  </a:lnTo>
                  <a:lnTo>
                    <a:pt x="46698" y="44207"/>
                  </a:lnTo>
                  <a:lnTo>
                    <a:pt x="25760" y="4804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79947" y="4590425"/>
              <a:ext cx="4613" cy="284270"/>
            </a:xfrm>
            <a:custGeom>
              <a:avLst/>
              <a:gdLst/>
              <a:ahLst/>
              <a:cxnLst/>
              <a:rect l="0" t="0" r="0" b="0"/>
              <a:pathLst>
                <a:path w="4613" h="284270">
                  <a:moveTo>
                    <a:pt x="4612" y="0"/>
                  </a:moveTo>
                  <a:lnTo>
                    <a:pt x="1812" y="8935"/>
                  </a:lnTo>
                  <a:lnTo>
                    <a:pt x="310" y="18562"/>
                  </a:lnTo>
                  <a:lnTo>
                    <a:pt x="0" y="29858"/>
                  </a:lnTo>
                  <a:lnTo>
                    <a:pt x="506" y="42871"/>
                  </a:lnTo>
                  <a:lnTo>
                    <a:pt x="1325" y="57648"/>
                  </a:lnTo>
                  <a:lnTo>
                    <a:pt x="2141" y="74022"/>
                  </a:lnTo>
                  <a:lnTo>
                    <a:pt x="2825" y="91536"/>
                  </a:lnTo>
                  <a:lnTo>
                    <a:pt x="3351" y="109572"/>
                  </a:lnTo>
                  <a:lnTo>
                    <a:pt x="3737" y="127732"/>
                  </a:lnTo>
                  <a:lnTo>
                    <a:pt x="4012" y="145837"/>
                  </a:lnTo>
                  <a:lnTo>
                    <a:pt x="4204" y="163831"/>
                  </a:lnTo>
                  <a:lnTo>
                    <a:pt x="4336" y="181704"/>
                  </a:lnTo>
                  <a:lnTo>
                    <a:pt x="4426" y="199297"/>
                  </a:lnTo>
                  <a:lnTo>
                    <a:pt x="4497" y="218322"/>
                  </a:lnTo>
                  <a:lnTo>
                    <a:pt x="4555" y="243809"/>
                  </a:lnTo>
                  <a:lnTo>
                    <a:pt x="461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57450" y="4571051"/>
              <a:ext cx="232437" cy="269332"/>
            </a:xfrm>
            <a:custGeom>
              <a:avLst/>
              <a:gdLst/>
              <a:ahLst/>
              <a:cxnLst/>
              <a:rect l="0" t="0" r="0" b="0"/>
              <a:pathLst>
                <a:path w="232437" h="269332">
                  <a:moveTo>
                    <a:pt x="809" y="40431"/>
                  </a:moveTo>
                  <a:lnTo>
                    <a:pt x="3809" y="31696"/>
                  </a:lnTo>
                  <a:lnTo>
                    <a:pt x="7232" y="23990"/>
                  </a:lnTo>
                  <a:lnTo>
                    <a:pt x="11437" y="16601"/>
                  </a:lnTo>
                  <a:lnTo>
                    <a:pt x="16683" y="9859"/>
                  </a:lnTo>
                  <a:lnTo>
                    <a:pt x="23461" y="4625"/>
                  </a:lnTo>
                  <a:lnTo>
                    <a:pt x="31884" y="1269"/>
                  </a:lnTo>
                  <a:lnTo>
                    <a:pt x="41278" y="0"/>
                  </a:lnTo>
                  <a:lnTo>
                    <a:pt x="50425" y="1119"/>
                  </a:lnTo>
                  <a:lnTo>
                    <a:pt x="58641" y="4543"/>
                  </a:lnTo>
                  <a:lnTo>
                    <a:pt x="65780" y="9909"/>
                  </a:lnTo>
                  <a:lnTo>
                    <a:pt x="71956" y="16782"/>
                  </a:lnTo>
                  <a:lnTo>
                    <a:pt x="77367" y="24778"/>
                  </a:lnTo>
                  <a:lnTo>
                    <a:pt x="82204" y="33904"/>
                  </a:lnTo>
                  <a:lnTo>
                    <a:pt x="86629" y="44538"/>
                  </a:lnTo>
                  <a:lnTo>
                    <a:pt x="90758" y="56762"/>
                  </a:lnTo>
                  <a:lnTo>
                    <a:pt x="94519" y="70225"/>
                  </a:lnTo>
                  <a:lnTo>
                    <a:pt x="97666" y="84332"/>
                  </a:lnTo>
                  <a:lnTo>
                    <a:pt x="100115" y="98674"/>
                  </a:lnTo>
                  <a:lnTo>
                    <a:pt x="101928" y="113050"/>
                  </a:lnTo>
                  <a:lnTo>
                    <a:pt x="103228" y="127381"/>
                  </a:lnTo>
                  <a:lnTo>
                    <a:pt x="104135" y="141644"/>
                  </a:lnTo>
                  <a:lnTo>
                    <a:pt x="104592" y="155679"/>
                  </a:lnTo>
                  <a:lnTo>
                    <a:pt x="104374" y="169189"/>
                  </a:lnTo>
                  <a:lnTo>
                    <a:pt x="103413" y="182059"/>
                  </a:lnTo>
                  <a:lnTo>
                    <a:pt x="101786" y="194330"/>
                  </a:lnTo>
                  <a:lnTo>
                    <a:pt x="99622" y="206112"/>
                  </a:lnTo>
                  <a:lnTo>
                    <a:pt x="97047" y="217516"/>
                  </a:lnTo>
                  <a:lnTo>
                    <a:pt x="93843" y="228482"/>
                  </a:lnTo>
                  <a:lnTo>
                    <a:pt x="89482" y="238779"/>
                  </a:lnTo>
                  <a:lnTo>
                    <a:pt x="83768" y="248324"/>
                  </a:lnTo>
                  <a:lnTo>
                    <a:pt x="76812" y="256700"/>
                  </a:lnTo>
                  <a:lnTo>
                    <a:pt x="68847" y="263117"/>
                  </a:lnTo>
                  <a:lnTo>
                    <a:pt x="60122" y="267312"/>
                  </a:lnTo>
                  <a:lnTo>
                    <a:pt x="51010" y="269331"/>
                  </a:lnTo>
                  <a:lnTo>
                    <a:pt x="41982" y="269256"/>
                  </a:lnTo>
                  <a:lnTo>
                    <a:pt x="33289" y="267350"/>
                  </a:lnTo>
                  <a:lnTo>
                    <a:pt x="25150" y="263820"/>
                  </a:lnTo>
                  <a:lnTo>
                    <a:pt x="17830" y="258718"/>
                  </a:lnTo>
                  <a:lnTo>
                    <a:pt x="11396" y="252217"/>
                  </a:lnTo>
                  <a:lnTo>
                    <a:pt x="6076" y="244585"/>
                  </a:lnTo>
                  <a:lnTo>
                    <a:pt x="2324" y="236092"/>
                  </a:lnTo>
                  <a:lnTo>
                    <a:pt x="255" y="226982"/>
                  </a:lnTo>
                  <a:lnTo>
                    <a:pt x="0" y="217764"/>
                  </a:lnTo>
                  <a:lnTo>
                    <a:pt x="1873" y="209188"/>
                  </a:lnTo>
                  <a:lnTo>
                    <a:pt x="5843" y="201615"/>
                  </a:lnTo>
                  <a:lnTo>
                    <a:pt x="11762" y="195209"/>
                  </a:lnTo>
                  <a:lnTo>
                    <a:pt x="19546" y="190123"/>
                  </a:lnTo>
                  <a:lnTo>
                    <a:pt x="28960" y="186298"/>
                  </a:lnTo>
                  <a:lnTo>
                    <a:pt x="39517" y="183695"/>
                  </a:lnTo>
                  <a:lnTo>
                    <a:pt x="50585" y="182380"/>
                  </a:lnTo>
                  <a:lnTo>
                    <a:pt x="61770" y="182265"/>
                  </a:lnTo>
                  <a:lnTo>
                    <a:pt x="73058" y="182981"/>
                  </a:lnTo>
                  <a:lnTo>
                    <a:pt x="84702" y="183992"/>
                  </a:lnTo>
                  <a:lnTo>
                    <a:pt x="96829" y="184967"/>
                  </a:lnTo>
                  <a:lnTo>
                    <a:pt x="109262" y="185941"/>
                  </a:lnTo>
                  <a:lnTo>
                    <a:pt x="121616" y="187201"/>
                  </a:lnTo>
                  <a:lnTo>
                    <a:pt x="133674" y="188897"/>
                  </a:lnTo>
                  <a:lnTo>
                    <a:pt x="145553" y="190866"/>
                  </a:lnTo>
                  <a:lnTo>
                    <a:pt x="157594" y="192736"/>
                  </a:lnTo>
                  <a:lnTo>
                    <a:pt x="169979" y="194286"/>
                  </a:lnTo>
                  <a:lnTo>
                    <a:pt x="182321" y="195283"/>
                  </a:lnTo>
                  <a:lnTo>
                    <a:pt x="195068" y="195391"/>
                  </a:lnTo>
                  <a:lnTo>
                    <a:pt x="210463" y="193498"/>
                  </a:lnTo>
                  <a:lnTo>
                    <a:pt x="232436" y="187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05741" y="4337741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67249" y="7661"/>
                  </a:lnTo>
                  <a:lnTo>
                    <a:pt x="156120" y="5519"/>
                  </a:lnTo>
                  <a:lnTo>
                    <a:pt x="144522" y="3916"/>
                  </a:lnTo>
                  <a:lnTo>
                    <a:pt x="132360" y="2736"/>
                  </a:lnTo>
                  <a:lnTo>
                    <a:pt x="119701" y="1887"/>
                  </a:lnTo>
                  <a:lnTo>
                    <a:pt x="106649" y="1294"/>
                  </a:lnTo>
                  <a:lnTo>
                    <a:pt x="93470" y="1053"/>
                  </a:lnTo>
                  <a:lnTo>
                    <a:pt x="80553" y="1417"/>
                  </a:lnTo>
                  <a:lnTo>
                    <a:pt x="68096" y="2467"/>
                  </a:lnTo>
                  <a:lnTo>
                    <a:pt x="56178" y="3796"/>
                  </a:lnTo>
                  <a:lnTo>
                    <a:pt x="43473" y="4618"/>
                  </a:lnTo>
                  <a:lnTo>
                    <a:pt x="26635" y="3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58383" y="4253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89969" y="4453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611067" y="3905237"/>
            <a:ext cx="1231835" cy="885230"/>
            <a:chOff x="2611067" y="3905237"/>
            <a:chExt cx="1231835" cy="885230"/>
          </a:xfrm>
        </p:grpSpPr>
        <p:sp>
          <p:nvSpPr>
            <p:cNvPr id="81" name="Freeform 80"/>
            <p:cNvSpPr/>
            <p:nvPr/>
          </p:nvSpPr>
          <p:spPr>
            <a:xfrm>
              <a:off x="2811108" y="3958715"/>
              <a:ext cx="9486" cy="305327"/>
            </a:xfrm>
            <a:custGeom>
              <a:avLst/>
              <a:gdLst/>
              <a:ahLst/>
              <a:cxnLst/>
              <a:rect l="0" t="0" r="0" b="0"/>
              <a:pathLst>
                <a:path w="9486" h="305327">
                  <a:moveTo>
                    <a:pt x="0" y="0"/>
                  </a:moveTo>
                  <a:lnTo>
                    <a:pt x="0" y="14669"/>
                  </a:lnTo>
                  <a:lnTo>
                    <a:pt x="0" y="28579"/>
                  </a:lnTo>
                  <a:lnTo>
                    <a:pt x="5" y="43069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5" y="86276"/>
                  </a:lnTo>
                  <a:lnTo>
                    <a:pt x="3728" y="99660"/>
                  </a:lnTo>
                  <a:lnTo>
                    <a:pt x="5376" y="113320"/>
                  </a:lnTo>
                  <a:lnTo>
                    <a:pt x="6778" y="127654"/>
                  </a:lnTo>
                  <a:lnTo>
                    <a:pt x="7871" y="142569"/>
                  </a:lnTo>
                  <a:lnTo>
                    <a:pt x="8679" y="157668"/>
                  </a:lnTo>
                  <a:lnTo>
                    <a:pt x="9253" y="172677"/>
                  </a:lnTo>
                  <a:lnTo>
                    <a:pt x="9485" y="187333"/>
                  </a:lnTo>
                  <a:lnTo>
                    <a:pt x="9116" y="201320"/>
                  </a:lnTo>
                  <a:lnTo>
                    <a:pt x="8059" y="214544"/>
                  </a:lnTo>
                  <a:lnTo>
                    <a:pt x="6535" y="227236"/>
                  </a:lnTo>
                  <a:lnTo>
                    <a:pt x="4975" y="239838"/>
                  </a:lnTo>
                  <a:lnTo>
                    <a:pt x="3631" y="252601"/>
                  </a:lnTo>
                  <a:lnTo>
                    <a:pt x="2576" y="265001"/>
                  </a:lnTo>
                  <a:lnTo>
                    <a:pt x="1679" y="277051"/>
                  </a:lnTo>
                  <a:lnTo>
                    <a:pt x="865" y="28981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02723" y="4021886"/>
              <a:ext cx="108386" cy="133890"/>
            </a:xfrm>
            <a:custGeom>
              <a:avLst/>
              <a:gdLst/>
              <a:ahLst/>
              <a:cxnLst/>
              <a:rect l="0" t="0" r="0" b="0"/>
              <a:pathLst>
                <a:path w="108386" h="133890">
                  <a:moveTo>
                    <a:pt x="108385" y="84228"/>
                  </a:moveTo>
                  <a:lnTo>
                    <a:pt x="99651" y="87229"/>
                  </a:lnTo>
                  <a:lnTo>
                    <a:pt x="91944" y="90651"/>
                  </a:lnTo>
                  <a:lnTo>
                    <a:pt x="84538" y="94847"/>
                  </a:lnTo>
                  <a:lnTo>
                    <a:pt x="77104" y="99747"/>
                  </a:lnTo>
                  <a:lnTo>
                    <a:pt x="69277" y="105229"/>
                  </a:lnTo>
                  <a:lnTo>
                    <a:pt x="60899" y="111155"/>
                  </a:lnTo>
                  <a:lnTo>
                    <a:pt x="51982" y="117243"/>
                  </a:lnTo>
                  <a:lnTo>
                    <a:pt x="42619" y="123093"/>
                  </a:lnTo>
                  <a:lnTo>
                    <a:pt x="32926" y="128481"/>
                  </a:lnTo>
                  <a:lnTo>
                    <a:pt x="23486" y="132570"/>
                  </a:lnTo>
                  <a:lnTo>
                    <a:pt x="15293" y="133889"/>
                  </a:lnTo>
                  <a:lnTo>
                    <a:pt x="8795" y="131881"/>
                  </a:lnTo>
                  <a:lnTo>
                    <a:pt x="4095" y="126954"/>
                  </a:lnTo>
                  <a:lnTo>
                    <a:pt x="1226" y="119986"/>
                  </a:lnTo>
                  <a:lnTo>
                    <a:pt x="0" y="111711"/>
                  </a:lnTo>
                  <a:lnTo>
                    <a:pt x="107" y="102619"/>
                  </a:lnTo>
                  <a:lnTo>
                    <a:pt x="1225" y="93013"/>
                  </a:lnTo>
                  <a:lnTo>
                    <a:pt x="3079" y="83083"/>
                  </a:lnTo>
                  <a:lnTo>
                    <a:pt x="5455" y="72944"/>
                  </a:lnTo>
                  <a:lnTo>
                    <a:pt x="8194" y="62671"/>
                  </a:lnTo>
                  <a:lnTo>
                    <a:pt x="11178" y="52321"/>
                  </a:lnTo>
                  <a:lnTo>
                    <a:pt x="14175" y="42184"/>
                  </a:lnTo>
                  <a:lnTo>
                    <a:pt x="17126" y="31694"/>
                  </a:lnTo>
                  <a:lnTo>
                    <a:pt x="20287" y="18811"/>
                  </a:lnTo>
                  <a:lnTo>
                    <a:pt x="241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11067" y="4350982"/>
              <a:ext cx="305327" cy="7817"/>
            </a:xfrm>
            <a:custGeom>
              <a:avLst/>
              <a:gdLst/>
              <a:ahLst/>
              <a:cxnLst/>
              <a:rect l="0" t="0" r="0" b="0"/>
              <a:pathLst>
                <a:path w="305327" h="7817">
                  <a:moveTo>
                    <a:pt x="305326" y="7816"/>
                  </a:moveTo>
                  <a:lnTo>
                    <a:pt x="296391" y="4949"/>
                  </a:lnTo>
                  <a:lnTo>
                    <a:pt x="286764" y="2806"/>
                  </a:lnTo>
                  <a:lnTo>
                    <a:pt x="275472" y="1208"/>
                  </a:lnTo>
                  <a:lnTo>
                    <a:pt x="262632" y="200"/>
                  </a:lnTo>
                  <a:lnTo>
                    <a:pt x="248504" y="0"/>
                  </a:lnTo>
                  <a:lnTo>
                    <a:pt x="233379" y="651"/>
                  </a:lnTo>
                  <a:lnTo>
                    <a:pt x="217518" y="1890"/>
                  </a:lnTo>
                  <a:lnTo>
                    <a:pt x="201129" y="3254"/>
                  </a:lnTo>
                  <a:lnTo>
                    <a:pt x="184377" y="4463"/>
                  </a:lnTo>
                  <a:lnTo>
                    <a:pt x="167537" y="5425"/>
                  </a:lnTo>
                  <a:lnTo>
                    <a:pt x="150999" y="6145"/>
                  </a:lnTo>
                  <a:lnTo>
                    <a:pt x="134948" y="6664"/>
                  </a:lnTo>
                  <a:lnTo>
                    <a:pt x="119389" y="7029"/>
                  </a:lnTo>
                  <a:lnTo>
                    <a:pt x="104247" y="7282"/>
                  </a:lnTo>
                  <a:lnTo>
                    <a:pt x="89433" y="7455"/>
                  </a:lnTo>
                  <a:lnTo>
                    <a:pt x="74889" y="7574"/>
                  </a:lnTo>
                  <a:lnTo>
                    <a:pt x="58853" y="7666"/>
                  </a:lnTo>
                  <a:lnTo>
                    <a:pt x="36559" y="7742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37409" y="4474611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63171" y="0"/>
                  </a:moveTo>
                  <a:lnTo>
                    <a:pt x="57437" y="8936"/>
                  </a:lnTo>
                  <a:lnTo>
                    <a:pt x="53153" y="18562"/>
                  </a:lnTo>
                  <a:lnTo>
                    <a:pt x="49943" y="29854"/>
                  </a:lnTo>
                  <a:lnTo>
                    <a:pt x="47409" y="42695"/>
                  </a:lnTo>
                  <a:lnTo>
                    <a:pt x="45063" y="56822"/>
                  </a:lnTo>
                  <a:lnTo>
                    <a:pt x="42615" y="71948"/>
                  </a:lnTo>
                  <a:lnTo>
                    <a:pt x="39961" y="87809"/>
                  </a:lnTo>
                  <a:lnTo>
                    <a:pt x="37096" y="104197"/>
                  </a:lnTo>
                  <a:lnTo>
                    <a:pt x="34058" y="120955"/>
                  </a:lnTo>
                  <a:lnTo>
                    <a:pt x="31051" y="137967"/>
                  </a:lnTo>
                  <a:lnTo>
                    <a:pt x="28418" y="155152"/>
                  </a:lnTo>
                  <a:lnTo>
                    <a:pt x="26314" y="172448"/>
                  </a:lnTo>
                  <a:lnTo>
                    <a:pt x="24564" y="189487"/>
                  </a:lnTo>
                  <a:lnTo>
                    <a:pt x="22775" y="205629"/>
                  </a:lnTo>
                  <a:lnTo>
                    <a:pt x="20717" y="220602"/>
                  </a:lnTo>
                  <a:lnTo>
                    <a:pt x="18333" y="234622"/>
                  </a:lnTo>
                  <a:lnTo>
                    <a:pt x="15654" y="248192"/>
                  </a:lnTo>
                  <a:lnTo>
                    <a:pt x="12741" y="261641"/>
                  </a:lnTo>
                  <a:lnTo>
                    <a:pt x="9808" y="274519"/>
                  </a:lnTo>
                  <a:lnTo>
                    <a:pt x="6915" y="286949"/>
                  </a:lnTo>
                  <a:lnTo>
                    <a:pt x="3809" y="30003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38061" y="4516725"/>
              <a:ext cx="120406" cy="159900"/>
            </a:xfrm>
            <a:custGeom>
              <a:avLst/>
              <a:gdLst/>
              <a:ahLst/>
              <a:cxnLst/>
              <a:rect l="0" t="0" r="0" b="0"/>
              <a:pathLst>
                <a:path w="120406" h="159900">
                  <a:moveTo>
                    <a:pt x="120405" y="84228"/>
                  </a:moveTo>
                  <a:lnTo>
                    <a:pt x="114538" y="90096"/>
                  </a:lnTo>
                  <a:lnTo>
                    <a:pt x="108973" y="95660"/>
                  </a:lnTo>
                  <a:lnTo>
                    <a:pt x="103169" y="101459"/>
                  </a:lnTo>
                  <a:lnTo>
                    <a:pt x="96916" y="107540"/>
                  </a:lnTo>
                  <a:lnTo>
                    <a:pt x="89937" y="113870"/>
                  </a:lnTo>
                  <a:lnTo>
                    <a:pt x="82156" y="120393"/>
                  </a:lnTo>
                  <a:lnTo>
                    <a:pt x="73655" y="126897"/>
                  </a:lnTo>
                  <a:lnTo>
                    <a:pt x="64575" y="133031"/>
                  </a:lnTo>
                  <a:lnTo>
                    <a:pt x="55062" y="138640"/>
                  </a:lnTo>
                  <a:lnTo>
                    <a:pt x="45234" y="143896"/>
                  </a:lnTo>
                  <a:lnTo>
                    <a:pt x="35185" y="149193"/>
                  </a:lnTo>
                  <a:lnTo>
                    <a:pt x="24989" y="154725"/>
                  </a:lnTo>
                  <a:lnTo>
                    <a:pt x="15004" y="159284"/>
                  </a:lnTo>
                  <a:lnTo>
                    <a:pt x="6791" y="159899"/>
                  </a:lnTo>
                  <a:lnTo>
                    <a:pt x="1921" y="155895"/>
                  </a:lnTo>
                  <a:lnTo>
                    <a:pt x="0" y="149413"/>
                  </a:lnTo>
                  <a:lnTo>
                    <a:pt x="90" y="141425"/>
                  </a:lnTo>
                  <a:lnTo>
                    <a:pt x="1449" y="132107"/>
                  </a:lnTo>
                  <a:lnTo>
                    <a:pt x="3595" y="121603"/>
                  </a:lnTo>
                  <a:lnTo>
                    <a:pt x="6231" y="110290"/>
                  </a:lnTo>
                  <a:lnTo>
                    <a:pt x="9176" y="98702"/>
                  </a:lnTo>
                  <a:lnTo>
                    <a:pt x="12323" y="87169"/>
                  </a:lnTo>
                  <a:lnTo>
                    <a:pt x="15765" y="75815"/>
                  </a:lnTo>
                  <a:lnTo>
                    <a:pt x="19765" y="64658"/>
                  </a:lnTo>
                  <a:lnTo>
                    <a:pt x="24414" y="53680"/>
                  </a:lnTo>
                  <a:lnTo>
                    <a:pt x="29355" y="43107"/>
                  </a:lnTo>
                  <a:lnTo>
                    <a:pt x="34353" y="32270"/>
                  </a:lnTo>
                  <a:lnTo>
                    <a:pt x="39849" y="19097"/>
                  </a:lnTo>
                  <a:lnTo>
                    <a:pt x="467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79606" y="4232455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31586"/>
                  </a:moveTo>
                  <a:lnTo>
                    <a:pt x="107012" y="28652"/>
                  </a:lnTo>
                  <a:lnTo>
                    <a:pt x="98665" y="25870"/>
                  </a:lnTo>
                  <a:lnTo>
                    <a:pt x="89967" y="22971"/>
                  </a:lnTo>
                  <a:lnTo>
                    <a:pt x="80846" y="19930"/>
                  </a:lnTo>
                  <a:lnTo>
                    <a:pt x="71351" y="16765"/>
                  </a:lnTo>
                  <a:lnTo>
                    <a:pt x="61563" y="13506"/>
                  </a:lnTo>
                  <a:lnTo>
                    <a:pt x="51628" y="10329"/>
                  </a:lnTo>
                  <a:lnTo>
                    <a:pt x="40562" y="7240"/>
                  </a:lnTo>
                  <a:lnTo>
                    <a:pt x="25157" y="39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48020" y="432721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6721" y="20990"/>
                  </a:lnTo>
                  <a:lnTo>
                    <a:pt x="145592" y="20350"/>
                  </a:lnTo>
                  <a:lnTo>
                    <a:pt x="133999" y="19053"/>
                  </a:lnTo>
                  <a:lnTo>
                    <a:pt x="122010" y="17194"/>
                  </a:lnTo>
                  <a:lnTo>
                    <a:pt x="109998" y="14877"/>
                  </a:lnTo>
                  <a:lnTo>
                    <a:pt x="98191" y="12216"/>
                  </a:lnTo>
                  <a:lnTo>
                    <a:pt x="86492" y="9465"/>
                  </a:lnTo>
                  <a:lnTo>
                    <a:pt x="74575" y="7006"/>
                  </a:lnTo>
                  <a:lnTo>
                    <a:pt x="62276" y="5024"/>
                  </a:lnTo>
                  <a:lnTo>
                    <a:pt x="49994" y="3522"/>
                  </a:lnTo>
                  <a:lnTo>
                    <a:pt x="37293" y="2269"/>
                  </a:lnTo>
                  <a:lnTo>
                    <a:pt x="21936" y="1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03977" y="3905237"/>
              <a:ext cx="217868" cy="303334"/>
            </a:xfrm>
            <a:custGeom>
              <a:avLst/>
              <a:gdLst/>
              <a:ahLst/>
              <a:cxnLst/>
              <a:rect l="0" t="0" r="0" b="0"/>
              <a:pathLst>
                <a:path w="217868" h="303334">
                  <a:moveTo>
                    <a:pt x="91525" y="11364"/>
                  </a:moveTo>
                  <a:lnTo>
                    <a:pt x="85725" y="20166"/>
                  </a:lnTo>
                  <a:lnTo>
                    <a:pt x="80801" y="28512"/>
                  </a:lnTo>
                  <a:lnTo>
                    <a:pt x="76293" y="37206"/>
                  </a:lnTo>
                  <a:lnTo>
                    <a:pt x="71899" y="46154"/>
                  </a:lnTo>
                  <a:lnTo>
                    <a:pt x="67237" y="55001"/>
                  </a:lnTo>
                  <a:lnTo>
                    <a:pt x="62121" y="63495"/>
                  </a:lnTo>
                  <a:lnTo>
                    <a:pt x="56510" y="70021"/>
                  </a:lnTo>
                  <a:lnTo>
                    <a:pt x="51127" y="72200"/>
                  </a:lnTo>
                  <a:lnTo>
                    <a:pt x="47227" y="70102"/>
                  </a:lnTo>
                  <a:lnTo>
                    <a:pt x="45099" y="64945"/>
                  </a:lnTo>
                  <a:lnTo>
                    <a:pt x="44519" y="57823"/>
                  </a:lnTo>
                  <a:lnTo>
                    <a:pt x="45310" y="49635"/>
                  </a:lnTo>
                  <a:lnTo>
                    <a:pt x="47461" y="41147"/>
                  </a:lnTo>
                  <a:lnTo>
                    <a:pt x="50852" y="32778"/>
                  </a:lnTo>
                  <a:lnTo>
                    <a:pt x="55422" y="24837"/>
                  </a:lnTo>
                  <a:lnTo>
                    <a:pt x="61243" y="17639"/>
                  </a:lnTo>
                  <a:lnTo>
                    <a:pt x="68234" y="11282"/>
                  </a:lnTo>
                  <a:lnTo>
                    <a:pt x="76201" y="6011"/>
                  </a:lnTo>
                  <a:lnTo>
                    <a:pt x="84918" y="2291"/>
                  </a:lnTo>
                  <a:lnTo>
                    <a:pt x="94184" y="242"/>
                  </a:lnTo>
                  <a:lnTo>
                    <a:pt x="103676" y="0"/>
                  </a:lnTo>
                  <a:lnTo>
                    <a:pt x="112969" y="1883"/>
                  </a:lnTo>
                  <a:lnTo>
                    <a:pt x="121842" y="5858"/>
                  </a:lnTo>
                  <a:lnTo>
                    <a:pt x="130103" y="11780"/>
                  </a:lnTo>
                  <a:lnTo>
                    <a:pt x="137506" y="19568"/>
                  </a:lnTo>
                  <a:lnTo>
                    <a:pt x="143995" y="28989"/>
                  </a:lnTo>
                  <a:lnTo>
                    <a:pt x="149353" y="39719"/>
                  </a:lnTo>
                  <a:lnTo>
                    <a:pt x="153130" y="51436"/>
                  </a:lnTo>
                  <a:lnTo>
                    <a:pt x="155230" y="63871"/>
                  </a:lnTo>
                  <a:lnTo>
                    <a:pt x="156014" y="76811"/>
                  </a:lnTo>
                  <a:lnTo>
                    <a:pt x="156093" y="90104"/>
                  </a:lnTo>
                  <a:lnTo>
                    <a:pt x="155889" y="103638"/>
                  </a:lnTo>
                  <a:lnTo>
                    <a:pt x="155450" y="117337"/>
                  </a:lnTo>
                  <a:lnTo>
                    <a:pt x="154557" y="131147"/>
                  </a:lnTo>
                  <a:lnTo>
                    <a:pt x="153102" y="145023"/>
                  </a:lnTo>
                  <a:lnTo>
                    <a:pt x="150957" y="158614"/>
                  </a:lnTo>
                  <a:lnTo>
                    <a:pt x="147906" y="171287"/>
                  </a:lnTo>
                  <a:lnTo>
                    <a:pt x="143922" y="182782"/>
                  </a:lnTo>
                  <a:lnTo>
                    <a:pt x="139126" y="193484"/>
                  </a:lnTo>
                  <a:lnTo>
                    <a:pt x="133690" y="204205"/>
                  </a:lnTo>
                  <a:lnTo>
                    <a:pt x="127776" y="215419"/>
                  </a:lnTo>
                  <a:lnTo>
                    <a:pt x="121518" y="227089"/>
                  </a:lnTo>
                  <a:lnTo>
                    <a:pt x="115018" y="238857"/>
                  </a:lnTo>
                  <a:lnTo>
                    <a:pt x="108347" y="250477"/>
                  </a:lnTo>
                  <a:lnTo>
                    <a:pt x="101392" y="261705"/>
                  </a:lnTo>
                  <a:lnTo>
                    <a:pt x="93885" y="272237"/>
                  </a:lnTo>
                  <a:lnTo>
                    <a:pt x="85716" y="281968"/>
                  </a:lnTo>
                  <a:lnTo>
                    <a:pt x="76770" y="290484"/>
                  </a:lnTo>
                  <a:lnTo>
                    <a:pt x="66854" y="297000"/>
                  </a:lnTo>
                  <a:lnTo>
                    <a:pt x="55967" y="301265"/>
                  </a:lnTo>
                  <a:lnTo>
                    <a:pt x="44572" y="303333"/>
                  </a:lnTo>
                  <a:lnTo>
                    <a:pt x="33463" y="303291"/>
                  </a:lnTo>
                  <a:lnTo>
                    <a:pt x="23084" y="301408"/>
                  </a:lnTo>
                  <a:lnTo>
                    <a:pt x="13999" y="297893"/>
                  </a:lnTo>
                  <a:lnTo>
                    <a:pt x="7033" y="292801"/>
                  </a:lnTo>
                  <a:lnTo>
                    <a:pt x="2434" y="286312"/>
                  </a:lnTo>
                  <a:lnTo>
                    <a:pt x="127" y="278857"/>
                  </a:lnTo>
                  <a:lnTo>
                    <a:pt x="0" y="271015"/>
                  </a:lnTo>
                  <a:lnTo>
                    <a:pt x="1771" y="263160"/>
                  </a:lnTo>
                  <a:lnTo>
                    <a:pt x="5380" y="255770"/>
                  </a:lnTo>
                  <a:lnTo>
                    <a:pt x="11066" y="249492"/>
                  </a:lnTo>
                  <a:lnTo>
                    <a:pt x="18777" y="244575"/>
                  </a:lnTo>
                  <a:lnTo>
                    <a:pt x="28205" y="241088"/>
                  </a:lnTo>
                  <a:lnTo>
                    <a:pt x="38975" y="239106"/>
                  </a:lnTo>
                  <a:lnTo>
                    <a:pt x="50733" y="238512"/>
                  </a:lnTo>
                  <a:lnTo>
                    <a:pt x="63032" y="239059"/>
                  </a:lnTo>
                  <a:lnTo>
                    <a:pt x="75355" y="240480"/>
                  </a:lnTo>
                  <a:lnTo>
                    <a:pt x="87421" y="242537"/>
                  </a:lnTo>
                  <a:lnTo>
                    <a:pt x="99319" y="244880"/>
                  </a:lnTo>
                  <a:lnTo>
                    <a:pt x="111381" y="247066"/>
                  </a:lnTo>
                  <a:lnTo>
                    <a:pt x="123796" y="248860"/>
                  </a:lnTo>
                  <a:lnTo>
                    <a:pt x="136594" y="250063"/>
                  </a:lnTo>
                  <a:lnTo>
                    <a:pt x="149725" y="250420"/>
                  </a:lnTo>
                  <a:lnTo>
                    <a:pt x="163101" y="249887"/>
                  </a:lnTo>
                  <a:lnTo>
                    <a:pt x="176046" y="248725"/>
                  </a:lnTo>
                  <a:lnTo>
                    <a:pt x="188588" y="247296"/>
                  </a:lnTo>
                  <a:lnTo>
                    <a:pt x="201825" y="245475"/>
                  </a:lnTo>
                  <a:lnTo>
                    <a:pt x="217867" y="242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74404" y="4274569"/>
              <a:ext cx="368498" cy="10530"/>
            </a:xfrm>
            <a:custGeom>
              <a:avLst/>
              <a:gdLst/>
              <a:ahLst/>
              <a:cxnLst/>
              <a:rect l="0" t="0" r="0" b="0"/>
              <a:pathLst>
                <a:path w="368498" h="10530">
                  <a:moveTo>
                    <a:pt x="368497" y="1"/>
                  </a:moveTo>
                  <a:lnTo>
                    <a:pt x="353896" y="0"/>
                  </a:lnTo>
                  <a:lnTo>
                    <a:pt x="340624" y="0"/>
                  </a:lnTo>
                  <a:lnTo>
                    <a:pt x="327418" y="0"/>
                  </a:lnTo>
                  <a:lnTo>
                    <a:pt x="313905" y="0"/>
                  </a:lnTo>
                  <a:lnTo>
                    <a:pt x="299747" y="0"/>
                  </a:lnTo>
                  <a:lnTo>
                    <a:pt x="284840" y="0"/>
                  </a:lnTo>
                  <a:lnTo>
                    <a:pt x="269248" y="0"/>
                  </a:lnTo>
                  <a:lnTo>
                    <a:pt x="253102" y="0"/>
                  </a:lnTo>
                  <a:lnTo>
                    <a:pt x="236538" y="0"/>
                  </a:lnTo>
                  <a:lnTo>
                    <a:pt x="219670" y="0"/>
                  </a:lnTo>
                  <a:lnTo>
                    <a:pt x="202587" y="0"/>
                  </a:lnTo>
                  <a:lnTo>
                    <a:pt x="185355" y="5"/>
                  </a:lnTo>
                  <a:lnTo>
                    <a:pt x="168021" y="178"/>
                  </a:lnTo>
                  <a:lnTo>
                    <a:pt x="150617" y="827"/>
                  </a:lnTo>
                  <a:lnTo>
                    <a:pt x="133161" y="2075"/>
                  </a:lnTo>
                  <a:lnTo>
                    <a:pt x="115505" y="3727"/>
                  </a:lnTo>
                  <a:lnTo>
                    <a:pt x="97353" y="5375"/>
                  </a:lnTo>
                  <a:lnTo>
                    <a:pt x="78608" y="6779"/>
                  </a:lnTo>
                  <a:lnTo>
                    <a:pt x="60222" y="7874"/>
                  </a:lnTo>
                  <a:lnTo>
                    <a:pt x="42286" y="8802"/>
                  </a:lnTo>
                  <a:lnTo>
                    <a:pt x="23223" y="964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95461" y="4370885"/>
              <a:ext cx="227062" cy="290426"/>
            </a:xfrm>
            <a:custGeom>
              <a:avLst/>
              <a:gdLst/>
              <a:ahLst/>
              <a:cxnLst/>
              <a:rect l="0" t="0" r="0" b="0"/>
              <a:pathLst>
                <a:path w="227062" h="290426">
                  <a:moveTo>
                    <a:pt x="84228" y="82669"/>
                  </a:moveTo>
                  <a:lnTo>
                    <a:pt x="75633" y="84918"/>
                  </a:lnTo>
                  <a:lnTo>
                    <a:pt x="69672" y="82117"/>
                  </a:lnTo>
                  <a:lnTo>
                    <a:pt x="66437" y="75815"/>
                  </a:lnTo>
                  <a:lnTo>
                    <a:pt x="65357" y="67777"/>
                  </a:lnTo>
                  <a:lnTo>
                    <a:pt x="65799" y="58794"/>
                  </a:lnTo>
                  <a:lnTo>
                    <a:pt x="67432" y="49419"/>
                  </a:lnTo>
                  <a:lnTo>
                    <a:pt x="70226" y="40171"/>
                  </a:lnTo>
                  <a:lnTo>
                    <a:pt x="74086" y="31313"/>
                  </a:lnTo>
                  <a:lnTo>
                    <a:pt x="78989" y="23053"/>
                  </a:lnTo>
                  <a:lnTo>
                    <a:pt x="85040" y="15647"/>
                  </a:lnTo>
                  <a:lnTo>
                    <a:pt x="92186" y="9160"/>
                  </a:lnTo>
                  <a:lnTo>
                    <a:pt x="100088" y="3971"/>
                  </a:lnTo>
                  <a:lnTo>
                    <a:pt x="108231" y="840"/>
                  </a:lnTo>
                  <a:lnTo>
                    <a:pt x="116294" y="0"/>
                  </a:lnTo>
                  <a:lnTo>
                    <a:pt x="123993" y="1385"/>
                  </a:lnTo>
                  <a:lnTo>
                    <a:pt x="131011" y="4899"/>
                  </a:lnTo>
                  <a:lnTo>
                    <a:pt x="137242" y="10265"/>
                  </a:lnTo>
                  <a:lnTo>
                    <a:pt x="142596" y="17273"/>
                  </a:lnTo>
                  <a:lnTo>
                    <a:pt x="146901" y="25863"/>
                  </a:lnTo>
                  <a:lnTo>
                    <a:pt x="150161" y="35849"/>
                  </a:lnTo>
                  <a:lnTo>
                    <a:pt x="152198" y="46636"/>
                  </a:lnTo>
                  <a:lnTo>
                    <a:pt x="152593" y="57335"/>
                  </a:lnTo>
                  <a:lnTo>
                    <a:pt x="151264" y="67453"/>
                  </a:lnTo>
                  <a:lnTo>
                    <a:pt x="148424" y="76871"/>
                  </a:lnTo>
                  <a:lnTo>
                    <a:pt x="144384" y="85658"/>
                  </a:lnTo>
                  <a:lnTo>
                    <a:pt x="139503" y="93906"/>
                  </a:lnTo>
                  <a:lnTo>
                    <a:pt x="136011" y="100566"/>
                  </a:lnTo>
                  <a:lnTo>
                    <a:pt x="136476" y="104580"/>
                  </a:lnTo>
                  <a:lnTo>
                    <a:pt x="140190" y="107090"/>
                  </a:lnTo>
                  <a:lnTo>
                    <a:pt x="146138" y="109317"/>
                  </a:lnTo>
                  <a:lnTo>
                    <a:pt x="153594" y="112089"/>
                  </a:lnTo>
                  <a:lnTo>
                    <a:pt x="162062" y="115721"/>
                  </a:lnTo>
                  <a:lnTo>
                    <a:pt x="171042" y="120367"/>
                  </a:lnTo>
                  <a:lnTo>
                    <a:pt x="180003" y="126195"/>
                  </a:lnTo>
                  <a:lnTo>
                    <a:pt x="188659" y="133171"/>
                  </a:lnTo>
                  <a:lnTo>
                    <a:pt x="196780" y="141116"/>
                  </a:lnTo>
                  <a:lnTo>
                    <a:pt x="204091" y="149815"/>
                  </a:lnTo>
                  <a:lnTo>
                    <a:pt x="210523" y="159074"/>
                  </a:lnTo>
                  <a:lnTo>
                    <a:pt x="216013" y="168901"/>
                  </a:lnTo>
                  <a:lnTo>
                    <a:pt x="220411" y="179482"/>
                  </a:lnTo>
                  <a:lnTo>
                    <a:pt x="223737" y="190854"/>
                  </a:lnTo>
                  <a:lnTo>
                    <a:pt x="225990" y="202764"/>
                  </a:lnTo>
                  <a:lnTo>
                    <a:pt x="227061" y="214757"/>
                  </a:lnTo>
                  <a:lnTo>
                    <a:pt x="227000" y="226561"/>
                  </a:lnTo>
                  <a:lnTo>
                    <a:pt x="225825" y="237927"/>
                  </a:lnTo>
                  <a:lnTo>
                    <a:pt x="223441" y="248561"/>
                  </a:lnTo>
                  <a:lnTo>
                    <a:pt x="219903" y="258368"/>
                  </a:lnTo>
                  <a:lnTo>
                    <a:pt x="215071" y="267105"/>
                  </a:lnTo>
                  <a:lnTo>
                    <a:pt x="208545" y="274304"/>
                  </a:lnTo>
                  <a:lnTo>
                    <a:pt x="200260" y="279851"/>
                  </a:lnTo>
                  <a:lnTo>
                    <a:pt x="190272" y="283932"/>
                  </a:lnTo>
                  <a:lnTo>
                    <a:pt x="178594" y="286846"/>
                  </a:lnTo>
                  <a:lnTo>
                    <a:pt x="165404" y="288879"/>
                  </a:lnTo>
                  <a:lnTo>
                    <a:pt x="150989" y="290113"/>
                  </a:lnTo>
                  <a:lnTo>
                    <a:pt x="135643" y="290425"/>
                  </a:lnTo>
                  <a:lnTo>
                    <a:pt x="119624" y="289828"/>
                  </a:lnTo>
                  <a:lnTo>
                    <a:pt x="103293" y="288616"/>
                  </a:lnTo>
                  <a:lnTo>
                    <a:pt x="87104" y="287264"/>
                  </a:lnTo>
                  <a:lnTo>
                    <a:pt x="71303" y="286059"/>
                  </a:lnTo>
                  <a:lnTo>
                    <a:pt x="56342" y="285097"/>
                  </a:lnTo>
                  <a:lnTo>
                    <a:pt x="41396" y="284273"/>
                  </a:lnTo>
                  <a:lnTo>
                    <a:pt x="24036" y="283519"/>
                  </a:lnTo>
                  <a:lnTo>
                    <a:pt x="0" y="282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3316651" y="3674445"/>
            <a:ext cx="641889" cy="1244910"/>
          </a:xfrm>
          <a:custGeom>
            <a:avLst/>
            <a:gdLst/>
            <a:ahLst/>
            <a:cxnLst/>
            <a:rect l="0" t="0" r="0" b="0"/>
            <a:pathLst>
              <a:path w="641889" h="1244910">
                <a:moveTo>
                  <a:pt x="315680" y="0"/>
                </a:moveTo>
                <a:lnTo>
                  <a:pt x="304079" y="3068"/>
                </a:lnTo>
                <a:lnTo>
                  <a:pt x="294230" y="7131"/>
                </a:lnTo>
                <a:lnTo>
                  <a:pt x="285221" y="12623"/>
                </a:lnTo>
                <a:lnTo>
                  <a:pt x="276607" y="19384"/>
                </a:lnTo>
                <a:lnTo>
                  <a:pt x="267932" y="27182"/>
                </a:lnTo>
                <a:lnTo>
                  <a:pt x="258964" y="35778"/>
                </a:lnTo>
                <a:lnTo>
                  <a:pt x="249980" y="44964"/>
                </a:lnTo>
                <a:lnTo>
                  <a:pt x="241628" y="54569"/>
                </a:lnTo>
                <a:lnTo>
                  <a:pt x="234230" y="64464"/>
                </a:lnTo>
                <a:lnTo>
                  <a:pt x="227619" y="74394"/>
                </a:lnTo>
                <a:lnTo>
                  <a:pt x="221338" y="83986"/>
                </a:lnTo>
                <a:lnTo>
                  <a:pt x="215074" y="93068"/>
                </a:lnTo>
                <a:lnTo>
                  <a:pt x="208698" y="101642"/>
                </a:lnTo>
                <a:lnTo>
                  <a:pt x="202176" y="109787"/>
                </a:lnTo>
                <a:lnTo>
                  <a:pt x="195528" y="117607"/>
                </a:lnTo>
                <a:lnTo>
                  <a:pt x="188943" y="125350"/>
                </a:lnTo>
                <a:lnTo>
                  <a:pt x="182754" y="133397"/>
                </a:lnTo>
                <a:lnTo>
                  <a:pt x="177110" y="141927"/>
                </a:lnTo>
                <a:lnTo>
                  <a:pt x="171830" y="150947"/>
                </a:lnTo>
                <a:lnTo>
                  <a:pt x="166518" y="160380"/>
                </a:lnTo>
                <a:lnTo>
                  <a:pt x="160941" y="170134"/>
                </a:lnTo>
                <a:lnTo>
                  <a:pt x="155042" y="180124"/>
                </a:lnTo>
                <a:lnTo>
                  <a:pt x="148848" y="190283"/>
                </a:lnTo>
                <a:lnTo>
                  <a:pt x="142419" y="200569"/>
                </a:lnTo>
                <a:lnTo>
                  <a:pt x="135813" y="211273"/>
                </a:lnTo>
                <a:lnTo>
                  <a:pt x="129079" y="222984"/>
                </a:lnTo>
                <a:lnTo>
                  <a:pt x="122259" y="235937"/>
                </a:lnTo>
                <a:lnTo>
                  <a:pt x="115545" y="249891"/>
                </a:lnTo>
                <a:lnTo>
                  <a:pt x="109264" y="264330"/>
                </a:lnTo>
                <a:lnTo>
                  <a:pt x="103554" y="278890"/>
                </a:lnTo>
                <a:lnTo>
                  <a:pt x="98228" y="293241"/>
                </a:lnTo>
                <a:lnTo>
                  <a:pt x="92884" y="307023"/>
                </a:lnTo>
                <a:lnTo>
                  <a:pt x="87290" y="320104"/>
                </a:lnTo>
                <a:lnTo>
                  <a:pt x="81549" y="332530"/>
                </a:lnTo>
                <a:lnTo>
                  <a:pt x="75994" y="344423"/>
                </a:lnTo>
                <a:lnTo>
                  <a:pt x="70812" y="355910"/>
                </a:lnTo>
                <a:lnTo>
                  <a:pt x="66027" y="367101"/>
                </a:lnTo>
                <a:lnTo>
                  <a:pt x="61586" y="378083"/>
                </a:lnTo>
                <a:lnTo>
                  <a:pt x="57416" y="388925"/>
                </a:lnTo>
                <a:lnTo>
                  <a:pt x="53447" y="399835"/>
                </a:lnTo>
                <a:lnTo>
                  <a:pt x="49620" y="411152"/>
                </a:lnTo>
                <a:lnTo>
                  <a:pt x="45895" y="423029"/>
                </a:lnTo>
                <a:lnTo>
                  <a:pt x="42239" y="435446"/>
                </a:lnTo>
                <a:lnTo>
                  <a:pt x="38631" y="448313"/>
                </a:lnTo>
                <a:lnTo>
                  <a:pt x="35055" y="461539"/>
                </a:lnTo>
                <a:lnTo>
                  <a:pt x="31501" y="475523"/>
                </a:lnTo>
                <a:lnTo>
                  <a:pt x="27961" y="491114"/>
                </a:lnTo>
                <a:lnTo>
                  <a:pt x="24432" y="508627"/>
                </a:lnTo>
                <a:lnTo>
                  <a:pt x="20909" y="527270"/>
                </a:lnTo>
                <a:lnTo>
                  <a:pt x="17390" y="545482"/>
                </a:lnTo>
                <a:lnTo>
                  <a:pt x="13879" y="562398"/>
                </a:lnTo>
                <a:lnTo>
                  <a:pt x="10539" y="578007"/>
                </a:lnTo>
                <a:lnTo>
                  <a:pt x="7675" y="592783"/>
                </a:lnTo>
                <a:lnTo>
                  <a:pt x="5417" y="607142"/>
                </a:lnTo>
                <a:lnTo>
                  <a:pt x="3732" y="621804"/>
                </a:lnTo>
                <a:lnTo>
                  <a:pt x="2518" y="637807"/>
                </a:lnTo>
                <a:lnTo>
                  <a:pt x="1664" y="655579"/>
                </a:lnTo>
                <a:lnTo>
                  <a:pt x="1073" y="674555"/>
                </a:lnTo>
                <a:lnTo>
                  <a:pt x="667" y="693517"/>
                </a:lnTo>
                <a:lnTo>
                  <a:pt x="392" y="711761"/>
                </a:lnTo>
                <a:lnTo>
                  <a:pt x="206" y="729583"/>
                </a:lnTo>
                <a:lnTo>
                  <a:pt x="80" y="747981"/>
                </a:lnTo>
                <a:lnTo>
                  <a:pt x="0" y="767503"/>
                </a:lnTo>
                <a:lnTo>
                  <a:pt x="117" y="788054"/>
                </a:lnTo>
                <a:lnTo>
                  <a:pt x="727" y="809169"/>
                </a:lnTo>
                <a:lnTo>
                  <a:pt x="1950" y="830484"/>
                </a:lnTo>
                <a:lnTo>
                  <a:pt x="3586" y="851494"/>
                </a:lnTo>
                <a:lnTo>
                  <a:pt x="5223" y="871514"/>
                </a:lnTo>
                <a:lnTo>
                  <a:pt x="6623" y="890263"/>
                </a:lnTo>
                <a:lnTo>
                  <a:pt x="7884" y="907647"/>
                </a:lnTo>
                <a:lnTo>
                  <a:pt x="9337" y="923571"/>
                </a:lnTo>
                <a:lnTo>
                  <a:pt x="11166" y="938147"/>
                </a:lnTo>
                <a:lnTo>
                  <a:pt x="13395" y="951940"/>
                </a:lnTo>
                <a:lnTo>
                  <a:pt x="15970" y="965824"/>
                </a:lnTo>
                <a:lnTo>
                  <a:pt x="18816" y="980279"/>
                </a:lnTo>
                <a:lnTo>
                  <a:pt x="21864" y="995093"/>
                </a:lnTo>
                <a:lnTo>
                  <a:pt x="25056" y="1009584"/>
                </a:lnTo>
                <a:lnTo>
                  <a:pt x="28353" y="1023365"/>
                </a:lnTo>
                <a:lnTo>
                  <a:pt x="31889" y="1036211"/>
                </a:lnTo>
                <a:lnTo>
                  <a:pt x="35947" y="1047912"/>
                </a:lnTo>
                <a:lnTo>
                  <a:pt x="40639" y="1058485"/>
                </a:lnTo>
                <a:lnTo>
                  <a:pt x="45757" y="1068262"/>
                </a:lnTo>
                <a:lnTo>
                  <a:pt x="50884" y="1077763"/>
                </a:lnTo>
                <a:lnTo>
                  <a:pt x="55781" y="1087317"/>
                </a:lnTo>
                <a:lnTo>
                  <a:pt x="60544" y="1097212"/>
                </a:lnTo>
                <a:lnTo>
                  <a:pt x="65500" y="1107773"/>
                </a:lnTo>
                <a:lnTo>
                  <a:pt x="70839" y="1119098"/>
                </a:lnTo>
                <a:lnTo>
                  <a:pt x="76748" y="1130789"/>
                </a:lnTo>
                <a:lnTo>
                  <a:pt x="83479" y="1142097"/>
                </a:lnTo>
                <a:lnTo>
                  <a:pt x="91087" y="1152627"/>
                </a:lnTo>
                <a:lnTo>
                  <a:pt x="99469" y="1162493"/>
                </a:lnTo>
                <a:lnTo>
                  <a:pt x="108467" y="1172110"/>
                </a:lnTo>
                <a:lnTo>
                  <a:pt x="117925" y="1181758"/>
                </a:lnTo>
                <a:lnTo>
                  <a:pt x="127715" y="1191221"/>
                </a:lnTo>
                <a:lnTo>
                  <a:pt x="137739" y="1199903"/>
                </a:lnTo>
                <a:lnTo>
                  <a:pt x="147926" y="1207524"/>
                </a:lnTo>
                <a:lnTo>
                  <a:pt x="158223" y="1214117"/>
                </a:lnTo>
                <a:lnTo>
                  <a:pt x="168597" y="1219854"/>
                </a:lnTo>
                <a:lnTo>
                  <a:pt x="179021" y="1224933"/>
                </a:lnTo>
                <a:lnTo>
                  <a:pt x="189479" y="1229532"/>
                </a:lnTo>
                <a:lnTo>
                  <a:pt x="199961" y="1233789"/>
                </a:lnTo>
                <a:lnTo>
                  <a:pt x="210458" y="1237797"/>
                </a:lnTo>
                <a:lnTo>
                  <a:pt x="220966" y="1241306"/>
                </a:lnTo>
                <a:lnTo>
                  <a:pt x="231480" y="1243750"/>
                </a:lnTo>
                <a:lnTo>
                  <a:pt x="242000" y="1244909"/>
                </a:lnTo>
                <a:lnTo>
                  <a:pt x="252522" y="1244872"/>
                </a:lnTo>
                <a:lnTo>
                  <a:pt x="263046" y="1243858"/>
                </a:lnTo>
                <a:lnTo>
                  <a:pt x="273576" y="1242098"/>
                </a:lnTo>
                <a:lnTo>
                  <a:pt x="284276" y="1239630"/>
                </a:lnTo>
                <a:lnTo>
                  <a:pt x="295451" y="1236302"/>
                </a:lnTo>
                <a:lnTo>
                  <a:pt x="307227" y="1232104"/>
                </a:lnTo>
                <a:lnTo>
                  <a:pt x="319408" y="1227151"/>
                </a:lnTo>
                <a:lnTo>
                  <a:pt x="331585" y="1221602"/>
                </a:lnTo>
                <a:lnTo>
                  <a:pt x="343516" y="1215605"/>
                </a:lnTo>
                <a:lnTo>
                  <a:pt x="355137" y="1209120"/>
                </a:lnTo>
                <a:lnTo>
                  <a:pt x="366473" y="1201935"/>
                </a:lnTo>
                <a:lnTo>
                  <a:pt x="377580" y="1193990"/>
                </a:lnTo>
                <a:lnTo>
                  <a:pt x="388513" y="1185366"/>
                </a:lnTo>
                <a:lnTo>
                  <a:pt x="399321" y="1176200"/>
                </a:lnTo>
                <a:lnTo>
                  <a:pt x="410041" y="1166625"/>
                </a:lnTo>
                <a:lnTo>
                  <a:pt x="420699" y="1156753"/>
                </a:lnTo>
                <a:lnTo>
                  <a:pt x="431315" y="1146675"/>
                </a:lnTo>
                <a:lnTo>
                  <a:pt x="441898" y="1136447"/>
                </a:lnTo>
                <a:lnTo>
                  <a:pt x="452294" y="1125951"/>
                </a:lnTo>
                <a:lnTo>
                  <a:pt x="462200" y="1114914"/>
                </a:lnTo>
                <a:lnTo>
                  <a:pt x="471498" y="1103225"/>
                </a:lnTo>
                <a:lnTo>
                  <a:pt x="480385" y="1090934"/>
                </a:lnTo>
                <a:lnTo>
                  <a:pt x="489273" y="1078150"/>
                </a:lnTo>
                <a:lnTo>
                  <a:pt x="498400" y="1064994"/>
                </a:lnTo>
                <a:lnTo>
                  <a:pt x="507667" y="1051566"/>
                </a:lnTo>
                <a:lnTo>
                  <a:pt x="516741" y="1037946"/>
                </a:lnTo>
                <a:lnTo>
                  <a:pt x="525435" y="1024196"/>
                </a:lnTo>
                <a:lnTo>
                  <a:pt x="533561" y="1010522"/>
                </a:lnTo>
                <a:lnTo>
                  <a:pt x="540866" y="997262"/>
                </a:lnTo>
                <a:lnTo>
                  <a:pt x="547294" y="984564"/>
                </a:lnTo>
                <a:lnTo>
                  <a:pt x="552950" y="972410"/>
                </a:lnTo>
                <a:lnTo>
                  <a:pt x="557990" y="960707"/>
                </a:lnTo>
                <a:lnTo>
                  <a:pt x="562574" y="949341"/>
                </a:lnTo>
                <a:lnTo>
                  <a:pt x="566994" y="937894"/>
                </a:lnTo>
                <a:lnTo>
                  <a:pt x="571656" y="925675"/>
                </a:lnTo>
                <a:lnTo>
                  <a:pt x="576756" y="912382"/>
                </a:lnTo>
                <a:lnTo>
                  <a:pt x="582149" y="898366"/>
                </a:lnTo>
                <a:lnTo>
                  <a:pt x="587462" y="884420"/>
                </a:lnTo>
                <a:lnTo>
                  <a:pt x="592479" y="870994"/>
                </a:lnTo>
                <a:lnTo>
                  <a:pt x="597151" y="857880"/>
                </a:lnTo>
                <a:lnTo>
                  <a:pt x="601516" y="844402"/>
                </a:lnTo>
                <a:lnTo>
                  <a:pt x="605634" y="830182"/>
                </a:lnTo>
                <a:lnTo>
                  <a:pt x="609570" y="815003"/>
                </a:lnTo>
                <a:lnTo>
                  <a:pt x="613373" y="798663"/>
                </a:lnTo>
                <a:lnTo>
                  <a:pt x="617082" y="781184"/>
                </a:lnTo>
                <a:lnTo>
                  <a:pt x="620728" y="762901"/>
                </a:lnTo>
                <a:lnTo>
                  <a:pt x="624329" y="744337"/>
                </a:lnTo>
                <a:lnTo>
                  <a:pt x="627896" y="725814"/>
                </a:lnTo>
                <a:lnTo>
                  <a:pt x="631274" y="707293"/>
                </a:lnTo>
                <a:lnTo>
                  <a:pt x="634163" y="688485"/>
                </a:lnTo>
                <a:lnTo>
                  <a:pt x="636438" y="669239"/>
                </a:lnTo>
                <a:lnTo>
                  <a:pt x="638135" y="649549"/>
                </a:lnTo>
                <a:lnTo>
                  <a:pt x="639356" y="629486"/>
                </a:lnTo>
                <a:lnTo>
                  <a:pt x="640215" y="609131"/>
                </a:lnTo>
                <a:lnTo>
                  <a:pt x="640810" y="588562"/>
                </a:lnTo>
                <a:lnTo>
                  <a:pt x="641217" y="567840"/>
                </a:lnTo>
                <a:lnTo>
                  <a:pt x="641494" y="547016"/>
                </a:lnTo>
                <a:lnTo>
                  <a:pt x="641682" y="526287"/>
                </a:lnTo>
                <a:lnTo>
                  <a:pt x="641808" y="505982"/>
                </a:lnTo>
                <a:lnTo>
                  <a:pt x="641888" y="486244"/>
                </a:lnTo>
                <a:lnTo>
                  <a:pt x="641772" y="466887"/>
                </a:lnTo>
                <a:lnTo>
                  <a:pt x="641162" y="447509"/>
                </a:lnTo>
                <a:lnTo>
                  <a:pt x="639938" y="427880"/>
                </a:lnTo>
                <a:lnTo>
                  <a:pt x="638303" y="408103"/>
                </a:lnTo>
                <a:lnTo>
                  <a:pt x="636666" y="388512"/>
                </a:lnTo>
                <a:lnTo>
                  <a:pt x="635261" y="369297"/>
                </a:lnTo>
                <a:lnTo>
                  <a:pt x="633828" y="350648"/>
                </a:lnTo>
                <a:lnTo>
                  <a:pt x="631726" y="332818"/>
                </a:lnTo>
                <a:lnTo>
                  <a:pt x="628649" y="315863"/>
                </a:lnTo>
                <a:lnTo>
                  <a:pt x="624767" y="299681"/>
                </a:lnTo>
                <a:lnTo>
                  <a:pt x="620544" y="284113"/>
                </a:lnTo>
                <a:lnTo>
                  <a:pt x="616295" y="269010"/>
                </a:lnTo>
                <a:lnTo>
                  <a:pt x="612154" y="254408"/>
                </a:lnTo>
                <a:lnTo>
                  <a:pt x="608154" y="240514"/>
                </a:lnTo>
                <a:lnTo>
                  <a:pt x="604279" y="227388"/>
                </a:lnTo>
                <a:lnTo>
                  <a:pt x="600338" y="214945"/>
                </a:lnTo>
                <a:lnTo>
                  <a:pt x="596000" y="203048"/>
                </a:lnTo>
                <a:lnTo>
                  <a:pt x="591112" y="191562"/>
                </a:lnTo>
                <a:lnTo>
                  <a:pt x="585692" y="180372"/>
                </a:lnTo>
                <a:lnTo>
                  <a:pt x="579829" y="169392"/>
                </a:lnTo>
                <a:lnTo>
                  <a:pt x="573620" y="158557"/>
                </a:lnTo>
                <a:lnTo>
                  <a:pt x="566993" y="147821"/>
                </a:lnTo>
                <a:lnTo>
                  <a:pt x="559713" y="137153"/>
                </a:lnTo>
                <a:lnTo>
                  <a:pt x="551709" y="126536"/>
                </a:lnTo>
                <a:lnTo>
                  <a:pt x="543216" y="116117"/>
                </a:lnTo>
                <a:lnTo>
                  <a:pt x="534669" y="106195"/>
                </a:lnTo>
                <a:lnTo>
                  <a:pt x="526324" y="96892"/>
                </a:lnTo>
                <a:lnTo>
                  <a:pt x="518093" y="88171"/>
                </a:lnTo>
                <a:lnTo>
                  <a:pt x="509653" y="79926"/>
                </a:lnTo>
                <a:lnTo>
                  <a:pt x="500828" y="72050"/>
                </a:lnTo>
                <a:lnTo>
                  <a:pt x="491594" y="64607"/>
                </a:lnTo>
                <a:lnTo>
                  <a:pt x="482010" y="57827"/>
                </a:lnTo>
                <a:lnTo>
                  <a:pt x="472151" y="51784"/>
                </a:lnTo>
                <a:lnTo>
                  <a:pt x="462089" y="46402"/>
                </a:lnTo>
                <a:lnTo>
                  <a:pt x="451881" y="41553"/>
                </a:lnTo>
                <a:lnTo>
                  <a:pt x="441567" y="37110"/>
                </a:lnTo>
                <a:lnTo>
                  <a:pt x="431014" y="33124"/>
                </a:lnTo>
                <a:lnTo>
                  <a:pt x="419936" y="29820"/>
                </a:lnTo>
                <a:lnTo>
                  <a:pt x="408222" y="27268"/>
                </a:lnTo>
                <a:lnTo>
                  <a:pt x="395913" y="25553"/>
                </a:lnTo>
                <a:lnTo>
                  <a:pt x="383118" y="24852"/>
                </a:lnTo>
                <a:lnTo>
                  <a:pt x="369953" y="25164"/>
                </a:lnTo>
                <a:lnTo>
                  <a:pt x="356520" y="26510"/>
                </a:lnTo>
                <a:lnTo>
                  <a:pt x="342896" y="29009"/>
                </a:lnTo>
                <a:lnTo>
                  <a:pt x="329149" y="32615"/>
                </a:lnTo>
                <a:lnTo>
                  <a:pt x="315647" y="37154"/>
                </a:lnTo>
                <a:lnTo>
                  <a:pt x="303033" y="42418"/>
                </a:lnTo>
                <a:lnTo>
                  <a:pt x="291588" y="48211"/>
                </a:lnTo>
                <a:lnTo>
                  <a:pt x="281170" y="54269"/>
                </a:lnTo>
                <a:lnTo>
                  <a:pt x="270166" y="60956"/>
                </a:lnTo>
                <a:lnTo>
                  <a:pt x="255377" y="69973"/>
                </a:lnTo>
                <a:lnTo>
                  <a:pt x="231452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3548663" y="2247007"/>
            <a:ext cx="1125991" cy="1911750"/>
            <a:chOff x="3548663" y="2247007"/>
            <a:chExt cx="1125991" cy="1911750"/>
          </a:xfrm>
        </p:grpSpPr>
        <p:sp>
          <p:nvSpPr>
            <p:cNvPr id="93" name="Freeform 92"/>
            <p:cNvSpPr/>
            <p:nvPr/>
          </p:nvSpPr>
          <p:spPr>
            <a:xfrm>
              <a:off x="3548663" y="2247007"/>
              <a:ext cx="638732" cy="938749"/>
            </a:xfrm>
            <a:custGeom>
              <a:avLst/>
              <a:gdLst/>
              <a:ahLst/>
              <a:cxnLst/>
              <a:rect l="0" t="0" r="0" b="0"/>
              <a:pathLst>
                <a:path w="638732" h="938749">
                  <a:moveTo>
                    <a:pt x="125782" y="185075"/>
                  </a:moveTo>
                  <a:lnTo>
                    <a:pt x="119915" y="191010"/>
                  </a:lnTo>
                  <a:lnTo>
                    <a:pt x="114350" y="197215"/>
                  </a:lnTo>
                  <a:lnTo>
                    <a:pt x="108551" y="204315"/>
                  </a:lnTo>
                  <a:lnTo>
                    <a:pt x="102470" y="212428"/>
                  </a:lnTo>
                  <a:lnTo>
                    <a:pt x="96140" y="221723"/>
                  </a:lnTo>
                  <a:lnTo>
                    <a:pt x="89612" y="232171"/>
                  </a:lnTo>
                  <a:lnTo>
                    <a:pt x="82936" y="243596"/>
                  </a:lnTo>
                  <a:lnTo>
                    <a:pt x="76154" y="255782"/>
                  </a:lnTo>
                  <a:lnTo>
                    <a:pt x="69301" y="268527"/>
                  </a:lnTo>
                  <a:lnTo>
                    <a:pt x="62565" y="281505"/>
                  </a:lnTo>
                  <a:lnTo>
                    <a:pt x="56268" y="294291"/>
                  </a:lnTo>
                  <a:lnTo>
                    <a:pt x="50552" y="306671"/>
                  </a:lnTo>
                  <a:lnTo>
                    <a:pt x="45392" y="318780"/>
                  </a:lnTo>
                  <a:lnTo>
                    <a:pt x="40691" y="330984"/>
                  </a:lnTo>
                  <a:lnTo>
                    <a:pt x="36343" y="343491"/>
                  </a:lnTo>
                  <a:lnTo>
                    <a:pt x="32252" y="356180"/>
                  </a:lnTo>
                  <a:lnTo>
                    <a:pt x="28345" y="368706"/>
                  </a:lnTo>
                  <a:lnTo>
                    <a:pt x="24564" y="380884"/>
                  </a:lnTo>
                  <a:lnTo>
                    <a:pt x="20871" y="393012"/>
                  </a:lnTo>
                  <a:lnTo>
                    <a:pt x="17239" y="405754"/>
                  </a:lnTo>
                  <a:lnTo>
                    <a:pt x="13650" y="419440"/>
                  </a:lnTo>
                  <a:lnTo>
                    <a:pt x="10258" y="434074"/>
                  </a:lnTo>
                  <a:lnTo>
                    <a:pt x="7360" y="449508"/>
                  </a:lnTo>
                  <a:lnTo>
                    <a:pt x="5078" y="465562"/>
                  </a:lnTo>
                  <a:lnTo>
                    <a:pt x="3378" y="482071"/>
                  </a:lnTo>
                  <a:lnTo>
                    <a:pt x="2154" y="498906"/>
                  </a:lnTo>
                  <a:lnTo>
                    <a:pt x="1293" y="515969"/>
                  </a:lnTo>
                  <a:lnTo>
                    <a:pt x="697" y="533187"/>
                  </a:lnTo>
                  <a:lnTo>
                    <a:pt x="288" y="550513"/>
                  </a:lnTo>
                  <a:lnTo>
                    <a:pt x="15" y="567912"/>
                  </a:lnTo>
                  <a:lnTo>
                    <a:pt x="0" y="585359"/>
                  </a:lnTo>
                  <a:lnTo>
                    <a:pt x="522" y="602840"/>
                  </a:lnTo>
                  <a:lnTo>
                    <a:pt x="1691" y="620339"/>
                  </a:lnTo>
                  <a:lnTo>
                    <a:pt x="3460" y="637683"/>
                  </a:lnTo>
                  <a:lnTo>
                    <a:pt x="5718" y="654563"/>
                  </a:lnTo>
                  <a:lnTo>
                    <a:pt x="8353" y="670844"/>
                  </a:lnTo>
                  <a:lnTo>
                    <a:pt x="11427" y="686557"/>
                  </a:lnTo>
                  <a:lnTo>
                    <a:pt x="15169" y="701802"/>
                  </a:lnTo>
                  <a:lnTo>
                    <a:pt x="19649" y="716689"/>
                  </a:lnTo>
                  <a:lnTo>
                    <a:pt x="24792" y="731316"/>
                  </a:lnTo>
                  <a:lnTo>
                    <a:pt x="30469" y="745757"/>
                  </a:lnTo>
                  <a:lnTo>
                    <a:pt x="36548" y="760060"/>
                  </a:lnTo>
                  <a:lnTo>
                    <a:pt x="42918" y="773938"/>
                  </a:lnTo>
                  <a:lnTo>
                    <a:pt x="49493" y="786804"/>
                  </a:lnTo>
                  <a:lnTo>
                    <a:pt x="56216" y="798424"/>
                  </a:lnTo>
                  <a:lnTo>
                    <a:pt x="63204" y="809040"/>
                  </a:lnTo>
                  <a:lnTo>
                    <a:pt x="70734" y="819171"/>
                  </a:lnTo>
                  <a:lnTo>
                    <a:pt x="78910" y="829171"/>
                  </a:lnTo>
                  <a:lnTo>
                    <a:pt x="87520" y="839042"/>
                  </a:lnTo>
                  <a:lnTo>
                    <a:pt x="96146" y="848530"/>
                  </a:lnTo>
                  <a:lnTo>
                    <a:pt x="104549" y="857511"/>
                  </a:lnTo>
                  <a:lnTo>
                    <a:pt x="112988" y="866000"/>
                  </a:lnTo>
                  <a:lnTo>
                    <a:pt x="122099" y="874081"/>
                  </a:lnTo>
                  <a:lnTo>
                    <a:pt x="132194" y="881849"/>
                  </a:lnTo>
                  <a:lnTo>
                    <a:pt x="143264" y="889387"/>
                  </a:lnTo>
                  <a:lnTo>
                    <a:pt x="155152" y="896763"/>
                  </a:lnTo>
                  <a:lnTo>
                    <a:pt x="167667" y="904019"/>
                  </a:lnTo>
                  <a:lnTo>
                    <a:pt x="180478" y="911029"/>
                  </a:lnTo>
                  <a:lnTo>
                    <a:pt x="193144" y="917511"/>
                  </a:lnTo>
                  <a:lnTo>
                    <a:pt x="205441" y="923346"/>
                  </a:lnTo>
                  <a:lnTo>
                    <a:pt x="217493" y="928417"/>
                  </a:lnTo>
                  <a:lnTo>
                    <a:pt x="229658" y="932524"/>
                  </a:lnTo>
                  <a:lnTo>
                    <a:pt x="242138" y="935652"/>
                  </a:lnTo>
                  <a:lnTo>
                    <a:pt x="254809" y="937769"/>
                  </a:lnTo>
                  <a:lnTo>
                    <a:pt x="267323" y="938748"/>
                  </a:lnTo>
                  <a:lnTo>
                    <a:pt x="279484" y="938631"/>
                  </a:lnTo>
                  <a:lnTo>
                    <a:pt x="291262" y="937587"/>
                  </a:lnTo>
                  <a:lnTo>
                    <a:pt x="302703" y="935824"/>
                  </a:lnTo>
                  <a:lnTo>
                    <a:pt x="313880" y="933530"/>
                  </a:lnTo>
                  <a:lnTo>
                    <a:pt x="324861" y="930855"/>
                  </a:lnTo>
                  <a:lnTo>
                    <a:pt x="335701" y="927915"/>
                  </a:lnTo>
                  <a:lnTo>
                    <a:pt x="346442" y="924786"/>
                  </a:lnTo>
                  <a:lnTo>
                    <a:pt x="357114" y="921364"/>
                  </a:lnTo>
                  <a:lnTo>
                    <a:pt x="367740" y="917381"/>
                  </a:lnTo>
                  <a:lnTo>
                    <a:pt x="378329" y="912731"/>
                  </a:lnTo>
                  <a:lnTo>
                    <a:pt x="388728" y="907302"/>
                  </a:lnTo>
                  <a:lnTo>
                    <a:pt x="398639" y="900900"/>
                  </a:lnTo>
                  <a:lnTo>
                    <a:pt x="407938" y="893521"/>
                  </a:lnTo>
                  <a:lnTo>
                    <a:pt x="416827" y="885464"/>
                  </a:lnTo>
                  <a:lnTo>
                    <a:pt x="425716" y="877217"/>
                  </a:lnTo>
                  <a:lnTo>
                    <a:pt x="434843" y="869072"/>
                  </a:lnTo>
                  <a:lnTo>
                    <a:pt x="444109" y="860808"/>
                  </a:lnTo>
                  <a:lnTo>
                    <a:pt x="453184" y="851815"/>
                  </a:lnTo>
                  <a:lnTo>
                    <a:pt x="461888" y="841803"/>
                  </a:lnTo>
                  <a:lnTo>
                    <a:pt x="470360" y="830959"/>
                  </a:lnTo>
                  <a:lnTo>
                    <a:pt x="478962" y="819755"/>
                  </a:lnTo>
                  <a:lnTo>
                    <a:pt x="487887" y="808513"/>
                  </a:lnTo>
                  <a:lnTo>
                    <a:pt x="496847" y="797370"/>
                  </a:lnTo>
                  <a:lnTo>
                    <a:pt x="505184" y="786363"/>
                  </a:lnTo>
                  <a:lnTo>
                    <a:pt x="512574" y="775476"/>
                  </a:lnTo>
                  <a:lnTo>
                    <a:pt x="519180" y="764522"/>
                  </a:lnTo>
                  <a:lnTo>
                    <a:pt x="525458" y="753168"/>
                  </a:lnTo>
                  <a:lnTo>
                    <a:pt x="531719" y="741264"/>
                  </a:lnTo>
                  <a:lnTo>
                    <a:pt x="538095" y="728826"/>
                  </a:lnTo>
                  <a:lnTo>
                    <a:pt x="544615" y="715945"/>
                  </a:lnTo>
                  <a:lnTo>
                    <a:pt x="551263" y="702722"/>
                  </a:lnTo>
                  <a:lnTo>
                    <a:pt x="557847" y="689249"/>
                  </a:lnTo>
                  <a:lnTo>
                    <a:pt x="564035" y="675598"/>
                  </a:lnTo>
                  <a:lnTo>
                    <a:pt x="569679" y="661820"/>
                  </a:lnTo>
                  <a:lnTo>
                    <a:pt x="574959" y="647787"/>
                  </a:lnTo>
                  <a:lnTo>
                    <a:pt x="580272" y="633221"/>
                  </a:lnTo>
                  <a:lnTo>
                    <a:pt x="585844" y="618011"/>
                  </a:lnTo>
                  <a:lnTo>
                    <a:pt x="591570" y="602202"/>
                  </a:lnTo>
                  <a:lnTo>
                    <a:pt x="597115" y="585903"/>
                  </a:lnTo>
                  <a:lnTo>
                    <a:pt x="602291" y="569238"/>
                  </a:lnTo>
                  <a:lnTo>
                    <a:pt x="607072" y="552471"/>
                  </a:lnTo>
                  <a:lnTo>
                    <a:pt x="611509" y="535988"/>
                  </a:lnTo>
                  <a:lnTo>
                    <a:pt x="615673" y="519971"/>
                  </a:lnTo>
                  <a:lnTo>
                    <a:pt x="619469" y="504268"/>
                  </a:lnTo>
                  <a:lnTo>
                    <a:pt x="622645" y="488497"/>
                  </a:lnTo>
                  <a:lnTo>
                    <a:pt x="625122" y="472443"/>
                  </a:lnTo>
                  <a:lnTo>
                    <a:pt x="627125" y="456220"/>
                  </a:lnTo>
                  <a:lnTo>
                    <a:pt x="629084" y="440167"/>
                  </a:lnTo>
                  <a:lnTo>
                    <a:pt x="631252" y="424477"/>
                  </a:lnTo>
                  <a:lnTo>
                    <a:pt x="633541" y="409177"/>
                  </a:lnTo>
                  <a:lnTo>
                    <a:pt x="635624" y="394217"/>
                  </a:lnTo>
                  <a:lnTo>
                    <a:pt x="637317" y="379520"/>
                  </a:lnTo>
                  <a:lnTo>
                    <a:pt x="638437" y="364853"/>
                  </a:lnTo>
                  <a:lnTo>
                    <a:pt x="638731" y="349853"/>
                  </a:lnTo>
                  <a:lnTo>
                    <a:pt x="638150" y="334352"/>
                  </a:lnTo>
                  <a:lnTo>
                    <a:pt x="636963" y="318516"/>
                  </a:lnTo>
                  <a:lnTo>
                    <a:pt x="635635" y="302732"/>
                  </a:lnTo>
                  <a:lnTo>
                    <a:pt x="634446" y="287225"/>
                  </a:lnTo>
                  <a:lnTo>
                    <a:pt x="633328" y="272050"/>
                  </a:lnTo>
                  <a:lnTo>
                    <a:pt x="631971" y="257175"/>
                  </a:lnTo>
                  <a:lnTo>
                    <a:pt x="630207" y="242539"/>
                  </a:lnTo>
                  <a:lnTo>
                    <a:pt x="628021" y="228083"/>
                  </a:lnTo>
                  <a:lnTo>
                    <a:pt x="625476" y="213756"/>
                  </a:lnTo>
                  <a:lnTo>
                    <a:pt x="622649" y="199526"/>
                  </a:lnTo>
                  <a:lnTo>
                    <a:pt x="619614" y="185527"/>
                  </a:lnTo>
                  <a:lnTo>
                    <a:pt x="616431" y="172047"/>
                  </a:lnTo>
                  <a:lnTo>
                    <a:pt x="613139" y="159202"/>
                  </a:lnTo>
                  <a:lnTo>
                    <a:pt x="609607" y="146948"/>
                  </a:lnTo>
                  <a:lnTo>
                    <a:pt x="605552" y="135179"/>
                  </a:lnTo>
                  <a:lnTo>
                    <a:pt x="600856" y="123779"/>
                  </a:lnTo>
                  <a:lnTo>
                    <a:pt x="595568" y="112648"/>
                  </a:lnTo>
                  <a:lnTo>
                    <a:pt x="589792" y="101706"/>
                  </a:lnTo>
                  <a:lnTo>
                    <a:pt x="583643" y="90901"/>
                  </a:lnTo>
                  <a:lnTo>
                    <a:pt x="577056" y="80355"/>
                  </a:lnTo>
                  <a:lnTo>
                    <a:pt x="569803" y="70347"/>
                  </a:lnTo>
                  <a:lnTo>
                    <a:pt x="561812" y="60986"/>
                  </a:lnTo>
                  <a:lnTo>
                    <a:pt x="553158" y="52225"/>
                  </a:lnTo>
                  <a:lnTo>
                    <a:pt x="543970" y="43955"/>
                  </a:lnTo>
                  <a:lnTo>
                    <a:pt x="534381" y="36061"/>
                  </a:lnTo>
                  <a:lnTo>
                    <a:pt x="524502" y="28607"/>
                  </a:lnTo>
                  <a:lnTo>
                    <a:pt x="514417" y="21820"/>
                  </a:lnTo>
                  <a:lnTo>
                    <a:pt x="504185" y="15775"/>
                  </a:lnTo>
                  <a:lnTo>
                    <a:pt x="493687" y="10563"/>
                  </a:lnTo>
                  <a:lnTo>
                    <a:pt x="482648" y="6360"/>
                  </a:lnTo>
                  <a:lnTo>
                    <a:pt x="470958" y="3169"/>
                  </a:lnTo>
                  <a:lnTo>
                    <a:pt x="458666" y="1008"/>
                  </a:lnTo>
                  <a:lnTo>
                    <a:pt x="445882" y="0"/>
                  </a:lnTo>
                  <a:lnTo>
                    <a:pt x="432730" y="98"/>
                  </a:lnTo>
                  <a:lnTo>
                    <a:pt x="419474" y="1129"/>
                  </a:lnTo>
                  <a:lnTo>
                    <a:pt x="406501" y="2883"/>
                  </a:lnTo>
                  <a:lnTo>
                    <a:pt x="393996" y="5176"/>
                  </a:lnTo>
                  <a:lnTo>
                    <a:pt x="381802" y="8020"/>
                  </a:lnTo>
                  <a:lnTo>
                    <a:pt x="369542" y="11606"/>
                  </a:lnTo>
                  <a:lnTo>
                    <a:pt x="356998" y="15986"/>
                  </a:lnTo>
                  <a:lnTo>
                    <a:pt x="344283" y="21232"/>
                  </a:lnTo>
                  <a:lnTo>
                    <a:pt x="331740" y="27511"/>
                  </a:lnTo>
                  <a:lnTo>
                    <a:pt x="319559" y="34808"/>
                  </a:lnTo>
                  <a:lnTo>
                    <a:pt x="307769" y="42809"/>
                  </a:lnTo>
                  <a:lnTo>
                    <a:pt x="296319" y="51019"/>
                  </a:lnTo>
                  <a:lnTo>
                    <a:pt x="285141" y="59130"/>
                  </a:lnTo>
                  <a:lnTo>
                    <a:pt x="274329" y="67032"/>
                  </a:lnTo>
                  <a:lnTo>
                    <a:pt x="264135" y="74717"/>
                  </a:lnTo>
                  <a:lnTo>
                    <a:pt x="254645" y="82224"/>
                  </a:lnTo>
                  <a:lnTo>
                    <a:pt x="245798" y="89758"/>
                  </a:lnTo>
                  <a:lnTo>
                    <a:pt x="237467" y="97662"/>
                  </a:lnTo>
                  <a:lnTo>
                    <a:pt x="229533" y="106088"/>
                  </a:lnTo>
                  <a:lnTo>
                    <a:pt x="221998" y="114759"/>
                  </a:lnTo>
                  <a:lnTo>
                    <a:pt x="214142" y="124025"/>
                  </a:lnTo>
                  <a:lnTo>
                    <a:pt x="204155" y="135818"/>
                  </a:lnTo>
                  <a:lnTo>
                    <a:pt x="188953" y="153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69285" y="2832165"/>
              <a:ext cx="505369" cy="463255"/>
            </a:xfrm>
            <a:custGeom>
              <a:avLst/>
              <a:gdLst/>
              <a:ahLst/>
              <a:cxnLst/>
              <a:rect l="0" t="0" r="0" b="0"/>
              <a:pathLst>
                <a:path w="505369" h="463255">
                  <a:moveTo>
                    <a:pt x="0" y="0"/>
                  </a:moveTo>
                  <a:lnTo>
                    <a:pt x="3001" y="11736"/>
                  </a:lnTo>
                  <a:lnTo>
                    <a:pt x="6422" y="22864"/>
                  </a:lnTo>
                  <a:lnTo>
                    <a:pt x="10619" y="34454"/>
                  </a:lnTo>
                  <a:lnTo>
                    <a:pt x="15519" y="46269"/>
                  </a:lnTo>
                  <a:lnTo>
                    <a:pt x="21001" y="57633"/>
                  </a:lnTo>
                  <a:lnTo>
                    <a:pt x="26930" y="68182"/>
                  </a:lnTo>
                  <a:lnTo>
                    <a:pt x="33192" y="77883"/>
                  </a:lnTo>
                  <a:lnTo>
                    <a:pt x="39691" y="86855"/>
                  </a:lnTo>
                  <a:lnTo>
                    <a:pt x="46360" y="95263"/>
                  </a:lnTo>
                  <a:lnTo>
                    <a:pt x="53311" y="103418"/>
                  </a:lnTo>
                  <a:lnTo>
                    <a:pt x="60816" y="111748"/>
                  </a:lnTo>
                  <a:lnTo>
                    <a:pt x="68976" y="120467"/>
                  </a:lnTo>
                  <a:lnTo>
                    <a:pt x="77574" y="129444"/>
                  </a:lnTo>
                  <a:lnTo>
                    <a:pt x="86192" y="138318"/>
                  </a:lnTo>
                  <a:lnTo>
                    <a:pt x="94581" y="146878"/>
                  </a:lnTo>
                  <a:lnTo>
                    <a:pt x="102671" y="155082"/>
                  </a:lnTo>
                  <a:lnTo>
                    <a:pt x="110484" y="162972"/>
                  </a:lnTo>
                  <a:lnTo>
                    <a:pt x="118070" y="170611"/>
                  </a:lnTo>
                  <a:lnTo>
                    <a:pt x="125488" y="178062"/>
                  </a:lnTo>
                  <a:lnTo>
                    <a:pt x="132782" y="185380"/>
                  </a:lnTo>
                  <a:lnTo>
                    <a:pt x="139998" y="192607"/>
                  </a:lnTo>
                  <a:lnTo>
                    <a:pt x="147491" y="199937"/>
                  </a:lnTo>
                  <a:lnTo>
                    <a:pt x="155893" y="207697"/>
                  </a:lnTo>
                  <a:lnTo>
                    <a:pt x="165472" y="216027"/>
                  </a:lnTo>
                  <a:lnTo>
                    <a:pt x="176008" y="224741"/>
                  </a:lnTo>
                  <a:lnTo>
                    <a:pt x="186998" y="233436"/>
                  </a:lnTo>
                  <a:lnTo>
                    <a:pt x="198103" y="241882"/>
                  </a:lnTo>
                  <a:lnTo>
                    <a:pt x="209490" y="250179"/>
                  </a:lnTo>
                  <a:lnTo>
                    <a:pt x="221726" y="258663"/>
                  </a:lnTo>
                  <a:lnTo>
                    <a:pt x="235055" y="267514"/>
                  </a:lnTo>
                  <a:lnTo>
                    <a:pt x="248938" y="276594"/>
                  </a:lnTo>
                  <a:lnTo>
                    <a:pt x="262271" y="285543"/>
                  </a:lnTo>
                  <a:lnTo>
                    <a:pt x="274460" y="294158"/>
                  </a:lnTo>
                  <a:lnTo>
                    <a:pt x="285424" y="302401"/>
                  </a:lnTo>
                  <a:lnTo>
                    <a:pt x="295322" y="310316"/>
                  </a:lnTo>
                  <a:lnTo>
                    <a:pt x="304390" y="317968"/>
                  </a:lnTo>
                  <a:lnTo>
                    <a:pt x="313006" y="325259"/>
                  </a:lnTo>
                  <a:lnTo>
                    <a:pt x="321652" y="331936"/>
                  </a:lnTo>
                  <a:lnTo>
                    <a:pt x="330588" y="337915"/>
                  </a:lnTo>
                  <a:lnTo>
                    <a:pt x="339712" y="343424"/>
                  </a:lnTo>
                  <a:lnTo>
                    <a:pt x="348684" y="348890"/>
                  </a:lnTo>
                  <a:lnTo>
                    <a:pt x="357321" y="354575"/>
                  </a:lnTo>
                  <a:lnTo>
                    <a:pt x="365916" y="360717"/>
                  </a:lnTo>
                  <a:lnTo>
                    <a:pt x="375132" y="367606"/>
                  </a:lnTo>
                  <a:lnTo>
                    <a:pt x="385293" y="375319"/>
                  </a:lnTo>
                  <a:lnTo>
                    <a:pt x="396236" y="383772"/>
                  </a:lnTo>
                  <a:lnTo>
                    <a:pt x="407507" y="392816"/>
                  </a:lnTo>
                  <a:lnTo>
                    <a:pt x="418795" y="402301"/>
                  </a:lnTo>
                  <a:lnTo>
                    <a:pt x="429967" y="411940"/>
                  </a:lnTo>
                  <a:lnTo>
                    <a:pt x="440994" y="421330"/>
                  </a:lnTo>
                  <a:lnTo>
                    <a:pt x="451880" y="430263"/>
                  </a:lnTo>
                  <a:lnTo>
                    <a:pt x="462391" y="438424"/>
                  </a:lnTo>
                  <a:lnTo>
                    <a:pt x="473179" y="446096"/>
                  </a:lnTo>
                  <a:lnTo>
                    <a:pt x="486311" y="453951"/>
                  </a:lnTo>
                  <a:lnTo>
                    <a:pt x="50536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58715" y="3516518"/>
              <a:ext cx="715939" cy="642239"/>
            </a:xfrm>
            <a:custGeom>
              <a:avLst/>
              <a:gdLst/>
              <a:ahLst/>
              <a:cxnLst/>
              <a:rect l="0" t="0" r="0" b="0"/>
              <a:pathLst>
                <a:path w="715939" h="642239">
                  <a:moveTo>
                    <a:pt x="0" y="642238"/>
                  </a:moveTo>
                  <a:lnTo>
                    <a:pt x="5868" y="636371"/>
                  </a:lnTo>
                  <a:lnTo>
                    <a:pt x="11432" y="630806"/>
                  </a:lnTo>
                  <a:lnTo>
                    <a:pt x="17231" y="625007"/>
                  </a:lnTo>
                  <a:lnTo>
                    <a:pt x="23312" y="618926"/>
                  </a:lnTo>
                  <a:lnTo>
                    <a:pt x="29642" y="612597"/>
                  </a:lnTo>
                  <a:lnTo>
                    <a:pt x="36174" y="606064"/>
                  </a:lnTo>
                  <a:lnTo>
                    <a:pt x="43024" y="599214"/>
                  </a:lnTo>
                  <a:lnTo>
                    <a:pt x="50455" y="591783"/>
                  </a:lnTo>
                  <a:lnTo>
                    <a:pt x="58565" y="583673"/>
                  </a:lnTo>
                  <a:lnTo>
                    <a:pt x="67300" y="574938"/>
                  </a:lnTo>
                  <a:lnTo>
                    <a:pt x="76541" y="565696"/>
                  </a:lnTo>
                  <a:lnTo>
                    <a:pt x="86166" y="556071"/>
                  </a:lnTo>
                  <a:lnTo>
                    <a:pt x="96070" y="546168"/>
                  </a:lnTo>
                  <a:lnTo>
                    <a:pt x="106171" y="536067"/>
                  </a:lnTo>
                  <a:lnTo>
                    <a:pt x="116414" y="525828"/>
                  </a:lnTo>
                  <a:lnTo>
                    <a:pt x="126919" y="515496"/>
                  </a:lnTo>
                  <a:lnTo>
                    <a:pt x="137964" y="505100"/>
                  </a:lnTo>
                  <a:lnTo>
                    <a:pt x="149648" y="494664"/>
                  </a:lnTo>
                  <a:lnTo>
                    <a:pt x="161597" y="484368"/>
                  </a:lnTo>
                  <a:lnTo>
                    <a:pt x="173085" y="474528"/>
                  </a:lnTo>
                  <a:lnTo>
                    <a:pt x="183737" y="465279"/>
                  </a:lnTo>
                  <a:lnTo>
                    <a:pt x="193514" y="456594"/>
                  </a:lnTo>
                  <a:lnTo>
                    <a:pt x="202542" y="448374"/>
                  </a:lnTo>
                  <a:lnTo>
                    <a:pt x="210985" y="440509"/>
                  </a:lnTo>
                  <a:lnTo>
                    <a:pt x="218995" y="432904"/>
                  </a:lnTo>
                  <a:lnTo>
                    <a:pt x="226695" y="425484"/>
                  </a:lnTo>
                  <a:lnTo>
                    <a:pt x="234179" y="418192"/>
                  </a:lnTo>
                  <a:lnTo>
                    <a:pt x="241512" y="410988"/>
                  </a:lnTo>
                  <a:lnTo>
                    <a:pt x="248744" y="403845"/>
                  </a:lnTo>
                  <a:lnTo>
                    <a:pt x="255914" y="396733"/>
                  </a:lnTo>
                  <a:lnTo>
                    <a:pt x="263374" y="389312"/>
                  </a:lnTo>
                  <a:lnTo>
                    <a:pt x="271754" y="380959"/>
                  </a:lnTo>
                  <a:lnTo>
                    <a:pt x="281313" y="371418"/>
                  </a:lnTo>
                  <a:lnTo>
                    <a:pt x="291666" y="361077"/>
                  </a:lnTo>
                  <a:lnTo>
                    <a:pt x="302000" y="350750"/>
                  </a:lnTo>
                  <a:lnTo>
                    <a:pt x="311838" y="340918"/>
                  </a:lnTo>
                  <a:lnTo>
                    <a:pt x="321051" y="331709"/>
                  </a:lnTo>
                  <a:lnTo>
                    <a:pt x="329692" y="323070"/>
                  </a:lnTo>
                  <a:lnTo>
                    <a:pt x="337871" y="314893"/>
                  </a:lnTo>
                  <a:lnTo>
                    <a:pt x="345702" y="307062"/>
                  </a:lnTo>
                  <a:lnTo>
                    <a:pt x="353281" y="299484"/>
                  </a:lnTo>
                  <a:lnTo>
                    <a:pt x="360688" y="292082"/>
                  </a:lnTo>
                  <a:lnTo>
                    <a:pt x="368140" y="284803"/>
                  </a:lnTo>
                  <a:lnTo>
                    <a:pt x="375983" y="277608"/>
                  </a:lnTo>
                  <a:lnTo>
                    <a:pt x="384369" y="270471"/>
                  </a:lnTo>
                  <a:lnTo>
                    <a:pt x="393121" y="263372"/>
                  </a:lnTo>
                  <a:lnTo>
                    <a:pt x="401841" y="256300"/>
                  </a:lnTo>
                  <a:lnTo>
                    <a:pt x="410298" y="249245"/>
                  </a:lnTo>
                  <a:lnTo>
                    <a:pt x="418434" y="242203"/>
                  </a:lnTo>
                  <a:lnTo>
                    <a:pt x="426277" y="235168"/>
                  </a:lnTo>
                  <a:lnTo>
                    <a:pt x="433889" y="228139"/>
                  </a:lnTo>
                  <a:lnTo>
                    <a:pt x="441493" y="221112"/>
                  </a:lnTo>
                  <a:lnTo>
                    <a:pt x="449445" y="214089"/>
                  </a:lnTo>
                  <a:lnTo>
                    <a:pt x="457907" y="207067"/>
                  </a:lnTo>
                  <a:lnTo>
                    <a:pt x="466711" y="200045"/>
                  </a:lnTo>
                  <a:lnTo>
                    <a:pt x="475467" y="193025"/>
                  </a:lnTo>
                  <a:lnTo>
                    <a:pt x="483953" y="186005"/>
                  </a:lnTo>
                  <a:lnTo>
                    <a:pt x="492278" y="178985"/>
                  </a:lnTo>
                  <a:lnTo>
                    <a:pt x="500780" y="171966"/>
                  </a:lnTo>
                  <a:lnTo>
                    <a:pt x="509644" y="164947"/>
                  </a:lnTo>
                  <a:lnTo>
                    <a:pt x="518732" y="157928"/>
                  </a:lnTo>
                  <a:lnTo>
                    <a:pt x="527687" y="150909"/>
                  </a:lnTo>
                  <a:lnTo>
                    <a:pt x="536309" y="143889"/>
                  </a:lnTo>
                  <a:lnTo>
                    <a:pt x="544727" y="136870"/>
                  </a:lnTo>
                  <a:lnTo>
                    <a:pt x="553293" y="129851"/>
                  </a:lnTo>
                  <a:lnTo>
                    <a:pt x="562199" y="122832"/>
                  </a:lnTo>
                  <a:lnTo>
                    <a:pt x="571317" y="115813"/>
                  </a:lnTo>
                  <a:lnTo>
                    <a:pt x="580291" y="108794"/>
                  </a:lnTo>
                  <a:lnTo>
                    <a:pt x="588927" y="101775"/>
                  </a:lnTo>
                  <a:lnTo>
                    <a:pt x="597353" y="94756"/>
                  </a:lnTo>
                  <a:lnTo>
                    <a:pt x="605924" y="87737"/>
                  </a:lnTo>
                  <a:lnTo>
                    <a:pt x="614834" y="80718"/>
                  </a:lnTo>
                  <a:lnTo>
                    <a:pt x="623954" y="73700"/>
                  </a:lnTo>
                  <a:lnTo>
                    <a:pt x="632931" y="66681"/>
                  </a:lnTo>
                  <a:lnTo>
                    <a:pt x="641563" y="59661"/>
                  </a:lnTo>
                  <a:lnTo>
                    <a:pt x="649817" y="52642"/>
                  </a:lnTo>
                  <a:lnTo>
                    <a:pt x="657740" y="45623"/>
                  </a:lnTo>
                  <a:lnTo>
                    <a:pt x="665402" y="38609"/>
                  </a:lnTo>
                  <a:lnTo>
                    <a:pt x="672953" y="31709"/>
                  </a:lnTo>
                  <a:lnTo>
                    <a:pt x="681563" y="24358"/>
                  </a:lnTo>
                  <a:lnTo>
                    <a:pt x="694228" y="14791"/>
                  </a:lnTo>
                  <a:lnTo>
                    <a:pt x="7159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821001" y="3171755"/>
            <a:ext cx="1003391" cy="523748"/>
            <a:chOff x="4821001" y="3171755"/>
            <a:chExt cx="1003391" cy="523748"/>
          </a:xfrm>
        </p:grpSpPr>
        <p:sp>
          <p:nvSpPr>
            <p:cNvPr id="97" name="Freeform 96"/>
            <p:cNvSpPr/>
            <p:nvPr/>
          </p:nvSpPr>
          <p:spPr>
            <a:xfrm>
              <a:off x="4821001" y="3171755"/>
              <a:ext cx="334146" cy="489414"/>
            </a:xfrm>
            <a:custGeom>
              <a:avLst/>
              <a:gdLst/>
              <a:ahLst/>
              <a:cxnLst/>
              <a:rect l="0" t="0" r="0" b="0"/>
              <a:pathLst>
                <a:path w="334146" h="489414">
                  <a:moveTo>
                    <a:pt x="306377" y="7851"/>
                  </a:moveTo>
                  <a:lnTo>
                    <a:pt x="294709" y="7784"/>
                  </a:lnTo>
                  <a:lnTo>
                    <a:pt x="284220" y="7144"/>
                  </a:lnTo>
                  <a:lnTo>
                    <a:pt x="273909" y="5852"/>
                  </a:lnTo>
                  <a:lnTo>
                    <a:pt x="263262" y="4165"/>
                  </a:lnTo>
                  <a:lnTo>
                    <a:pt x="251622" y="2496"/>
                  </a:lnTo>
                  <a:lnTo>
                    <a:pt x="238726" y="1088"/>
                  </a:lnTo>
                  <a:lnTo>
                    <a:pt x="224647" y="163"/>
                  </a:lnTo>
                  <a:lnTo>
                    <a:pt x="209596" y="0"/>
                  </a:lnTo>
                  <a:lnTo>
                    <a:pt x="193808" y="674"/>
                  </a:lnTo>
                  <a:lnTo>
                    <a:pt x="177649" y="2094"/>
                  </a:lnTo>
                  <a:lnTo>
                    <a:pt x="161583" y="4111"/>
                  </a:lnTo>
                  <a:lnTo>
                    <a:pt x="145859" y="6580"/>
                  </a:lnTo>
                  <a:lnTo>
                    <a:pt x="130693" y="9542"/>
                  </a:lnTo>
                  <a:lnTo>
                    <a:pt x="116348" y="13206"/>
                  </a:lnTo>
                  <a:lnTo>
                    <a:pt x="102884" y="17639"/>
                  </a:lnTo>
                  <a:lnTo>
                    <a:pt x="90196" y="22921"/>
                  </a:lnTo>
                  <a:lnTo>
                    <a:pt x="78127" y="29224"/>
                  </a:lnTo>
                  <a:lnTo>
                    <a:pt x="66526" y="36536"/>
                  </a:lnTo>
                  <a:lnTo>
                    <a:pt x="55428" y="44548"/>
                  </a:lnTo>
                  <a:lnTo>
                    <a:pt x="45041" y="52764"/>
                  </a:lnTo>
                  <a:lnTo>
                    <a:pt x="35425" y="60885"/>
                  </a:lnTo>
                  <a:lnTo>
                    <a:pt x="26663" y="68963"/>
                  </a:lnTo>
                  <a:lnTo>
                    <a:pt x="18923" y="77299"/>
                  </a:lnTo>
                  <a:lnTo>
                    <a:pt x="12208" y="86056"/>
                  </a:lnTo>
                  <a:lnTo>
                    <a:pt x="6698" y="95242"/>
                  </a:lnTo>
                  <a:lnTo>
                    <a:pt x="2821" y="104796"/>
                  </a:lnTo>
                  <a:lnTo>
                    <a:pt x="657" y="114634"/>
                  </a:lnTo>
                  <a:lnTo>
                    <a:pt x="0" y="124682"/>
                  </a:lnTo>
                  <a:lnTo>
                    <a:pt x="539" y="134881"/>
                  </a:lnTo>
                  <a:lnTo>
                    <a:pt x="1981" y="145180"/>
                  </a:lnTo>
                  <a:lnTo>
                    <a:pt x="4406" y="155384"/>
                  </a:lnTo>
                  <a:lnTo>
                    <a:pt x="8235" y="165162"/>
                  </a:lnTo>
                  <a:lnTo>
                    <a:pt x="13587" y="174354"/>
                  </a:lnTo>
                  <a:lnTo>
                    <a:pt x="20300" y="182492"/>
                  </a:lnTo>
                  <a:lnTo>
                    <a:pt x="28101" y="188748"/>
                  </a:lnTo>
                  <a:lnTo>
                    <a:pt x="36720" y="192840"/>
                  </a:lnTo>
                  <a:lnTo>
                    <a:pt x="45931" y="194960"/>
                  </a:lnTo>
                  <a:lnTo>
                    <a:pt x="55559" y="195485"/>
                  </a:lnTo>
                  <a:lnTo>
                    <a:pt x="65480" y="194810"/>
                  </a:lnTo>
                  <a:lnTo>
                    <a:pt x="75769" y="193429"/>
                  </a:lnTo>
                  <a:lnTo>
                    <a:pt x="86668" y="191905"/>
                  </a:lnTo>
                  <a:lnTo>
                    <a:pt x="98263" y="190558"/>
                  </a:lnTo>
                  <a:lnTo>
                    <a:pt x="110492" y="189488"/>
                  </a:lnTo>
                  <a:lnTo>
                    <a:pt x="123233" y="188689"/>
                  </a:lnTo>
                  <a:lnTo>
                    <a:pt x="136362" y="188117"/>
                  </a:lnTo>
                  <a:lnTo>
                    <a:pt x="149771" y="187885"/>
                  </a:lnTo>
                  <a:lnTo>
                    <a:pt x="163379" y="188253"/>
                  </a:lnTo>
                  <a:lnTo>
                    <a:pt x="177125" y="189313"/>
                  </a:lnTo>
                  <a:lnTo>
                    <a:pt x="190966" y="191008"/>
                  </a:lnTo>
                  <a:lnTo>
                    <a:pt x="204871" y="193216"/>
                  </a:lnTo>
                  <a:lnTo>
                    <a:pt x="218810" y="195817"/>
                  </a:lnTo>
                  <a:lnTo>
                    <a:pt x="232444" y="198869"/>
                  </a:lnTo>
                  <a:lnTo>
                    <a:pt x="245145" y="202595"/>
                  </a:lnTo>
                  <a:lnTo>
                    <a:pt x="256649" y="207064"/>
                  </a:lnTo>
                  <a:lnTo>
                    <a:pt x="267019" y="212201"/>
                  </a:lnTo>
                  <a:lnTo>
                    <a:pt x="276452" y="217873"/>
                  </a:lnTo>
                  <a:lnTo>
                    <a:pt x="285165" y="223954"/>
                  </a:lnTo>
                  <a:lnTo>
                    <a:pt x="293188" y="230495"/>
                  </a:lnTo>
                  <a:lnTo>
                    <a:pt x="300365" y="237717"/>
                  </a:lnTo>
                  <a:lnTo>
                    <a:pt x="306679" y="245691"/>
                  </a:lnTo>
                  <a:lnTo>
                    <a:pt x="312244" y="254504"/>
                  </a:lnTo>
                  <a:lnTo>
                    <a:pt x="317216" y="264331"/>
                  </a:lnTo>
                  <a:lnTo>
                    <a:pt x="321742" y="275167"/>
                  </a:lnTo>
                  <a:lnTo>
                    <a:pt x="325782" y="286867"/>
                  </a:lnTo>
                  <a:lnTo>
                    <a:pt x="329124" y="299247"/>
                  </a:lnTo>
                  <a:lnTo>
                    <a:pt x="331702" y="312133"/>
                  </a:lnTo>
                  <a:lnTo>
                    <a:pt x="333433" y="325547"/>
                  </a:lnTo>
                  <a:lnTo>
                    <a:pt x="334145" y="339691"/>
                  </a:lnTo>
                  <a:lnTo>
                    <a:pt x="333841" y="354601"/>
                  </a:lnTo>
                  <a:lnTo>
                    <a:pt x="332500" y="369697"/>
                  </a:lnTo>
                  <a:lnTo>
                    <a:pt x="330004" y="383920"/>
                  </a:lnTo>
                  <a:lnTo>
                    <a:pt x="326396" y="396747"/>
                  </a:lnTo>
                  <a:lnTo>
                    <a:pt x="321685" y="408324"/>
                  </a:lnTo>
                  <a:lnTo>
                    <a:pt x="315774" y="419175"/>
                  </a:lnTo>
                  <a:lnTo>
                    <a:pt x="308720" y="429694"/>
                  </a:lnTo>
                  <a:lnTo>
                    <a:pt x="300542" y="439931"/>
                  </a:lnTo>
                  <a:lnTo>
                    <a:pt x="291151" y="449672"/>
                  </a:lnTo>
                  <a:lnTo>
                    <a:pt x="280610" y="458817"/>
                  </a:lnTo>
                  <a:lnTo>
                    <a:pt x="269109" y="467079"/>
                  </a:lnTo>
                  <a:lnTo>
                    <a:pt x="256864" y="473944"/>
                  </a:lnTo>
                  <a:lnTo>
                    <a:pt x="244073" y="479259"/>
                  </a:lnTo>
                  <a:lnTo>
                    <a:pt x="230891" y="483182"/>
                  </a:lnTo>
                  <a:lnTo>
                    <a:pt x="217436" y="485988"/>
                  </a:lnTo>
                  <a:lnTo>
                    <a:pt x="203794" y="487949"/>
                  </a:lnTo>
                  <a:lnTo>
                    <a:pt x="190023" y="489133"/>
                  </a:lnTo>
                  <a:lnTo>
                    <a:pt x="176164" y="489413"/>
                  </a:lnTo>
                  <a:lnTo>
                    <a:pt x="162250" y="488785"/>
                  </a:lnTo>
                  <a:lnTo>
                    <a:pt x="148465" y="487212"/>
                  </a:lnTo>
                  <a:lnTo>
                    <a:pt x="135129" y="484553"/>
                  </a:lnTo>
                  <a:lnTo>
                    <a:pt x="122389" y="480846"/>
                  </a:lnTo>
                  <a:lnTo>
                    <a:pt x="110477" y="476557"/>
                  </a:lnTo>
                  <a:lnTo>
                    <a:pt x="98521" y="472076"/>
                  </a:lnTo>
                  <a:lnTo>
                    <a:pt x="84356" y="467011"/>
                  </a:lnTo>
                  <a:lnTo>
                    <a:pt x="64222" y="460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232663" y="3537575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4" y="34466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4" y="74404"/>
                  </a:lnTo>
                  <a:lnTo>
                    <a:pt x="3735" y="89178"/>
                  </a:lnTo>
                  <a:lnTo>
                    <a:pt x="5562" y="105159"/>
                  </a:lnTo>
                  <a:lnTo>
                    <a:pt x="7717" y="12598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32663" y="3411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306362" y="3455449"/>
              <a:ext cx="132289" cy="155826"/>
            </a:xfrm>
            <a:custGeom>
              <a:avLst/>
              <a:gdLst/>
              <a:ahLst/>
              <a:cxnLst/>
              <a:rect l="0" t="0" r="0" b="0"/>
              <a:pathLst>
                <a:path w="132289" h="155826">
                  <a:moveTo>
                    <a:pt x="0" y="92654"/>
                  </a:moveTo>
                  <a:lnTo>
                    <a:pt x="2867" y="101522"/>
                  </a:lnTo>
                  <a:lnTo>
                    <a:pt x="5009" y="110509"/>
                  </a:lnTo>
                  <a:lnTo>
                    <a:pt x="6615" y="120399"/>
                  </a:lnTo>
                  <a:lnTo>
                    <a:pt x="7891" y="127478"/>
                  </a:lnTo>
                  <a:lnTo>
                    <a:pt x="8920" y="127457"/>
                  </a:lnTo>
                  <a:lnTo>
                    <a:pt x="9594" y="122236"/>
                  </a:lnTo>
                  <a:lnTo>
                    <a:pt x="9989" y="113802"/>
                  </a:lnTo>
                  <a:lnTo>
                    <a:pt x="10214" y="103368"/>
                  </a:lnTo>
                  <a:lnTo>
                    <a:pt x="10346" y="91674"/>
                  </a:lnTo>
                  <a:lnTo>
                    <a:pt x="10593" y="79337"/>
                  </a:lnTo>
                  <a:lnTo>
                    <a:pt x="11285" y="66951"/>
                  </a:lnTo>
                  <a:lnTo>
                    <a:pt x="12569" y="54832"/>
                  </a:lnTo>
                  <a:lnTo>
                    <a:pt x="14583" y="43230"/>
                  </a:lnTo>
                  <a:lnTo>
                    <a:pt x="17538" y="32426"/>
                  </a:lnTo>
                  <a:lnTo>
                    <a:pt x="21458" y="22504"/>
                  </a:lnTo>
                  <a:lnTo>
                    <a:pt x="26379" y="13855"/>
                  </a:lnTo>
                  <a:lnTo>
                    <a:pt x="32431" y="7248"/>
                  </a:lnTo>
                  <a:lnTo>
                    <a:pt x="39576" y="2917"/>
                  </a:lnTo>
                  <a:lnTo>
                    <a:pt x="47644" y="635"/>
                  </a:lnTo>
                  <a:lnTo>
                    <a:pt x="56430" y="0"/>
                  </a:lnTo>
                  <a:lnTo>
                    <a:pt x="65741" y="619"/>
                  </a:lnTo>
                  <a:lnTo>
                    <a:pt x="75263" y="2642"/>
                  </a:lnTo>
                  <a:lnTo>
                    <a:pt x="84575" y="6726"/>
                  </a:lnTo>
                  <a:lnTo>
                    <a:pt x="93461" y="13060"/>
                  </a:lnTo>
                  <a:lnTo>
                    <a:pt x="101731" y="21244"/>
                  </a:lnTo>
                  <a:lnTo>
                    <a:pt x="109141" y="30572"/>
                  </a:lnTo>
                  <a:lnTo>
                    <a:pt x="115638" y="40517"/>
                  </a:lnTo>
                  <a:lnTo>
                    <a:pt x="121171" y="50938"/>
                  </a:lnTo>
                  <a:lnTo>
                    <a:pt x="125598" y="61985"/>
                  </a:lnTo>
                  <a:lnTo>
                    <a:pt x="128944" y="73704"/>
                  </a:lnTo>
                  <a:lnTo>
                    <a:pt x="131209" y="85861"/>
                  </a:lnTo>
                  <a:lnTo>
                    <a:pt x="132288" y="98028"/>
                  </a:lnTo>
                  <a:lnTo>
                    <a:pt x="132242" y="109943"/>
                  </a:lnTo>
                  <a:lnTo>
                    <a:pt x="131409" y="121085"/>
                  </a:lnTo>
                  <a:lnTo>
                    <a:pt x="130237" y="131688"/>
                  </a:lnTo>
                  <a:lnTo>
                    <a:pt x="128625" y="142680"/>
                  </a:lnTo>
                  <a:lnTo>
                    <a:pt x="126342" y="155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99919" y="3406130"/>
              <a:ext cx="132828" cy="224357"/>
            </a:xfrm>
            <a:custGeom>
              <a:avLst/>
              <a:gdLst/>
              <a:ahLst/>
              <a:cxnLst/>
              <a:rect l="0" t="0" r="0" b="0"/>
              <a:pathLst>
                <a:path w="132828" h="224357">
                  <a:moveTo>
                    <a:pt x="111770" y="15631"/>
                  </a:moveTo>
                  <a:lnTo>
                    <a:pt x="105768" y="9898"/>
                  </a:lnTo>
                  <a:lnTo>
                    <a:pt x="98923" y="5614"/>
                  </a:lnTo>
                  <a:lnTo>
                    <a:pt x="90535" y="2417"/>
                  </a:lnTo>
                  <a:lnTo>
                    <a:pt x="80908" y="401"/>
                  </a:lnTo>
                  <a:lnTo>
                    <a:pt x="70594" y="0"/>
                  </a:lnTo>
                  <a:lnTo>
                    <a:pt x="59995" y="1317"/>
                  </a:lnTo>
                  <a:lnTo>
                    <a:pt x="49643" y="4312"/>
                  </a:lnTo>
                  <a:lnTo>
                    <a:pt x="40240" y="8985"/>
                  </a:lnTo>
                  <a:lnTo>
                    <a:pt x="32074" y="15163"/>
                  </a:lnTo>
                  <a:lnTo>
                    <a:pt x="25086" y="22564"/>
                  </a:lnTo>
                  <a:lnTo>
                    <a:pt x="19070" y="30893"/>
                  </a:lnTo>
                  <a:lnTo>
                    <a:pt x="13800" y="39904"/>
                  </a:lnTo>
                  <a:lnTo>
                    <a:pt x="9241" y="49562"/>
                  </a:lnTo>
                  <a:lnTo>
                    <a:pt x="5542" y="60029"/>
                  </a:lnTo>
                  <a:lnTo>
                    <a:pt x="2721" y="71331"/>
                  </a:lnTo>
                  <a:lnTo>
                    <a:pt x="825" y="83362"/>
                  </a:lnTo>
                  <a:lnTo>
                    <a:pt x="0" y="95970"/>
                  </a:lnTo>
                  <a:lnTo>
                    <a:pt x="225" y="109005"/>
                  </a:lnTo>
                  <a:lnTo>
                    <a:pt x="1343" y="122182"/>
                  </a:lnTo>
                  <a:lnTo>
                    <a:pt x="3156" y="135101"/>
                  </a:lnTo>
                  <a:lnTo>
                    <a:pt x="5490" y="147563"/>
                  </a:lnTo>
                  <a:lnTo>
                    <a:pt x="8360" y="159387"/>
                  </a:lnTo>
                  <a:lnTo>
                    <a:pt x="11963" y="170335"/>
                  </a:lnTo>
                  <a:lnTo>
                    <a:pt x="16355" y="180366"/>
                  </a:lnTo>
                  <a:lnTo>
                    <a:pt x="21611" y="189595"/>
                  </a:lnTo>
                  <a:lnTo>
                    <a:pt x="27895" y="198189"/>
                  </a:lnTo>
                  <a:lnTo>
                    <a:pt x="35200" y="206294"/>
                  </a:lnTo>
                  <a:lnTo>
                    <a:pt x="43376" y="213553"/>
                  </a:lnTo>
                  <a:lnTo>
                    <a:pt x="52235" y="219144"/>
                  </a:lnTo>
                  <a:lnTo>
                    <a:pt x="61601" y="222750"/>
                  </a:lnTo>
                  <a:lnTo>
                    <a:pt x="71329" y="224356"/>
                  </a:lnTo>
                  <a:lnTo>
                    <a:pt x="81312" y="223997"/>
                  </a:lnTo>
                  <a:lnTo>
                    <a:pt x="91457" y="221911"/>
                  </a:lnTo>
                  <a:lnTo>
                    <a:pt x="101253" y="218749"/>
                  </a:lnTo>
                  <a:lnTo>
                    <a:pt x="110733" y="215164"/>
                  </a:lnTo>
                  <a:lnTo>
                    <a:pt x="120726" y="210845"/>
                  </a:lnTo>
                  <a:lnTo>
                    <a:pt x="132827" y="205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83084" y="3408835"/>
              <a:ext cx="141308" cy="213952"/>
            </a:xfrm>
            <a:custGeom>
              <a:avLst/>
              <a:gdLst/>
              <a:ahLst/>
              <a:cxnLst/>
              <a:rect l="0" t="0" r="0" b="0"/>
              <a:pathLst>
                <a:path w="141308" h="213952">
                  <a:moveTo>
                    <a:pt x="23361" y="107683"/>
                  </a:moveTo>
                  <a:lnTo>
                    <a:pt x="32162" y="104749"/>
                  </a:lnTo>
                  <a:lnTo>
                    <a:pt x="40510" y="101967"/>
                  </a:lnTo>
                  <a:lnTo>
                    <a:pt x="49213" y="99067"/>
                  </a:lnTo>
                  <a:lnTo>
                    <a:pt x="58507" y="96027"/>
                  </a:lnTo>
                  <a:lnTo>
                    <a:pt x="68650" y="92862"/>
                  </a:lnTo>
                  <a:lnTo>
                    <a:pt x="79685" y="89594"/>
                  </a:lnTo>
                  <a:lnTo>
                    <a:pt x="91179" y="86083"/>
                  </a:lnTo>
                  <a:lnTo>
                    <a:pt x="102353" y="82043"/>
                  </a:lnTo>
                  <a:lnTo>
                    <a:pt x="112780" y="77352"/>
                  </a:lnTo>
                  <a:lnTo>
                    <a:pt x="122066" y="71726"/>
                  </a:lnTo>
                  <a:lnTo>
                    <a:pt x="129698" y="64660"/>
                  </a:lnTo>
                  <a:lnTo>
                    <a:pt x="135559" y="56022"/>
                  </a:lnTo>
                  <a:lnTo>
                    <a:pt x="139527" y="46306"/>
                  </a:lnTo>
                  <a:lnTo>
                    <a:pt x="141307" y="36407"/>
                  </a:lnTo>
                  <a:lnTo>
                    <a:pt x="140943" y="26874"/>
                  </a:lnTo>
                  <a:lnTo>
                    <a:pt x="138430" y="18206"/>
                  </a:lnTo>
                  <a:lnTo>
                    <a:pt x="133553" y="10997"/>
                  </a:lnTo>
                  <a:lnTo>
                    <a:pt x="126426" y="5424"/>
                  </a:lnTo>
                  <a:lnTo>
                    <a:pt x="117576" y="1649"/>
                  </a:lnTo>
                  <a:lnTo>
                    <a:pt x="107735" y="0"/>
                  </a:lnTo>
                  <a:lnTo>
                    <a:pt x="97422" y="443"/>
                  </a:lnTo>
                  <a:lnTo>
                    <a:pt x="87077" y="2669"/>
                  </a:lnTo>
                  <a:lnTo>
                    <a:pt x="77139" y="6289"/>
                  </a:lnTo>
                  <a:lnTo>
                    <a:pt x="67792" y="10940"/>
                  </a:lnTo>
                  <a:lnTo>
                    <a:pt x="59026" y="16330"/>
                  </a:lnTo>
                  <a:lnTo>
                    <a:pt x="50744" y="22238"/>
                  </a:lnTo>
                  <a:lnTo>
                    <a:pt x="42838" y="28509"/>
                  </a:lnTo>
                  <a:lnTo>
                    <a:pt x="35374" y="35193"/>
                  </a:lnTo>
                  <a:lnTo>
                    <a:pt x="28579" y="42519"/>
                  </a:lnTo>
                  <a:lnTo>
                    <a:pt x="22525" y="50563"/>
                  </a:lnTo>
                  <a:lnTo>
                    <a:pt x="17136" y="59254"/>
                  </a:lnTo>
                  <a:lnTo>
                    <a:pt x="12282" y="68467"/>
                  </a:lnTo>
                  <a:lnTo>
                    <a:pt x="7840" y="78077"/>
                  </a:lnTo>
                  <a:lnTo>
                    <a:pt x="4026" y="88143"/>
                  </a:lnTo>
                  <a:lnTo>
                    <a:pt x="1368" y="98883"/>
                  </a:lnTo>
                  <a:lnTo>
                    <a:pt x="63" y="110364"/>
                  </a:lnTo>
                  <a:lnTo>
                    <a:pt x="0" y="122346"/>
                  </a:lnTo>
                  <a:lnTo>
                    <a:pt x="946" y="134388"/>
                  </a:lnTo>
                  <a:lnTo>
                    <a:pt x="2661" y="146225"/>
                  </a:lnTo>
                  <a:lnTo>
                    <a:pt x="5100" y="157613"/>
                  </a:lnTo>
                  <a:lnTo>
                    <a:pt x="8406" y="168260"/>
                  </a:lnTo>
                  <a:lnTo>
                    <a:pt x="12595" y="178082"/>
                  </a:lnTo>
                  <a:lnTo>
                    <a:pt x="17712" y="186999"/>
                  </a:lnTo>
                  <a:lnTo>
                    <a:pt x="23903" y="194850"/>
                  </a:lnTo>
                  <a:lnTo>
                    <a:pt x="31150" y="201643"/>
                  </a:lnTo>
                  <a:lnTo>
                    <a:pt x="39457" y="207206"/>
                  </a:lnTo>
                  <a:lnTo>
                    <a:pt x="48937" y="211121"/>
                  </a:lnTo>
                  <a:lnTo>
                    <a:pt x="59527" y="213310"/>
                  </a:lnTo>
                  <a:lnTo>
                    <a:pt x="70824" y="213951"/>
                  </a:lnTo>
                  <a:lnTo>
                    <a:pt x="83486" y="213267"/>
                  </a:lnTo>
                  <a:lnTo>
                    <a:pt x="100856" y="210079"/>
                  </a:lnTo>
                  <a:lnTo>
                    <a:pt x="128646" y="202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6096000" y="3061180"/>
            <a:ext cx="3938499" cy="612359"/>
            <a:chOff x="6096000" y="3061180"/>
            <a:chExt cx="3938499" cy="612359"/>
          </a:xfrm>
        </p:grpSpPr>
        <p:sp>
          <p:nvSpPr>
            <p:cNvPr id="104" name="Freeform 103"/>
            <p:cNvSpPr/>
            <p:nvPr/>
          </p:nvSpPr>
          <p:spPr>
            <a:xfrm>
              <a:off x="6222341" y="3105906"/>
              <a:ext cx="2" cy="494841"/>
            </a:xfrm>
            <a:custGeom>
              <a:avLst/>
              <a:gdLst/>
              <a:ahLst/>
              <a:cxnLst/>
              <a:rect l="0" t="0" r="0" b="0"/>
              <a:pathLst>
                <a:path w="2" h="494841">
                  <a:moveTo>
                    <a:pt x="1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0" y="52533"/>
                  </a:lnTo>
                  <a:lnTo>
                    <a:pt x="0" y="69998"/>
                  </a:lnTo>
                  <a:lnTo>
                    <a:pt x="0" y="87480"/>
                  </a:lnTo>
                  <a:lnTo>
                    <a:pt x="0" y="104457"/>
                  </a:lnTo>
                  <a:lnTo>
                    <a:pt x="0" y="120956"/>
                  </a:lnTo>
                  <a:lnTo>
                    <a:pt x="0" y="137334"/>
                  </a:lnTo>
                  <a:lnTo>
                    <a:pt x="0" y="153835"/>
                  </a:lnTo>
                  <a:lnTo>
                    <a:pt x="0" y="170547"/>
                  </a:lnTo>
                  <a:lnTo>
                    <a:pt x="0" y="187466"/>
                  </a:lnTo>
                  <a:lnTo>
                    <a:pt x="0" y="204556"/>
                  </a:lnTo>
                  <a:lnTo>
                    <a:pt x="0" y="221611"/>
                  </a:lnTo>
                  <a:lnTo>
                    <a:pt x="0" y="238288"/>
                  </a:lnTo>
                  <a:lnTo>
                    <a:pt x="0" y="254431"/>
                  </a:lnTo>
                  <a:lnTo>
                    <a:pt x="0" y="270049"/>
                  </a:lnTo>
                  <a:lnTo>
                    <a:pt x="0" y="285231"/>
                  </a:lnTo>
                  <a:lnTo>
                    <a:pt x="0" y="300089"/>
                  </a:lnTo>
                  <a:lnTo>
                    <a:pt x="0" y="315204"/>
                  </a:lnTo>
                  <a:lnTo>
                    <a:pt x="0" y="331571"/>
                  </a:lnTo>
                  <a:lnTo>
                    <a:pt x="0" y="349621"/>
                  </a:lnTo>
                  <a:lnTo>
                    <a:pt x="0" y="368967"/>
                  </a:lnTo>
                  <a:lnTo>
                    <a:pt x="0" y="388717"/>
                  </a:lnTo>
                  <a:lnTo>
                    <a:pt x="0" y="408278"/>
                  </a:lnTo>
                  <a:lnTo>
                    <a:pt x="0" y="426877"/>
                  </a:lnTo>
                  <a:lnTo>
                    <a:pt x="0" y="445330"/>
                  </a:lnTo>
                  <a:lnTo>
                    <a:pt x="0" y="466369"/>
                  </a:lnTo>
                  <a:lnTo>
                    <a:pt x="1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96000" y="3316476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51544" y="2934"/>
                  </a:lnTo>
                  <a:lnTo>
                    <a:pt x="241055" y="5716"/>
                  </a:lnTo>
                  <a:lnTo>
                    <a:pt x="230749" y="8611"/>
                  </a:lnTo>
                  <a:lnTo>
                    <a:pt x="220275" y="11479"/>
                  </a:lnTo>
                  <a:lnTo>
                    <a:pt x="209283" y="13995"/>
                  </a:lnTo>
                  <a:lnTo>
                    <a:pt x="197640" y="16010"/>
                  </a:lnTo>
                  <a:lnTo>
                    <a:pt x="185386" y="17696"/>
                  </a:lnTo>
                  <a:lnTo>
                    <a:pt x="172632" y="19439"/>
                  </a:lnTo>
                  <a:lnTo>
                    <a:pt x="159496" y="21465"/>
                  </a:lnTo>
                  <a:lnTo>
                    <a:pt x="146082" y="23827"/>
                  </a:lnTo>
                  <a:lnTo>
                    <a:pt x="132472" y="26492"/>
                  </a:lnTo>
                  <a:lnTo>
                    <a:pt x="118725" y="29394"/>
                  </a:lnTo>
                  <a:lnTo>
                    <a:pt x="104884" y="32309"/>
                  </a:lnTo>
                  <a:lnTo>
                    <a:pt x="90978" y="34879"/>
                  </a:lnTo>
                  <a:lnTo>
                    <a:pt x="77039" y="36941"/>
                  </a:lnTo>
                  <a:lnTo>
                    <a:pt x="63299" y="38695"/>
                  </a:lnTo>
                  <a:lnTo>
                    <a:pt x="48643" y="40890"/>
                  </a:lnTo>
                  <a:lnTo>
                    <a:pt x="29546" y="4483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351527" y="3137492"/>
              <a:ext cx="281458" cy="423701"/>
            </a:xfrm>
            <a:custGeom>
              <a:avLst/>
              <a:gdLst/>
              <a:ahLst/>
              <a:cxnLst/>
              <a:rect l="0" t="0" r="0" b="0"/>
              <a:pathLst>
                <a:path w="281458" h="423701">
                  <a:moveTo>
                    <a:pt x="7685" y="0"/>
                  </a:moveTo>
                  <a:lnTo>
                    <a:pt x="4885" y="11802"/>
                  </a:lnTo>
                  <a:lnTo>
                    <a:pt x="3384" y="23571"/>
                  </a:lnTo>
                  <a:lnTo>
                    <a:pt x="3073" y="36466"/>
                  </a:lnTo>
                  <a:lnTo>
                    <a:pt x="3579" y="50487"/>
                  </a:lnTo>
                  <a:lnTo>
                    <a:pt x="4398" y="65463"/>
                  </a:lnTo>
                  <a:lnTo>
                    <a:pt x="5214" y="81186"/>
                  </a:lnTo>
                  <a:lnTo>
                    <a:pt x="5898" y="97461"/>
                  </a:lnTo>
                  <a:lnTo>
                    <a:pt x="6425" y="114133"/>
                  </a:lnTo>
                  <a:lnTo>
                    <a:pt x="6811" y="131089"/>
                  </a:lnTo>
                  <a:lnTo>
                    <a:pt x="7086" y="148405"/>
                  </a:lnTo>
                  <a:lnTo>
                    <a:pt x="7277" y="166328"/>
                  </a:lnTo>
                  <a:lnTo>
                    <a:pt x="7409" y="184940"/>
                  </a:lnTo>
                  <a:lnTo>
                    <a:pt x="7499" y="204017"/>
                  </a:lnTo>
                  <a:lnTo>
                    <a:pt x="7560" y="223130"/>
                  </a:lnTo>
                  <a:lnTo>
                    <a:pt x="7602" y="242021"/>
                  </a:lnTo>
                  <a:lnTo>
                    <a:pt x="7630" y="260451"/>
                  </a:lnTo>
                  <a:lnTo>
                    <a:pt x="7648" y="278134"/>
                  </a:lnTo>
                  <a:lnTo>
                    <a:pt x="7661" y="294990"/>
                  </a:lnTo>
                  <a:lnTo>
                    <a:pt x="7669" y="311106"/>
                  </a:lnTo>
                  <a:lnTo>
                    <a:pt x="7675" y="326629"/>
                  </a:lnTo>
                  <a:lnTo>
                    <a:pt x="7678" y="341707"/>
                  </a:lnTo>
                  <a:lnTo>
                    <a:pt x="7680" y="356462"/>
                  </a:lnTo>
                  <a:lnTo>
                    <a:pt x="7682" y="370991"/>
                  </a:lnTo>
                  <a:lnTo>
                    <a:pt x="7671" y="385332"/>
                  </a:lnTo>
                  <a:lnTo>
                    <a:pt x="7215" y="398405"/>
                  </a:lnTo>
                  <a:lnTo>
                    <a:pt x="5661" y="406689"/>
                  </a:lnTo>
                  <a:lnTo>
                    <a:pt x="3457" y="408040"/>
                  </a:lnTo>
                  <a:lnTo>
                    <a:pt x="1552" y="404236"/>
                  </a:lnTo>
                  <a:lnTo>
                    <a:pt x="324" y="397006"/>
                  </a:lnTo>
                  <a:lnTo>
                    <a:pt x="0" y="387504"/>
                  </a:lnTo>
                  <a:lnTo>
                    <a:pt x="586" y="376484"/>
                  </a:lnTo>
                  <a:lnTo>
                    <a:pt x="1792" y="364289"/>
                  </a:lnTo>
                  <a:lnTo>
                    <a:pt x="3139" y="350947"/>
                  </a:lnTo>
                  <a:lnTo>
                    <a:pt x="4350" y="336564"/>
                  </a:lnTo>
                  <a:lnTo>
                    <a:pt x="5654" y="321817"/>
                  </a:lnTo>
                  <a:lnTo>
                    <a:pt x="7668" y="307825"/>
                  </a:lnTo>
                  <a:lnTo>
                    <a:pt x="10693" y="295156"/>
                  </a:lnTo>
                  <a:lnTo>
                    <a:pt x="14709" y="283854"/>
                  </a:lnTo>
                  <a:lnTo>
                    <a:pt x="19554" y="273719"/>
                  </a:lnTo>
                  <a:lnTo>
                    <a:pt x="25044" y="264511"/>
                  </a:lnTo>
                  <a:lnTo>
                    <a:pt x="31172" y="256648"/>
                  </a:lnTo>
                  <a:lnTo>
                    <a:pt x="38108" y="251168"/>
                  </a:lnTo>
                  <a:lnTo>
                    <a:pt x="45874" y="248448"/>
                  </a:lnTo>
                  <a:lnTo>
                    <a:pt x="54037" y="248417"/>
                  </a:lnTo>
                  <a:lnTo>
                    <a:pt x="61829" y="250905"/>
                  </a:lnTo>
                  <a:lnTo>
                    <a:pt x="68845" y="255547"/>
                  </a:lnTo>
                  <a:lnTo>
                    <a:pt x="75028" y="262052"/>
                  </a:lnTo>
                  <a:lnTo>
                    <a:pt x="80491" y="270296"/>
                  </a:lnTo>
                  <a:lnTo>
                    <a:pt x="85382" y="280057"/>
                  </a:lnTo>
                  <a:lnTo>
                    <a:pt x="89684" y="291030"/>
                  </a:lnTo>
                  <a:lnTo>
                    <a:pt x="93209" y="302919"/>
                  </a:lnTo>
                  <a:lnTo>
                    <a:pt x="95932" y="315440"/>
                  </a:lnTo>
                  <a:lnTo>
                    <a:pt x="98469" y="327243"/>
                  </a:lnTo>
                  <a:lnTo>
                    <a:pt x="102134" y="334940"/>
                  </a:lnTo>
                  <a:lnTo>
                    <a:pt x="107395" y="336956"/>
                  </a:lnTo>
                  <a:lnTo>
                    <a:pt x="113765" y="335278"/>
                  </a:lnTo>
                  <a:lnTo>
                    <a:pt x="121231" y="331816"/>
                  </a:lnTo>
                  <a:lnTo>
                    <a:pt x="129988" y="328069"/>
                  </a:lnTo>
                  <a:lnTo>
                    <a:pt x="140015" y="324788"/>
                  </a:lnTo>
                  <a:lnTo>
                    <a:pt x="150960" y="322032"/>
                  </a:lnTo>
                  <a:lnTo>
                    <a:pt x="162278" y="319461"/>
                  </a:lnTo>
                  <a:lnTo>
                    <a:pt x="173619" y="316827"/>
                  </a:lnTo>
                  <a:lnTo>
                    <a:pt x="184839" y="314032"/>
                  </a:lnTo>
                  <a:lnTo>
                    <a:pt x="195904" y="311065"/>
                  </a:lnTo>
                  <a:lnTo>
                    <a:pt x="206828" y="307950"/>
                  </a:lnTo>
                  <a:lnTo>
                    <a:pt x="217637" y="304720"/>
                  </a:lnTo>
                  <a:lnTo>
                    <a:pt x="228363" y="301405"/>
                  </a:lnTo>
                  <a:lnTo>
                    <a:pt x="239018" y="298020"/>
                  </a:lnTo>
                  <a:lnTo>
                    <a:pt x="249294" y="294255"/>
                  </a:lnTo>
                  <a:lnTo>
                    <a:pt x="258588" y="289511"/>
                  </a:lnTo>
                  <a:lnTo>
                    <a:pt x="266643" y="283537"/>
                  </a:lnTo>
                  <a:lnTo>
                    <a:pt x="273204" y="276404"/>
                  </a:lnTo>
                  <a:lnTo>
                    <a:pt x="277862" y="268320"/>
                  </a:lnTo>
                  <a:lnTo>
                    <a:pt x="280580" y="259516"/>
                  </a:lnTo>
                  <a:lnTo>
                    <a:pt x="281457" y="250351"/>
                  </a:lnTo>
                  <a:lnTo>
                    <a:pt x="280541" y="241286"/>
                  </a:lnTo>
                  <a:lnTo>
                    <a:pt x="278035" y="232570"/>
                  </a:lnTo>
                  <a:lnTo>
                    <a:pt x="274084" y="224415"/>
                  </a:lnTo>
                  <a:lnTo>
                    <a:pt x="268693" y="217084"/>
                  </a:lnTo>
                  <a:lnTo>
                    <a:pt x="261991" y="210643"/>
                  </a:lnTo>
                  <a:lnTo>
                    <a:pt x="254051" y="205318"/>
                  </a:lnTo>
                  <a:lnTo>
                    <a:pt x="244819" y="201563"/>
                  </a:lnTo>
                  <a:lnTo>
                    <a:pt x="234395" y="199487"/>
                  </a:lnTo>
                  <a:lnTo>
                    <a:pt x="223311" y="199058"/>
                  </a:lnTo>
                  <a:lnTo>
                    <a:pt x="212411" y="200282"/>
                  </a:lnTo>
                  <a:lnTo>
                    <a:pt x="202159" y="202997"/>
                  </a:lnTo>
                  <a:lnTo>
                    <a:pt x="192650" y="207091"/>
                  </a:lnTo>
                  <a:lnTo>
                    <a:pt x="183802" y="212578"/>
                  </a:lnTo>
                  <a:lnTo>
                    <a:pt x="175486" y="219341"/>
                  </a:lnTo>
                  <a:lnTo>
                    <a:pt x="167730" y="227152"/>
                  </a:lnTo>
                  <a:lnTo>
                    <a:pt x="160732" y="235764"/>
                  </a:lnTo>
                  <a:lnTo>
                    <a:pt x="154544" y="244968"/>
                  </a:lnTo>
                  <a:lnTo>
                    <a:pt x="149232" y="254759"/>
                  </a:lnTo>
                  <a:lnTo>
                    <a:pt x="144962" y="265315"/>
                  </a:lnTo>
                  <a:lnTo>
                    <a:pt x="141726" y="276672"/>
                  </a:lnTo>
                  <a:lnTo>
                    <a:pt x="139535" y="288571"/>
                  </a:lnTo>
                  <a:lnTo>
                    <a:pt x="138506" y="300558"/>
                  </a:lnTo>
                  <a:lnTo>
                    <a:pt x="138590" y="312366"/>
                  </a:lnTo>
                  <a:lnTo>
                    <a:pt x="139612" y="324075"/>
                  </a:lnTo>
                  <a:lnTo>
                    <a:pt x="141360" y="336002"/>
                  </a:lnTo>
                  <a:lnTo>
                    <a:pt x="143649" y="348320"/>
                  </a:lnTo>
                  <a:lnTo>
                    <a:pt x="146490" y="360880"/>
                  </a:lnTo>
                  <a:lnTo>
                    <a:pt x="150074" y="373320"/>
                  </a:lnTo>
                  <a:lnTo>
                    <a:pt x="154458" y="385417"/>
                  </a:lnTo>
                  <a:lnTo>
                    <a:pt x="159876" y="396642"/>
                  </a:lnTo>
                  <a:lnTo>
                    <a:pt x="166803" y="406116"/>
                  </a:lnTo>
                  <a:lnTo>
                    <a:pt x="175352" y="413514"/>
                  </a:lnTo>
                  <a:lnTo>
                    <a:pt x="185180" y="418835"/>
                  </a:lnTo>
                  <a:lnTo>
                    <a:pt x="195684" y="422131"/>
                  </a:lnTo>
                  <a:lnTo>
                    <a:pt x="206443" y="423646"/>
                  </a:lnTo>
                  <a:lnTo>
                    <a:pt x="216984" y="423700"/>
                  </a:lnTo>
                  <a:lnTo>
                    <a:pt x="227854" y="422493"/>
                  </a:lnTo>
                  <a:lnTo>
                    <a:pt x="241117" y="418806"/>
                  </a:lnTo>
                  <a:lnTo>
                    <a:pt x="26036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82965" y="3313078"/>
              <a:ext cx="206321" cy="225371"/>
            </a:xfrm>
            <a:custGeom>
              <a:avLst/>
              <a:gdLst/>
              <a:ahLst/>
              <a:cxnLst/>
              <a:rect l="0" t="0" r="0" b="0"/>
              <a:pathLst>
                <a:path w="206321" h="225371">
                  <a:moveTo>
                    <a:pt x="139542" y="13927"/>
                  </a:moveTo>
                  <a:lnTo>
                    <a:pt x="130741" y="10993"/>
                  </a:lnTo>
                  <a:lnTo>
                    <a:pt x="122394" y="8211"/>
                  </a:lnTo>
                  <a:lnTo>
                    <a:pt x="113697" y="5320"/>
                  </a:lnTo>
                  <a:lnTo>
                    <a:pt x="104575" y="2626"/>
                  </a:lnTo>
                  <a:lnTo>
                    <a:pt x="95080" y="757"/>
                  </a:lnTo>
                  <a:lnTo>
                    <a:pt x="85288" y="0"/>
                  </a:lnTo>
                  <a:lnTo>
                    <a:pt x="75274" y="313"/>
                  </a:lnTo>
                  <a:lnTo>
                    <a:pt x="65100" y="1515"/>
                  </a:lnTo>
                  <a:lnTo>
                    <a:pt x="54819" y="3402"/>
                  </a:lnTo>
                  <a:lnTo>
                    <a:pt x="44627" y="5957"/>
                  </a:lnTo>
                  <a:lnTo>
                    <a:pt x="34857" y="9342"/>
                  </a:lnTo>
                  <a:lnTo>
                    <a:pt x="25666" y="13587"/>
                  </a:lnTo>
                  <a:lnTo>
                    <a:pt x="17358" y="18913"/>
                  </a:lnTo>
                  <a:lnTo>
                    <a:pt x="10456" y="25776"/>
                  </a:lnTo>
                  <a:lnTo>
                    <a:pt x="5123" y="34277"/>
                  </a:lnTo>
                  <a:lnTo>
                    <a:pt x="1524" y="43903"/>
                  </a:lnTo>
                  <a:lnTo>
                    <a:pt x="0" y="53741"/>
                  </a:lnTo>
                  <a:lnTo>
                    <a:pt x="540" y="63232"/>
                  </a:lnTo>
                  <a:lnTo>
                    <a:pt x="3172" y="71873"/>
                  </a:lnTo>
                  <a:lnTo>
                    <a:pt x="8129" y="79064"/>
                  </a:lnTo>
                  <a:lnTo>
                    <a:pt x="15315" y="84634"/>
                  </a:lnTo>
                  <a:lnTo>
                    <a:pt x="24375" y="88746"/>
                  </a:lnTo>
                  <a:lnTo>
                    <a:pt x="34889" y="91687"/>
                  </a:lnTo>
                  <a:lnTo>
                    <a:pt x="46477" y="93746"/>
                  </a:lnTo>
                  <a:lnTo>
                    <a:pt x="58830" y="95168"/>
                  </a:lnTo>
                  <a:lnTo>
                    <a:pt x="71720" y="96141"/>
                  </a:lnTo>
                  <a:lnTo>
                    <a:pt x="84975" y="96805"/>
                  </a:lnTo>
                  <a:lnTo>
                    <a:pt x="98315" y="97424"/>
                  </a:lnTo>
                  <a:lnTo>
                    <a:pt x="111353" y="98373"/>
                  </a:lnTo>
                  <a:lnTo>
                    <a:pt x="123902" y="99832"/>
                  </a:lnTo>
                  <a:lnTo>
                    <a:pt x="135956" y="101965"/>
                  </a:lnTo>
                  <a:lnTo>
                    <a:pt x="147591" y="105000"/>
                  </a:lnTo>
                  <a:lnTo>
                    <a:pt x="158894" y="108974"/>
                  </a:lnTo>
                  <a:lnTo>
                    <a:pt x="169621" y="113931"/>
                  </a:lnTo>
                  <a:lnTo>
                    <a:pt x="179226" y="120007"/>
                  </a:lnTo>
                  <a:lnTo>
                    <a:pt x="187498" y="127174"/>
                  </a:lnTo>
                  <a:lnTo>
                    <a:pt x="194375" y="135426"/>
                  </a:lnTo>
                  <a:lnTo>
                    <a:pt x="199778" y="144867"/>
                  </a:lnTo>
                  <a:lnTo>
                    <a:pt x="203807" y="155432"/>
                  </a:lnTo>
                  <a:lnTo>
                    <a:pt x="206206" y="166609"/>
                  </a:lnTo>
                  <a:lnTo>
                    <a:pt x="206320" y="177572"/>
                  </a:lnTo>
                  <a:lnTo>
                    <a:pt x="203987" y="187862"/>
                  </a:lnTo>
                  <a:lnTo>
                    <a:pt x="199490" y="197226"/>
                  </a:lnTo>
                  <a:lnTo>
                    <a:pt x="193267" y="205444"/>
                  </a:lnTo>
                  <a:lnTo>
                    <a:pt x="185746" y="212515"/>
                  </a:lnTo>
                  <a:lnTo>
                    <a:pt x="177121" y="218281"/>
                  </a:lnTo>
                  <a:lnTo>
                    <a:pt x="167365" y="222339"/>
                  </a:lnTo>
                  <a:lnTo>
                    <a:pt x="156550" y="224627"/>
                  </a:lnTo>
                  <a:lnTo>
                    <a:pt x="145018" y="225370"/>
                  </a:lnTo>
                  <a:lnTo>
                    <a:pt x="133280" y="224889"/>
                  </a:lnTo>
                  <a:lnTo>
                    <a:pt x="121643" y="223495"/>
                  </a:lnTo>
                  <a:lnTo>
                    <a:pt x="110218" y="221443"/>
                  </a:lnTo>
                  <a:lnTo>
                    <a:pt x="99013" y="218929"/>
                  </a:lnTo>
                  <a:lnTo>
                    <a:pt x="88004" y="216098"/>
                  </a:lnTo>
                  <a:lnTo>
                    <a:pt x="77408" y="213206"/>
                  </a:lnTo>
                  <a:lnTo>
                    <a:pt x="66554" y="210338"/>
                  </a:lnTo>
                  <a:lnTo>
                    <a:pt x="53368" y="207245"/>
                  </a:lnTo>
                  <a:lnTo>
                    <a:pt x="34257" y="203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59378" y="342176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22"/>
                  </a:lnTo>
                  <a:lnTo>
                    <a:pt x="207" y="85029"/>
                  </a:lnTo>
                  <a:lnTo>
                    <a:pt x="1108" y="97381"/>
                  </a:lnTo>
                  <a:lnTo>
                    <a:pt x="3906" y="11045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159378" y="3295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233077" y="3382655"/>
              <a:ext cx="210571" cy="144392"/>
            </a:xfrm>
            <a:custGeom>
              <a:avLst/>
              <a:gdLst/>
              <a:ahLst/>
              <a:cxnLst/>
              <a:rect l="0" t="0" r="0" b="0"/>
              <a:pathLst>
                <a:path w="210571" h="144392">
                  <a:moveTo>
                    <a:pt x="0" y="39106"/>
                  </a:moveTo>
                  <a:lnTo>
                    <a:pt x="2867" y="50842"/>
                  </a:lnTo>
                  <a:lnTo>
                    <a:pt x="5009" y="61970"/>
                  </a:lnTo>
                  <a:lnTo>
                    <a:pt x="6612" y="73569"/>
                  </a:lnTo>
                  <a:lnTo>
                    <a:pt x="7793" y="85730"/>
                  </a:lnTo>
                  <a:lnTo>
                    <a:pt x="8641" y="98390"/>
                  </a:lnTo>
                  <a:lnTo>
                    <a:pt x="9261" y="111380"/>
                  </a:lnTo>
                  <a:lnTo>
                    <a:pt x="10494" y="122251"/>
                  </a:lnTo>
                  <a:lnTo>
                    <a:pt x="12793" y="127128"/>
                  </a:lnTo>
                  <a:lnTo>
                    <a:pt x="15050" y="125530"/>
                  </a:lnTo>
                  <a:lnTo>
                    <a:pt x="16834" y="118868"/>
                  </a:lnTo>
                  <a:lnTo>
                    <a:pt x="18142" y="108808"/>
                  </a:lnTo>
                  <a:lnTo>
                    <a:pt x="19065" y="96803"/>
                  </a:lnTo>
                  <a:lnTo>
                    <a:pt x="19719" y="83784"/>
                  </a:lnTo>
                  <a:lnTo>
                    <a:pt x="20677" y="70588"/>
                  </a:lnTo>
                  <a:lnTo>
                    <a:pt x="22921" y="58087"/>
                  </a:lnTo>
                  <a:lnTo>
                    <a:pt x="26882" y="46686"/>
                  </a:lnTo>
                  <a:lnTo>
                    <a:pt x="32495" y="36873"/>
                  </a:lnTo>
                  <a:lnTo>
                    <a:pt x="39475" y="29398"/>
                  </a:lnTo>
                  <a:lnTo>
                    <a:pt x="47495" y="24453"/>
                  </a:lnTo>
                  <a:lnTo>
                    <a:pt x="55946" y="22079"/>
                  </a:lnTo>
                  <a:lnTo>
                    <a:pt x="63990" y="22439"/>
                  </a:lnTo>
                  <a:lnTo>
                    <a:pt x="71200" y="25349"/>
                  </a:lnTo>
                  <a:lnTo>
                    <a:pt x="77358" y="30537"/>
                  </a:lnTo>
                  <a:lnTo>
                    <a:pt x="82277" y="37822"/>
                  </a:lnTo>
                  <a:lnTo>
                    <a:pt x="86002" y="46801"/>
                  </a:lnTo>
                  <a:lnTo>
                    <a:pt x="89083" y="53569"/>
                  </a:lnTo>
                  <a:lnTo>
                    <a:pt x="92032" y="53944"/>
                  </a:lnTo>
                  <a:lnTo>
                    <a:pt x="94783" y="49849"/>
                  </a:lnTo>
                  <a:lnTo>
                    <a:pt x="97654" y="43347"/>
                  </a:lnTo>
                  <a:lnTo>
                    <a:pt x="101094" y="35825"/>
                  </a:lnTo>
                  <a:lnTo>
                    <a:pt x="105289" y="28022"/>
                  </a:lnTo>
                  <a:lnTo>
                    <a:pt x="110367" y="20421"/>
                  </a:lnTo>
                  <a:lnTo>
                    <a:pt x="116511" y="13431"/>
                  </a:lnTo>
                  <a:lnTo>
                    <a:pt x="123711" y="7214"/>
                  </a:lnTo>
                  <a:lnTo>
                    <a:pt x="131813" y="2370"/>
                  </a:lnTo>
                  <a:lnTo>
                    <a:pt x="140620" y="0"/>
                  </a:lnTo>
                  <a:lnTo>
                    <a:pt x="149940" y="483"/>
                  </a:lnTo>
                  <a:lnTo>
                    <a:pt x="159298" y="3568"/>
                  </a:lnTo>
                  <a:lnTo>
                    <a:pt x="167967" y="8762"/>
                  </a:lnTo>
                  <a:lnTo>
                    <a:pt x="175607" y="15548"/>
                  </a:lnTo>
                  <a:lnTo>
                    <a:pt x="182227" y="23489"/>
                  </a:lnTo>
                  <a:lnTo>
                    <a:pt x="187990" y="32248"/>
                  </a:lnTo>
                  <a:lnTo>
                    <a:pt x="193086" y="41579"/>
                  </a:lnTo>
                  <a:lnTo>
                    <a:pt x="197528" y="51468"/>
                  </a:lnTo>
                  <a:lnTo>
                    <a:pt x="201147" y="62098"/>
                  </a:lnTo>
                  <a:lnTo>
                    <a:pt x="203919" y="73503"/>
                  </a:lnTo>
                  <a:lnTo>
                    <a:pt x="205957" y="85368"/>
                  </a:lnTo>
                  <a:lnTo>
                    <a:pt x="207629" y="98481"/>
                  </a:lnTo>
                  <a:lnTo>
                    <a:pt x="209083" y="116230"/>
                  </a:lnTo>
                  <a:lnTo>
                    <a:pt x="210570" y="144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520268" y="3369216"/>
              <a:ext cx="133592" cy="304323"/>
            </a:xfrm>
            <a:custGeom>
              <a:avLst/>
              <a:gdLst/>
              <a:ahLst/>
              <a:cxnLst/>
              <a:rect l="0" t="0" r="0" b="0"/>
              <a:pathLst>
                <a:path w="133592" h="304323">
                  <a:moveTo>
                    <a:pt x="7608" y="105188"/>
                  </a:moveTo>
                  <a:lnTo>
                    <a:pt x="10475" y="114123"/>
                  </a:lnTo>
                  <a:lnTo>
                    <a:pt x="12616" y="123750"/>
                  </a:lnTo>
                  <a:lnTo>
                    <a:pt x="14224" y="135033"/>
                  </a:lnTo>
                  <a:lnTo>
                    <a:pt x="15576" y="147528"/>
                  </a:lnTo>
                  <a:lnTo>
                    <a:pt x="17074" y="160359"/>
                  </a:lnTo>
                  <a:lnTo>
                    <a:pt x="18921" y="172982"/>
                  </a:lnTo>
                  <a:lnTo>
                    <a:pt x="20988" y="185365"/>
                  </a:lnTo>
                  <a:lnTo>
                    <a:pt x="22920" y="197808"/>
                  </a:lnTo>
                  <a:lnTo>
                    <a:pt x="24520" y="210507"/>
                  </a:lnTo>
                  <a:lnTo>
                    <a:pt x="25917" y="223508"/>
                  </a:lnTo>
                  <a:lnTo>
                    <a:pt x="27461" y="236782"/>
                  </a:lnTo>
                  <a:lnTo>
                    <a:pt x="29347" y="250274"/>
                  </a:lnTo>
                  <a:lnTo>
                    <a:pt x="31445" y="263931"/>
                  </a:lnTo>
                  <a:lnTo>
                    <a:pt x="33400" y="277705"/>
                  </a:lnTo>
                  <a:lnTo>
                    <a:pt x="34981" y="291465"/>
                  </a:lnTo>
                  <a:lnTo>
                    <a:pt x="35122" y="301729"/>
                  </a:lnTo>
                  <a:lnTo>
                    <a:pt x="33170" y="304322"/>
                  </a:lnTo>
                  <a:lnTo>
                    <a:pt x="30415" y="300818"/>
                  </a:lnTo>
                  <a:lnTo>
                    <a:pt x="27403" y="293224"/>
                  </a:lnTo>
                  <a:lnTo>
                    <a:pt x="24259" y="282719"/>
                  </a:lnTo>
                  <a:lnTo>
                    <a:pt x="21024" y="270096"/>
                  </a:lnTo>
                  <a:lnTo>
                    <a:pt x="17881" y="255951"/>
                  </a:lnTo>
                  <a:lnTo>
                    <a:pt x="15158" y="240732"/>
                  </a:lnTo>
                  <a:lnTo>
                    <a:pt x="12991" y="224767"/>
                  </a:lnTo>
                  <a:lnTo>
                    <a:pt x="11199" y="208290"/>
                  </a:lnTo>
                  <a:lnTo>
                    <a:pt x="9383" y="191463"/>
                  </a:lnTo>
                  <a:lnTo>
                    <a:pt x="7310" y="174404"/>
                  </a:lnTo>
                  <a:lnTo>
                    <a:pt x="5087" y="157354"/>
                  </a:lnTo>
                  <a:lnTo>
                    <a:pt x="3047" y="140672"/>
                  </a:lnTo>
                  <a:lnTo>
                    <a:pt x="1382" y="124527"/>
                  </a:lnTo>
                  <a:lnTo>
                    <a:pt x="282" y="109075"/>
                  </a:lnTo>
                  <a:lnTo>
                    <a:pt x="0" y="94537"/>
                  </a:lnTo>
                  <a:lnTo>
                    <a:pt x="595" y="80942"/>
                  </a:lnTo>
                  <a:lnTo>
                    <a:pt x="1961" y="68167"/>
                  </a:lnTo>
                  <a:lnTo>
                    <a:pt x="3941" y="56040"/>
                  </a:lnTo>
                  <a:lnTo>
                    <a:pt x="6395" y="44405"/>
                  </a:lnTo>
                  <a:lnTo>
                    <a:pt x="9686" y="33453"/>
                  </a:lnTo>
                  <a:lnTo>
                    <a:pt x="14636" y="23696"/>
                  </a:lnTo>
                  <a:lnTo>
                    <a:pt x="21560" y="15327"/>
                  </a:lnTo>
                  <a:lnTo>
                    <a:pt x="30142" y="8556"/>
                  </a:lnTo>
                  <a:lnTo>
                    <a:pt x="39737" y="3755"/>
                  </a:lnTo>
                  <a:lnTo>
                    <a:pt x="49858" y="941"/>
                  </a:lnTo>
                  <a:lnTo>
                    <a:pt x="60227" y="0"/>
                  </a:lnTo>
                  <a:lnTo>
                    <a:pt x="70706" y="874"/>
                  </a:lnTo>
                  <a:lnTo>
                    <a:pt x="81221" y="3351"/>
                  </a:lnTo>
                  <a:lnTo>
                    <a:pt x="91416" y="7282"/>
                  </a:lnTo>
                  <a:lnTo>
                    <a:pt x="100662" y="12662"/>
                  </a:lnTo>
                  <a:lnTo>
                    <a:pt x="108698" y="19351"/>
                  </a:lnTo>
                  <a:lnTo>
                    <a:pt x="115586" y="27112"/>
                  </a:lnTo>
                  <a:lnTo>
                    <a:pt x="121529" y="35692"/>
                  </a:lnTo>
                  <a:lnTo>
                    <a:pt x="126738" y="44865"/>
                  </a:lnTo>
                  <a:lnTo>
                    <a:pt x="130916" y="54295"/>
                  </a:lnTo>
                  <a:lnTo>
                    <a:pt x="133293" y="63545"/>
                  </a:lnTo>
                  <a:lnTo>
                    <a:pt x="133591" y="72389"/>
                  </a:lnTo>
                  <a:lnTo>
                    <a:pt x="131824" y="80632"/>
                  </a:lnTo>
                  <a:lnTo>
                    <a:pt x="128048" y="88023"/>
                  </a:lnTo>
                  <a:lnTo>
                    <a:pt x="122505" y="94513"/>
                  </a:lnTo>
                  <a:lnTo>
                    <a:pt x="115547" y="100211"/>
                  </a:lnTo>
                  <a:lnTo>
                    <a:pt x="107522" y="105280"/>
                  </a:lnTo>
                  <a:lnTo>
                    <a:pt x="98724" y="109875"/>
                  </a:lnTo>
                  <a:lnTo>
                    <a:pt x="89258" y="113977"/>
                  </a:lnTo>
                  <a:lnTo>
                    <a:pt x="77814" y="117798"/>
                  </a:lnTo>
                  <a:lnTo>
                    <a:pt x="60036" y="121677"/>
                  </a:lnTo>
                  <a:lnTo>
                    <a:pt x="28665" y="126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696331" y="3126963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5" y="8674"/>
                  </a:lnTo>
                  <a:lnTo>
                    <a:pt x="178" y="21022"/>
                  </a:lnTo>
                  <a:lnTo>
                    <a:pt x="827" y="35200"/>
                  </a:lnTo>
                  <a:lnTo>
                    <a:pt x="2075" y="50468"/>
                  </a:lnTo>
                  <a:lnTo>
                    <a:pt x="3728" y="66626"/>
                  </a:lnTo>
                  <a:lnTo>
                    <a:pt x="5376" y="83756"/>
                  </a:lnTo>
                  <a:lnTo>
                    <a:pt x="6784" y="101833"/>
                  </a:lnTo>
                  <a:lnTo>
                    <a:pt x="8049" y="120717"/>
                  </a:lnTo>
                  <a:lnTo>
                    <a:pt x="9505" y="140231"/>
                  </a:lnTo>
                  <a:lnTo>
                    <a:pt x="11331" y="160209"/>
                  </a:lnTo>
                  <a:lnTo>
                    <a:pt x="13389" y="180354"/>
                  </a:lnTo>
                  <a:lnTo>
                    <a:pt x="15317" y="200258"/>
                  </a:lnTo>
                  <a:lnTo>
                    <a:pt x="16911" y="219715"/>
                  </a:lnTo>
                  <a:lnTo>
                    <a:pt x="18133" y="238543"/>
                  </a:lnTo>
                  <a:lnTo>
                    <a:pt x="19029" y="256501"/>
                  </a:lnTo>
                  <a:lnTo>
                    <a:pt x="19670" y="273539"/>
                  </a:lnTo>
                  <a:lnTo>
                    <a:pt x="20288" y="289610"/>
                  </a:lnTo>
                  <a:lnTo>
                    <a:pt x="21242" y="304571"/>
                  </a:lnTo>
                  <a:lnTo>
                    <a:pt x="22700" y="318440"/>
                  </a:lnTo>
                  <a:lnTo>
                    <a:pt x="24503" y="330932"/>
                  </a:lnTo>
                  <a:lnTo>
                    <a:pt x="26441" y="342605"/>
                  </a:lnTo>
                  <a:lnTo>
                    <a:pt x="28687" y="354485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22673" y="3411233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0" y="72326"/>
                  </a:lnTo>
                  <a:lnTo>
                    <a:pt x="0" y="85235"/>
                  </a:lnTo>
                  <a:lnTo>
                    <a:pt x="0" y="98488"/>
                  </a:lnTo>
                  <a:lnTo>
                    <a:pt x="0" y="11436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833202" y="3274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920337" y="3133378"/>
              <a:ext cx="155021" cy="414726"/>
            </a:xfrm>
            <a:custGeom>
              <a:avLst/>
              <a:gdLst/>
              <a:ahLst/>
              <a:cxnLst/>
              <a:rect l="0" t="0" r="0" b="0"/>
              <a:pathLst>
                <a:path w="155021" h="414726">
                  <a:moveTo>
                    <a:pt x="28678" y="414725"/>
                  </a:moveTo>
                  <a:lnTo>
                    <a:pt x="28678" y="400123"/>
                  </a:lnTo>
                  <a:lnTo>
                    <a:pt x="28678" y="386852"/>
                  </a:lnTo>
                  <a:lnTo>
                    <a:pt x="28673" y="373655"/>
                  </a:lnTo>
                  <a:lnTo>
                    <a:pt x="28501" y="360486"/>
                  </a:lnTo>
                  <a:lnTo>
                    <a:pt x="27853" y="347626"/>
                  </a:lnTo>
                  <a:lnTo>
                    <a:pt x="26600" y="335217"/>
                  </a:lnTo>
                  <a:lnTo>
                    <a:pt x="24774" y="322931"/>
                  </a:lnTo>
                  <a:lnTo>
                    <a:pt x="22478" y="310081"/>
                  </a:lnTo>
                  <a:lnTo>
                    <a:pt x="19825" y="296318"/>
                  </a:lnTo>
                  <a:lnTo>
                    <a:pt x="17080" y="281462"/>
                  </a:lnTo>
                  <a:lnTo>
                    <a:pt x="14623" y="265347"/>
                  </a:lnTo>
                  <a:lnTo>
                    <a:pt x="12638" y="248027"/>
                  </a:lnTo>
                  <a:lnTo>
                    <a:pt x="10968" y="230023"/>
                  </a:lnTo>
                  <a:lnTo>
                    <a:pt x="9232" y="212179"/>
                  </a:lnTo>
                  <a:lnTo>
                    <a:pt x="7213" y="194956"/>
                  </a:lnTo>
                  <a:lnTo>
                    <a:pt x="5027" y="178292"/>
                  </a:lnTo>
                  <a:lnTo>
                    <a:pt x="3011" y="161803"/>
                  </a:lnTo>
                  <a:lnTo>
                    <a:pt x="1363" y="145236"/>
                  </a:lnTo>
                  <a:lnTo>
                    <a:pt x="274" y="128821"/>
                  </a:lnTo>
                  <a:lnTo>
                    <a:pt x="0" y="113164"/>
                  </a:lnTo>
                  <a:lnTo>
                    <a:pt x="598" y="98554"/>
                  </a:lnTo>
                  <a:lnTo>
                    <a:pt x="1967" y="84963"/>
                  </a:lnTo>
                  <a:lnTo>
                    <a:pt x="3950" y="72220"/>
                  </a:lnTo>
                  <a:lnTo>
                    <a:pt x="6396" y="60134"/>
                  </a:lnTo>
                  <a:lnTo>
                    <a:pt x="9343" y="48695"/>
                  </a:lnTo>
                  <a:lnTo>
                    <a:pt x="12998" y="38072"/>
                  </a:lnTo>
                  <a:lnTo>
                    <a:pt x="17428" y="28300"/>
                  </a:lnTo>
                  <a:lnTo>
                    <a:pt x="22878" y="19601"/>
                  </a:lnTo>
                  <a:lnTo>
                    <a:pt x="29825" y="12435"/>
                  </a:lnTo>
                  <a:lnTo>
                    <a:pt x="38389" y="6918"/>
                  </a:lnTo>
                  <a:lnTo>
                    <a:pt x="48225" y="3028"/>
                  </a:lnTo>
                  <a:lnTo>
                    <a:pt x="58737" y="776"/>
                  </a:lnTo>
                  <a:lnTo>
                    <a:pt x="69509" y="0"/>
                  </a:lnTo>
                  <a:lnTo>
                    <a:pt x="80332" y="426"/>
                  </a:lnTo>
                  <a:lnTo>
                    <a:pt x="91125" y="1767"/>
                  </a:lnTo>
                  <a:lnTo>
                    <a:pt x="101853" y="3773"/>
                  </a:lnTo>
                  <a:lnTo>
                    <a:pt x="112257" y="6293"/>
                  </a:lnTo>
                  <a:lnTo>
                    <a:pt x="122962" y="9606"/>
                  </a:lnTo>
                  <a:lnTo>
                    <a:pt x="136027" y="15117"/>
                  </a:lnTo>
                  <a:lnTo>
                    <a:pt x="155020" y="25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864788" y="337964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8001" y="2800"/>
                  </a:lnTo>
                  <a:lnTo>
                    <a:pt x="119014" y="4302"/>
                  </a:lnTo>
                  <a:lnTo>
                    <a:pt x="109019" y="4618"/>
                  </a:lnTo>
                  <a:lnTo>
                    <a:pt x="98039" y="4284"/>
                  </a:lnTo>
                  <a:lnTo>
                    <a:pt x="86227" y="4113"/>
                  </a:lnTo>
                  <a:lnTo>
                    <a:pt x="73777" y="4546"/>
                  </a:lnTo>
                  <a:lnTo>
                    <a:pt x="61081" y="5521"/>
                  </a:lnTo>
                  <a:lnTo>
                    <a:pt x="47256" y="6747"/>
                  </a:lnTo>
                  <a:lnTo>
                    <a:pt x="28858" y="8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064829" y="3411233"/>
              <a:ext cx="2" cy="136871"/>
            </a:xfrm>
            <a:custGeom>
              <a:avLst/>
              <a:gdLst/>
              <a:ahLst/>
              <a:cxnLst/>
              <a:rect l="0" t="0" r="0" b="0"/>
              <a:pathLst>
                <a:path w="2" h="136871">
                  <a:moveTo>
                    <a:pt x="0" y="0"/>
                  </a:moveTo>
                  <a:lnTo>
                    <a:pt x="1" y="14669"/>
                  </a:lnTo>
                  <a:lnTo>
                    <a:pt x="1" y="28579"/>
                  </a:lnTo>
                  <a:lnTo>
                    <a:pt x="1" y="43068"/>
                  </a:lnTo>
                  <a:lnTo>
                    <a:pt x="1" y="58067"/>
                  </a:lnTo>
                  <a:lnTo>
                    <a:pt x="1" y="74915"/>
                  </a:lnTo>
                  <a:lnTo>
                    <a:pt x="0" y="9845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064829" y="328489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132750" y="3368331"/>
              <a:ext cx="114247" cy="190302"/>
            </a:xfrm>
            <a:custGeom>
              <a:avLst/>
              <a:gdLst/>
              <a:ahLst/>
              <a:cxnLst/>
              <a:rect l="0" t="0" r="0" b="0"/>
              <a:pathLst>
                <a:path w="114247" h="190302">
                  <a:moveTo>
                    <a:pt x="16307" y="85016"/>
                  </a:moveTo>
                  <a:lnTo>
                    <a:pt x="22309" y="90749"/>
                  </a:lnTo>
                  <a:lnTo>
                    <a:pt x="29154" y="95033"/>
                  </a:lnTo>
                  <a:lnTo>
                    <a:pt x="37536" y="98230"/>
                  </a:lnTo>
                  <a:lnTo>
                    <a:pt x="46991" y="100246"/>
                  </a:lnTo>
                  <a:lnTo>
                    <a:pt x="56657" y="100646"/>
                  </a:lnTo>
                  <a:lnTo>
                    <a:pt x="66012" y="99335"/>
                  </a:lnTo>
                  <a:lnTo>
                    <a:pt x="74884" y="96512"/>
                  </a:lnTo>
                  <a:lnTo>
                    <a:pt x="83288" y="92487"/>
                  </a:lnTo>
                  <a:lnTo>
                    <a:pt x="91295" y="87553"/>
                  </a:lnTo>
                  <a:lnTo>
                    <a:pt x="98670" y="81633"/>
                  </a:lnTo>
                  <a:lnTo>
                    <a:pt x="104879" y="74303"/>
                  </a:lnTo>
                  <a:lnTo>
                    <a:pt x="109715" y="65457"/>
                  </a:lnTo>
                  <a:lnTo>
                    <a:pt x="112963" y="55584"/>
                  </a:lnTo>
                  <a:lnTo>
                    <a:pt x="114246" y="45573"/>
                  </a:lnTo>
                  <a:lnTo>
                    <a:pt x="113545" y="35957"/>
                  </a:lnTo>
                  <a:lnTo>
                    <a:pt x="110972" y="27062"/>
                  </a:lnTo>
                  <a:lnTo>
                    <a:pt x="106586" y="19167"/>
                  </a:lnTo>
                  <a:lnTo>
                    <a:pt x="100599" y="12315"/>
                  </a:lnTo>
                  <a:lnTo>
                    <a:pt x="93157" y="6699"/>
                  </a:lnTo>
                  <a:lnTo>
                    <a:pt x="84268" y="2741"/>
                  </a:lnTo>
                  <a:lnTo>
                    <a:pt x="74078" y="525"/>
                  </a:lnTo>
                  <a:lnTo>
                    <a:pt x="63152" y="0"/>
                  </a:lnTo>
                  <a:lnTo>
                    <a:pt x="52360" y="1160"/>
                  </a:lnTo>
                  <a:lnTo>
                    <a:pt x="42183" y="3837"/>
                  </a:lnTo>
                  <a:lnTo>
                    <a:pt x="32895" y="8074"/>
                  </a:lnTo>
                  <a:lnTo>
                    <a:pt x="24729" y="14190"/>
                  </a:lnTo>
                  <a:lnTo>
                    <a:pt x="17688" y="22194"/>
                  </a:lnTo>
                  <a:lnTo>
                    <a:pt x="11771" y="31821"/>
                  </a:lnTo>
                  <a:lnTo>
                    <a:pt x="7079" y="42723"/>
                  </a:lnTo>
                  <a:lnTo>
                    <a:pt x="3552" y="54575"/>
                  </a:lnTo>
                  <a:lnTo>
                    <a:pt x="1164" y="67108"/>
                  </a:lnTo>
                  <a:lnTo>
                    <a:pt x="2" y="80119"/>
                  </a:lnTo>
                  <a:lnTo>
                    <a:pt x="0" y="93456"/>
                  </a:lnTo>
                  <a:lnTo>
                    <a:pt x="1134" y="106851"/>
                  </a:lnTo>
                  <a:lnTo>
                    <a:pt x="3490" y="119925"/>
                  </a:lnTo>
                  <a:lnTo>
                    <a:pt x="7005" y="132489"/>
                  </a:lnTo>
                  <a:lnTo>
                    <a:pt x="11654" y="144213"/>
                  </a:lnTo>
                  <a:lnTo>
                    <a:pt x="17522" y="154563"/>
                  </a:lnTo>
                  <a:lnTo>
                    <a:pt x="24545" y="163371"/>
                  </a:lnTo>
                  <a:lnTo>
                    <a:pt x="32649" y="170645"/>
                  </a:lnTo>
                  <a:lnTo>
                    <a:pt x="42950" y="177103"/>
                  </a:lnTo>
                  <a:lnTo>
                    <a:pt x="59707" y="183312"/>
                  </a:lnTo>
                  <a:lnTo>
                    <a:pt x="90007" y="190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79372" y="3135518"/>
              <a:ext cx="142829" cy="496814"/>
            </a:xfrm>
            <a:custGeom>
              <a:avLst/>
              <a:gdLst/>
              <a:ahLst/>
              <a:cxnLst/>
              <a:rect l="0" t="0" r="0" b="0"/>
              <a:pathLst>
                <a:path w="142829" h="496814">
                  <a:moveTo>
                    <a:pt x="69726" y="391528"/>
                  </a:moveTo>
                  <a:lnTo>
                    <a:pt x="75460" y="385526"/>
                  </a:lnTo>
                  <a:lnTo>
                    <a:pt x="79744" y="378681"/>
                  </a:lnTo>
                  <a:lnTo>
                    <a:pt x="82946" y="370294"/>
                  </a:lnTo>
                  <a:lnTo>
                    <a:pt x="85134" y="360667"/>
                  </a:lnTo>
                  <a:lnTo>
                    <a:pt x="86182" y="350353"/>
                  </a:lnTo>
                  <a:lnTo>
                    <a:pt x="86114" y="339754"/>
                  </a:lnTo>
                  <a:lnTo>
                    <a:pt x="84771" y="329401"/>
                  </a:lnTo>
                  <a:lnTo>
                    <a:pt x="81747" y="319997"/>
                  </a:lnTo>
                  <a:lnTo>
                    <a:pt x="76971" y="311841"/>
                  </a:lnTo>
                  <a:lnTo>
                    <a:pt x="70664" y="305199"/>
                  </a:lnTo>
                  <a:lnTo>
                    <a:pt x="63143" y="300479"/>
                  </a:lnTo>
                  <a:lnTo>
                    <a:pt x="54725" y="297720"/>
                  </a:lnTo>
                  <a:lnTo>
                    <a:pt x="45990" y="296986"/>
                  </a:lnTo>
                  <a:lnTo>
                    <a:pt x="37747" y="298528"/>
                  </a:lnTo>
                  <a:lnTo>
                    <a:pt x="30395" y="302268"/>
                  </a:lnTo>
                  <a:lnTo>
                    <a:pt x="23970" y="307861"/>
                  </a:lnTo>
                  <a:lnTo>
                    <a:pt x="18340" y="314894"/>
                  </a:lnTo>
                  <a:lnTo>
                    <a:pt x="13333" y="323000"/>
                  </a:lnTo>
                  <a:lnTo>
                    <a:pt x="8951" y="332202"/>
                  </a:lnTo>
                  <a:lnTo>
                    <a:pt x="5371" y="342888"/>
                  </a:lnTo>
                  <a:lnTo>
                    <a:pt x="2631" y="355142"/>
                  </a:lnTo>
                  <a:lnTo>
                    <a:pt x="787" y="368455"/>
                  </a:lnTo>
                  <a:lnTo>
                    <a:pt x="0" y="381930"/>
                  </a:lnTo>
                  <a:lnTo>
                    <a:pt x="258" y="395030"/>
                  </a:lnTo>
                  <a:lnTo>
                    <a:pt x="1737" y="407587"/>
                  </a:lnTo>
                  <a:lnTo>
                    <a:pt x="4857" y="419626"/>
                  </a:lnTo>
                  <a:lnTo>
                    <a:pt x="9704" y="431222"/>
                  </a:lnTo>
                  <a:lnTo>
                    <a:pt x="16229" y="441822"/>
                  </a:lnTo>
                  <a:lnTo>
                    <a:pt x="24430" y="450285"/>
                  </a:lnTo>
                  <a:lnTo>
                    <a:pt x="34122" y="456153"/>
                  </a:lnTo>
                  <a:lnTo>
                    <a:pt x="44696" y="459280"/>
                  </a:lnTo>
                  <a:lnTo>
                    <a:pt x="55244" y="459491"/>
                  </a:lnTo>
                  <a:lnTo>
                    <a:pt x="65259" y="456992"/>
                  </a:lnTo>
                  <a:lnTo>
                    <a:pt x="74606" y="451925"/>
                  </a:lnTo>
                  <a:lnTo>
                    <a:pt x="83344" y="444196"/>
                  </a:lnTo>
                  <a:lnTo>
                    <a:pt x="91588" y="434004"/>
                  </a:lnTo>
                  <a:lnTo>
                    <a:pt x="99295" y="421774"/>
                  </a:lnTo>
                  <a:lnTo>
                    <a:pt x="106258" y="407980"/>
                  </a:lnTo>
                  <a:lnTo>
                    <a:pt x="112430" y="393027"/>
                  </a:lnTo>
                  <a:lnTo>
                    <a:pt x="117899" y="376922"/>
                  </a:lnTo>
                  <a:lnTo>
                    <a:pt x="122808" y="359295"/>
                  </a:lnTo>
                  <a:lnTo>
                    <a:pt x="127291" y="340065"/>
                  </a:lnTo>
                  <a:lnTo>
                    <a:pt x="131303" y="319421"/>
                  </a:lnTo>
                  <a:lnTo>
                    <a:pt x="134626" y="297653"/>
                  </a:lnTo>
                  <a:lnTo>
                    <a:pt x="137195" y="275049"/>
                  </a:lnTo>
                  <a:lnTo>
                    <a:pt x="139090" y="252005"/>
                  </a:lnTo>
                  <a:lnTo>
                    <a:pt x="140446" y="229008"/>
                  </a:lnTo>
                  <a:lnTo>
                    <a:pt x="141395" y="206321"/>
                  </a:lnTo>
                  <a:lnTo>
                    <a:pt x="142050" y="184002"/>
                  </a:lnTo>
                  <a:lnTo>
                    <a:pt x="142498" y="162016"/>
                  </a:lnTo>
                  <a:lnTo>
                    <a:pt x="142796" y="140301"/>
                  </a:lnTo>
                  <a:lnTo>
                    <a:pt x="142828" y="118954"/>
                  </a:lnTo>
                  <a:lnTo>
                    <a:pt x="142319" y="98226"/>
                  </a:lnTo>
                  <a:lnTo>
                    <a:pt x="141158" y="78213"/>
                  </a:lnTo>
                  <a:lnTo>
                    <a:pt x="139395" y="59179"/>
                  </a:lnTo>
                  <a:lnTo>
                    <a:pt x="137141" y="41615"/>
                  </a:lnTo>
                  <a:lnTo>
                    <a:pt x="134508" y="25681"/>
                  </a:lnTo>
                  <a:lnTo>
                    <a:pt x="131413" y="12199"/>
                  </a:lnTo>
                  <a:lnTo>
                    <a:pt x="126844" y="3223"/>
                  </a:lnTo>
                  <a:lnTo>
                    <a:pt x="120655" y="0"/>
                  </a:lnTo>
                  <a:lnTo>
                    <a:pt x="114559" y="2162"/>
                  </a:lnTo>
                  <a:lnTo>
                    <a:pt x="109094" y="8694"/>
                  </a:lnTo>
                  <a:lnTo>
                    <a:pt x="104379" y="18691"/>
                  </a:lnTo>
                  <a:lnTo>
                    <a:pt x="100573" y="31553"/>
                  </a:lnTo>
                  <a:lnTo>
                    <a:pt x="97672" y="46711"/>
                  </a:lnTo>
                  <a:lnTo>
                    <a:pt x="95385" y="63781"/>
                  </a:lnTo>
                  <a:lnTo>
                    <a:pt x="93234" y="82600"/>
                  </a:lnTo>
                  <a:lnTo>
                    <a:pt x="90943" y="102931"/>
                  </a:lnTo>
                  <a:lnTo>
                    <a:pt x="88742" y="124466"/>
                  </a:lnTo>
                  <a:lnTo>
                    <a:pt x="87250" y="146908"/>
                  </a:lnTo>
                  <a:lnTo>
                    <a:pt x="86763" y="169993"/>
                  </a:lnTo>
                  <a:lnTo>
                    <a:pt x="87097" y="193037"/>
                  </a:lnTo>
                  <a:lnTo>
                    <a:pt x="87785" y="214976"/>
                  </a:lnTo>
                  <a:lnTo>
                    <a:pt x="88513" y="235318"/>
                  </a:lnTo>
                  <a:lnTo>
                    <a:pt x="89307" y="253925"/>
                  </a:lnTo>
                  <a:lnTo>
                    <a:pt x="90438" y="270745"/>
                  </a:lnTo>
                  <a:lnTo>
                    <a:pt x="92043" y="285955"/>
                  </a:lnTo>
                  <a:lnTo>
                    <a:pt x="93951" y="300021"/>
                  </a:lnTo>
                  <a:lnTo>
                    <a:pt x="95778" y="313563"/>
                  </a:lnTo>
                  <a:lnTo>
                    <a:pt x="97308" y="326978"/>
                  </a:lnTo>
                  <a:lnTo>
                    <a:pt x="98658" y="340282"/>
                  </a:lnTo>
                  <a:lnTo>
                    <a:pt x="100171" y="353221"/>
                  </a:lnTo>
                  <a:lnTo>
                    <a:pt x="102041" y="365677"/>
                  </a:lnTo>
                  <a:lnTo>
                    <a:pt x="104297" y="377991"/>
                  </a:lnTo>
                  <a:lnTo>
                    <a:pt x="106892" y="390858"/>
                  </a:lnTo>
                  <a:lnTo>
                    <a:pt x="109750" y="404619"/>
                  </a:lnTo>
                  <a:lnTo>
                    <a:pt x="112806" y="418962"/>
                  </a:lnTo>
                  <a:lnTo>
                    <a:pt x="116003" y="433136"/>
                  </a:lnTo>
                  <a:lnTo>
                    <a:pt x="119295" y="446695"/>
                  </a:lnTo>
                  <a:lnTo>
                    <a:pt x="122499" y="459093"/>
                  </a:lnTo>
                  <a:lnTo>
                    <a:pt x="125611" y="470750"/>
                  </a:lnTo>
                  <a:lnTo>
                    <a:pt x="128902" y="482683"/>
                  </a:lnTo>
                  <a:lnTo>
                    <a:pt x="132897" y="496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752694" y="3061180"/>
              <a:ext cx="143887" cy="519836"/>
            </a:xfrm>
            <a:custGeom>
              <a:avLst/>
              <a:gdLst/>
              <a:ahLst/>
              <a:cxnLst/>
              <a:rect l="0" t="0" r="0" b="0"/>
              <a:pathLst>
                <a:path w="143887" h="519836">
                  <a:moveTo>
                    <a:pt x="80715" y="507980"/>
                  </a:moveTo>
                  <a:lnTo>
                    <a:pt x="80343" y="518523"/>
                  </a:lnTo>
                  <a:lnTo>
                    <a:pt x="77988" y="519835"/>
                  </a:lnTo>
                  <a:lnTo>
                    <a:pt x="75489" y="514950"/>
                  </a:lnTo>
                  <a:lnTo>
                    <a:pt x="73491" y="506944"/>
                  </a:lnTo>
                  <a:lnTo>
                    <a:pt x="71629" y="497436"/>
                  </a:lnTo>
                  <a:lnTo>
                    <a:pt x="69587" y="487235"/>
                  </a:lnTo>
                  <a:lnTo>
                    <a:pt x="67252" y="476246"/>
                  </a:lnTo>
                  <a:lnTo>
                    <a:pt x="64623" y="463727"/>
                  </a:lnTo>
                  <a:lnTo>
                    <a:pt x="61756" y="449376"/>
                  </a:lnTo>
                  <a:lnTo>
                    <a:pt x="58867" y="433648"/>
                  </a:lnTo>
                  <a:lnTo>
                    <a:pt x="56316" y="417470"/>
                  </a:lnTo>
                  <a:lnTo>
                    <a:pt x="54269" y="401443"/>
                  </a:lnTo>
                  <a:lnTo>
                    <a:pt x="52558" y="385953"/>
                  </a:lnTo>
                  <a:lnTo>
                    <a:pt x="50795" y="371331"/>
                  </a:lnTo>
                  <a:lnTo>
                    <a:pt x="48754" y="357645"/>
                  </a:lnTo>
                  <a:lnTo>
                    <a:pt x="46382" y="344626"/>
                  </a:lnTo>
                  <a:lnTo>
                    <a:pt x="43711" y="331795"/>
                  </a:lnTo>
                  <a:lnTo>
                    <a:pt x="40800" y="318862"/>
                  </a:lnTo>
                  <a:lnTo>
                    <a:pt x="37709" y="305884"/>
                  </a:lnTo>
                  <a:lnTo>
                    <a:pt x="34487" y="293162"/>
                  </a:lnTo>
                  <a:lnTo>
                    <a:pt x="31175" y="280843"/>
                  </a:lnTo>
                  <a:lnTo>
                    <a:pt x="27799" y="268281"/>
                  </a:lnTo>
                  <a:lnTo>
                    <a:pt x="24380" y="254183"/>
                  </a:lnTo>
                  <a:lnTo>
                    <a:pt x="20931" y="237961"/>
                  </a:lnTo>
                  <a:lnTo>
                    <a:pt x="17462" y="219995"/>
                  </a:lnTo>
                  <a:lnTo>
                    <a:pt x="13980" y="201247"/>
                  </a:lnTo>
                  <a:lnTo>
                    <a:pt x="10493" y="182376"/>
                  </a:lnTo>
                  <a:lnTo>
                    <a:pt x="7168" y="163673"/>
                  </a:lnTo>
                  <a:lnTo>
                    <a:pt x="4316" y="145217"/>
                  </a:lnTo>
                  <a:lnTo>
                    <a:pt x="2070" y="127004"/>
                  </a:lnTo>
                  <a:lnTo>
                    <a:pt x="562" y="109319"/>
                  </a:lnTo>
                  <a:lnTo>
                    <a:pt x="0" y="92729"/>
                  </a:lnTo>
                  <a:lnTo>
                    <a:pt x="411" y="77453"/>
                  </a:lnTo>
                  <a:lnTo>
                    <a:pt x="1991" y="63396"/>
                  </a:lnTo>
                  <a:lnTo>
                    <a:pt x="5180" y="50333"/>
                  </a:lnTo>
                  <a:lnTo>
                    <a:pt x="10078" y="38038"/>
                  </a:lnTo>
                  <a:lnTo>
                    <a:pt x="16807" y="26796"/>
                  </a:lnTo>
                  <a:lnTo>
                    <a:pt x="25675" y="17369"/>
                  </a:lnTo>
                  <a:lnTo>
                    <a:pt x="36635" y="10032"/>
                  </a:lnTo>
                  <a:lnTo>
                    <a:pt x="49043" y="4765"/>
                  </a:lnTo>
                  <a:lnTo>
                    <a:pt x="61895" y="1514"/>
                  </a:lnTo>
                  <a:lnTo>
                    <a:pt x="74564" y="31"/>
                  </a:lnTo>
                  <a:lnTo>
                    <a:pt x="86758" y="0"/>
                  </a:lnTo>
                  <a:lnTo>
                    <a:pt x="99743" y="1226"/>
                  </a:lnTo>
                  <a:lnTo>
                    <a:pt x="116884" y="4930"/>
                  </a:lnTo>
                  <a:lnTo>
                    <a:pt x="143886" y="13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707067" y="3411233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49127" y="2933"/>
                  </a:lnTo>
                  <a:lnTo>
                    <a:pt x="140779" y="5716"/>
                  </a:lnTo>
                  <a:lnTo>
                    <a:pt x="132077" y="8610"/>
                  </a:lnTo>
                  <a:lnTo>
                    <a:pt x="122783" y="11478"/>
                  </a:lnTo>
                  <a:lnTo>
                    <a:pt x="112639" y="13995"/>
                  </a:lnTo>
                  <a:lnTo>
                    <a:pt x="101599" y="16010"/>
                  </a:lnTo>
                  <a:lnTo>
                    <a:pt x="89932" y="17695"/>
                  </a:lnTo>
                  <a:lnTo>
                    <a:pt x="78110" y="19438"/>
                  </a:lnTo>
                  <a:lnTo>
                    <a:pt x="66426" y="21460"/>
                  </a:lnTo>
                  <a:lnTo>
                    <a:pt x="55044" y="23659"/>
                  </a:lnTo>
                  <a:lnTo>
                    <a:pt x="42767" y="25913"/>
                  </a:lnTo>
                  <a:lnTo>
                    <a:pt x="26285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907109" y="3358590"/>
              <a:ext cx="105286" cy="219846"/>
            </a:xfrm>
            <a:custGeom>
              <a:avLst/>
              <a:gdLst/>
              <a:ahLst/>
              <a:cxnLst/>
              <a:rect l="0" t="0" r="0" b="0"/>
              <a:pathLst>
                <a:path w="105286" h="219846">
                  <a:moveTo>
                    <a:pt x="0" y="105285"/>
                  </a:moveTo>
                  <a:lnTo>
                    <a:pt x="3001" y="117020"/>
                  </a:lnTo>
                  <a:lnTo>
                    <a:pt x="6423" y="128149"/>
                  </a:lnTo>
                  <a:lnTo>
                    <a:pt x="10614" y="139743"/>
                  </a:lnTo>
                  <a:lnTo>
                    <a:pt x="15342" y="151731"/>
                  </a:lnTo>
                  <a:lnTo>
                    <a:pt x="20174" y="163743"/>
                  </a:lnTo>
                  <a:lnTo>
                    <a:pt x="24851" y="175546"/>
                  </a:lnTo>
                  <a:lnTo>
                    <a:pt x="29288" y="187073"/>
                  </a:lnTo>
                  <a:lnTo>
                    <a:pt x="33490" y="198341"/>
                  </a:lnTo>
                  <a:lnTo>
                    <a:pt x="37446" y="209327"/>
                  </a:lnTo>
                  <a:lnTo>
                    <a:pt x="39394" y="217521"/>
                  </a:lnTo>
                  <a:lnTo>
                    <a:pt x="37951" y="219845"/>
                  </a:lnTo>
                  <a:lnTo>
                    <a:pt x="35051" y="217458"/>
                  </a:lnTo>
                  <a:lnTo>
                    <a:pt x="31700" y="211861"/>
                  </a:lnTo>
                  <a:lnTo>
                    <a:pt x="28212" y="203900"/>
                  </a:lnTo>
                  <a:lnTo>
                    <a:pt x="24683" y="194164"/>
                  </a:lnTo>
                  <a:lnTo>
                    <a:pt x="21147" y="183125"/>
                  </a:lnTo>
                  <a:lnTo>
                    <a:pt x="17614" y="171152"/>
                  </a:lnTo>
                  <a:lnTo>
                    <a:pt x="14094" y="158524"/>
                  </a:lnTo>
                  <a:lnTo>
                    <a:pt x="10917" y="145441"/>
                  </a:lnTo>
                  <a:lnTo>
                    <a:pt x="8694" y="132048"/>
                  </a:lnTo>
                  <a:lnTo>
                    <a:pt x="7683" y="118448"/>
                  </a:lnTo>
                  <a:lnTo>
                    <a:pt x="7820" y="104874"/>
                  </a:lnTo>
                  <a:lnTo>
                    <a:pt x="8900" y="91680"/>
                  </a:lnTo>
                  <a:lnTo>
                    <a:pt x="10709" y="79031"/>
                  </a:lnTo>
                  <a:lnTo>
                    <a:pt x="13381" y="67078"/>
                  </a:lnTo>
                  <a:lnTo>
                    <a:pt x="17375" y="56044"/>
                  </a:lnTo>
                  <a:lnTo>
                    <a:pt x="22844" y="45958"/>
                  </a:lnTo>
                  <a:lnTo>
                    <a:pt x="29804" y="36863"/>
                  </a:lnTo>
                  <a:lnTo>
                    <a:pt x="38303" y="28891"/>
                  </a:lnTo>
                  <a:lnTo>
                    <a:pt x="48196" y="22013"/>
                  </a:lnTo>
                  <a:lnTo>
                    <a:pt x="58808" y="16205"/>
                  </a:lnTo>
                  <a:lnTo>
                    <a:pt x="70183" y="10972"/>
                  </a:lnTo>
                  <a:lnTo>
                    <a:pt x="84433" y="58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024560" y="3432317"/>
              <a:ext cx="177348" cy="178958"/>
            </a:xfrm>
            <a:custGeom>
              <a:avLst/>
              <a:gdLst/>
              <a:ahLst/>
              <a:cxnLst/>
              <a:rect l="0" t="0" r="0" b="0"/>
              <a:pathLst>
                <a:path w="177348" h="178958">
                  <a:moveTo>
                    <a:pt x="103647" y="94729"/>
                  </a:moveTo>
                  <a:lnTo>
                    <a:pt x="106447" y="85928"/>
                  </a:lnTo>
                  <a:lnTo>
                    <a:pt x="107948" y="77581"/>
                  </a:lnTo>
                  <a:lnTo>
                    <a:pt x="108249" y="68882"/>
                  </a:lnTo>
                  <a:lnTo>
                    <a:pt x="107399" y="59761"/>
                  </a:lnTo>
                  <a:lnTo>
                    <a:pt x="105282" y="50267"/>
                  </a:lnTo>
                  <a:lnTo>
                    <a:pt x="101955" y="40483"/>
                  </a:lnTo>
                  <a:lnTo>
                    <a:pt x="97449" y="30815"/>
                  </a:lnTo>
                  <a:lnTo>
                    <a:pt x="91680" y="21938"/>
                  </a:lnTo>
                  <a:lnTo>
                    <a:pt x="84728" y="14167"/>
                  </a:lnTo>
                  <a:lnTo>
                    <a:pt x="76791" y="7800"/>
                  </a:lnTo>
                  <a:lnTo>
                    <a:pt x="68095" y="3272"/>
                  </a:lnTo>
                  <a:lnTo>
                    <a:pt x="58847" y="645"/>
                  </a:lnTo>
                  <a:lnTo>
                    <a:pt x="49538" y="0"/>
                  </a:lnTo>
                  <a:lnTo>
                    <a:pt x="40902" y="1604"/>
                  </a:lnTo>
                  <a:lnTo>
                    <a:pt x="33283" y="5385"/>
                  </a:lnTo>
                  <a:lnTo>
                    <a:pt x="26677" y="11006"/>
                  </a:lnTo>
                  <a:lnTo>
                    <a:pt x="20924" y="18057"/>
                  </a:lnTo>
                  <a:lnTo>
                    <a:pt x="15834" y="26170"/>
                  </a:lnTo>
                  <a:lnTo>
                    <a:pt x="11397" y="35208"/>
                  </a:lnTo>
                  <a:lnTo>
                    <a:pt x="7781" y="45252"/>
                  </a:lnTo>
                  <a:lnTo>
                    <a:pt x="5010" y="56266"/>
                  </a:lnTo>
                  <a:lnTo>
                    <a:pt x="2978" y="68102"/>
                  </a:lnTo>
                  <a:lnTo>
                    <a:pt x="1530" y="80579"/>
                  </a:lnTo>
                  <a:lnTo>
                    <a:pt x="524" y="93525"/>
                  </a:lnTo>
                  <a:lnTo>
                    <a:pt x="0" y="106642"/>
                  </a:lnTo>
                  <a:lnTo>
                    <a:pt x="172" y="119522"/>
                  </a:lnTo>
                  <a:lnTo>
                    <a:pt x="1112" y="131952"/>
                  </a:lnTo>
                  <a:lnTo>
                    <a:pt x="3064" y="143586"/>
                  </a:lnTo>
                  <a:lnTo>
                    <a:pt x="6511" y="153874"/>
                  </a:lnTo>
                  <a:lnTo>
                    <a:pt x="11576" y="162636"/>
                  </a:lnTo>
                  <a:lnTo>
                    <a:pt x="18078" y="169689"/>
                  </a:lnTo>
                  <a:lnTo>
                    <a:pt x="25732" y="174686"/>
                  </a:lnTo>
                  <a:lnTo>
                    <a:pt x="34240" y="177626"/>
                  </a:lnTo>
                  <a:lnTo>
                    <a:pt x="43035" y="178313"/>
                  </a:lnTo>
                  <a:lnTo>
                    <a:pt x="51317" y="176206"/>
                  </a:lnTo>
                  <a:lnTo>
                    <a:pt x="58696" y="171274"/>
                  </a:lnTo>
                  <a:lnTo>
                    <a:pt x="65139" y="164066"/>
                  </a:lnTo>
                  <a:lnTo>
                    <a:pt x="70780" y="155410"/>
                  </a:lnTo>
                  <a:lnTo>
                    <a:pt x="75797" y="145923"/>
                  </a:lnTo>
                  <a:lnTo>
                    <a:pt x="80185" y="135812"/>
                  </a:lnTo>
                  <a:lnTo>
                    <a:pt x="83768" y="124974"/>
                  </a:lnTo>
                  <a:lnTo>
                    <a:pt x="86525" y="113488"/>
                  </a:lnTo>
                  <a:lnTo>
                    <a:pt x="88873" y="104865"/>
                  </a:lnTo>
                  <a:lnTo>
                    <a:pt x="91256" y="103078"/>
                  </a:lnTo>
                  <a:lnTo>
                    <a:pt x="93643" y="106270"/>
                  </a:lnTo>
                  <a:lnTo>
                    <a:pt x="96302" y="112248"/>
                  </a:lnTo>
                  <a:lnTo>
                    <a:pt x="99622" y="119474"/>
                  </a:lnTo>
                  <a:lnTo>
                    <a:pt x="103744" y="127114"/>
                  </a:lnTo>
                  <a:lnTo>
                    <a:pt x="108611" y="134793"/>
                  </a:lnTo>
                  <a:lnTo>
                    <a:pt x="114084" y="142375"/>
                  </a:lnTo>
                  <a:lnTo>
                    <a:pt x="120022" y="149821"/>
                  </a:lnTo>
                  <a:lnTo>
                    <a:pt x="126574" y="156841"/>
                  </a:lnTo>
                  <a:lnTo>
                    <a:pt x="135131" y="163555"/>
                  </a:lnTo>
                  <a:lnTo>
                    <a:pt x="149798" y="170553"/>
                  </a:lnTo>
                  <a:lnTo>
                    <a:pt x="177347" y="178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195243" y="3416659"/>
              <a:ext cx="133007" cy="195353"/>
            </a:xfrm>
            <a:custGeom>
              <a:avLst/>
              <a:gdLst/>
              <a:ahLst/>
              <a:cxnLst/>
              <a:rect l="0" t="0" r="0" b="0"/>
              <a:pathLst>
                <a:path w="133007" h="195353">
                  <a:moveTo>
                    <a:pt x="101420" y="15631"/>
                  </a:moveTo>
                  <a:lnTo>
                    <a:pt x="95418" y="9897"/>
                  </a:lnTo>
                  <a:lnTo>
                    <a:pt x="88574" y="5613"/>
                  </a:lnTo>
                  <a:lnTo>
                    <a:pt x="80190" y="2416"/>
                  </a:lnTo>
                  <a:lnTo>
                    <a:pt x="70736" y="401"/>
                  </a:lnTo>
                  <a:lnTo>
                    <a:pt x="61071" y="0"/>
                  </a:lnTo>
                  <a:lnTo>
                    <a:pt x="51720" y="1316"/>
                  </a:lnTo>
                  <a:lnTo>
                    <a:pt x="43020" y="4312"/>
                  </a:lnTo>
                  <a:lnTo>
                    <a:pt x="35264" y="8985"/>
                  </a:lnTo>
                  <a:lnTo>
                    <a:pt x="28501" y="15167"/>
                  </a:lnTo>
                  <a:lnTo>
                    <a:pt x="22606" y="22741"/>
                  </a:lnTo>
                  <a:lnTo>
                    <a:pt x="17398" y="31718"/>
                  </a:lnTo>
                  <a:lnTo>
                    <a:pt x="12707" y="41982"/>
                  </a:lnTo>
                  <a:lnTo>
                    <a:pt x="8552" y="53466"/>
                  </a:lnTo>
                  <a:lnTo>
                    <a:pt x="5133" y="66229"/>
                  </a:lnTo>
                  <a:lnTo>
                    <a:pt x="2503" y="80179"/>
                  </a:lnTo>
                  <a:lnTo>
                    <a:pt x="737" y="94783"/>
                  </a:lnTo>
                  <a:lnTo>
                    <a:pt x="0" y="109199"/>
                  </a:lnTo>
                  <a:lnTo>
                    <a:pt x="294" y="122961"/>
                  </a:lnTo>
                  <a:lnTo>
                    <a:pt x="1797" y="135810"/>
                  </a:lnTo>
                  <a:lnTo>
                    <a:pt x="4933" y="147520"/>
                  </a:lnTo>
                  <a:lnTo>
                    <a:pt x="9787" y="158095"/>
                  </a:lnTo>
                  <a:lnTo>
                    <a:pt x="16147" y="167535"/>
                  </a:lnTo>
                  <a:lnTo>
                    <a:pt x="23703" y="175746"/>
                  </a:lnTo>
                  <a:lnTo>
                    <a:pt x="32155" y="182785"/>
                  </a:lnTo>
                  <a:lnTo>
                    <a:pt x="41251" y="188515"/>
                  </a:lnTo>
                  <a:lnTo>
                    <a:pt x="50801" y="192542"/>
                  </a:lnTo>
                  <a:lnTo>
                    <a:pt x="60662" y="194800"/>
                  </a:lnTo>
                  <a:lnTo>
                    <a:pt x="70569" y="195352"/>
                  </a:lnTo>
                  <a:lnTo>
                    <a:pt x="80148" y="194210"/>
                  </a:lnTo>
                  <a:lnTo>
                    <a:pt x="89216" y="191558"/>
                  </a:lnTo>
                  <a:lnTo>
                    <a:pt x="97667" y="187800"/>
                  </a:lnTo>
                  <a:lnTo>
                    <a:pt x="106312" y="182998"/>
                  </a:lnTo>
                  <a:lnTo>
                    <a:pt x="117024" y="175615"/>
                  </a:lnTo>
                  <a:lnTo>
                    <a:pt x="133006" y="163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359959" y="3137492"/>
              <a:ext cx="20933" cy="452726"/>
            </a:xfrm>
            <a:custGeom>
              <a:avLst/>
              <a:gdLst/>
              <a:ahLst/>
              <a:cxnLst/>
              <a:rect l="0" t="0" r="0" b="0"/>
              <a:pathLst>
                <a:path w="20933" h="452726">
                  <a:moveTo>
                    <a:pt x="10403" y="0"/>
                  </a:moveTo>
                  <a:lnTo>
                    <a:pt x="7537" y="11802"/>
                  </a:lnTo>
                  <a:lnTo>
                    <a:pt x="5394" y="23571"/>
                  </a:lnTo>
                  <a:lnTo>
                    <a:pt x="3793" y="36462"/>
                  </a:lnTo>
                  <a:lnTo>
                    <a:pt x="2612" y="50310"/>
                  </a:lnTo>
                  <a:lnTo>
                    <a:pt x="1764" y="64638"/>
                  </a:lnTo>
                  <a:lnTo>
                    <a:pt x="1166" y="79107"/>
                  </a:lnTo>
                  <a:lnTo>
                    <a:pt x="752" y="93557"/>
                  </a:lnTo>
                  <a:lnTo>
                    <a:pt x="468" y="107933"/>
                  </a:lnTo>
                  <a:lnTo>
                    <a:pt x="275" y="122227"/>
                  </a:lnTo>
                  <a:lnTo>
                    <a:pt x="144" y="136452"/>
                  </a:lnTo>
                  <a:lnTo>
                    <a:pt x="55" y="150622"/>
                  </a:lnTo>
                  <a:lnTo>
                    <a:pt x="0" y="164756"/>
                  </a:lnTo>
                  <a:lnTo>
                    <a:pt x="133" y="179030"/>
                  </a:lnTo>
                  <a:lnTo>
                    <a:pt x="755" y="193759"/>
                  </a:lnTo>
                  <a:lnTo>
                    <a:pt x="1985" y="209075"/>
                  </a:lnTo>
                  <a:lnTo>
                    <a:pt x="3626" y="224786"/>
                  </a:lnTo>
                  <a:lnTo>
                    <a:pt x="5266" y="240485"/>
                  </a:lnTo>
                  <a:lnTo>
                    <a:pt x="6663" y="255935"/>
                  </a:lnTo>
                  <a:lnTo>
                    <a:pt x="7753" y="271071"/>
                  </a:lnTo>
                  <a:lnTo>
                    <a:pt x="8559" y="285921"/>
                  </a:lnTo>
                  <a:lnTo>
                    <a:pt x="9139" y="300544"/>
                  </a:lnTo>
                  <a:lnTo>
                    <a:pt x="9716" y="315162"/>
                  </a:lnTo>
                  <a:lnTo>
                    <a:pt x="10644" y="330129"/>
                  </a:lnTo>
                  <a:lnTo>
                    <a:pt x="12084" y="345607"/>
                  </a:lnTo>
                  <a:lnTo>
                    <a:pt x="13864" y="361429"/>
                  </a:lnTo>
                  <a:lnTo>
                    <a:pt x="15601" y="377203"/>
                  </a:lnTo>
                  <a:lnTo>
                    <a:pt x="17063" y="392684"/>
                  </a:lnTo>
                  <a:lnTo>
                    <a:pt x="18198" y="407215"/>
                  </a:lnTo>
                  <a:lnTo>
                    <a:pt x="19156" y="421074"/>
                  </a:lnTo>
                  <a:lnTo>
                    <a:pt x="20020" y="435474"/>
                  </a:lnTo>
                  <a:lnTo>
                    <a:pt x="2093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191378" y="3298097"/>
              <a:ext cx="263214" cy="7852"/>
            </a:xfrm>
            <a:custGeom>
              <a:avLst/>
              <a:gdLst/>
              <a:ahLst/>
              <a:cxnLst/>
              <a:rect l="0" t="0" r="0" b="0"/>
              <a:pathLst>
                <a:path w="263214" h="7852">
                  <a:moveTo>
                    <a:pt x="263213" y="7851"/>
                  </a:moveTo>
                  <a:lnTo>
                    <a:pt x="251410" y="7784"/>
                  </a:lnTo>
                  <a:lnTo>
                    <a:pt x="239641" y="7143"/>
                  </a:lnTo>
                  <a:lnTo>
                    <a:pt x="226747" y="5852"/>
                  </a:lnTo>
                  <a:lnTo>
                    <a:pt x="212726" y="4164"/>
                  </a:lnTo>
                  <a:lnTo>
                    <a:pt x="197749" y="2496"/>
                  </a:lnTo>
                  <a:lnTo>
                    <a:pt x="182026" y="1088"/>
                  </a:lnTo>
                  <a:lnTo>
                    <a:pt x="165750" y="162"/>
                  </a:lnTo>
                  <a:lnTo>
                    <a:pt x="149078" y="0"/>
                  </a:lnTo>
                  <a:lnTo>
                    <a:pt x="132131" y="670"/>
                  </a:lnTo>
                  <a:lnTo>
                    <a:pt x="115163" y="1917"/>
                  </a:lnTo>
                  <a:lnTo>
                    <a:pt x="98536" y="3285"/>
                  </a:lnTo>
                  <a:lnTo>
                    <a:pt x="82435" y="4497"/>
                  </a:lnTo>
                  <a:lnTo>
                    <a:pt x="67072" y="5462"/>
                  </a:lnTo>
                  <a:lnTo>
                    <a:pt x="51067" y="6288"/>
                  </a:lnTo>
                  <a:lnTo>
                    <a:pt x="30781" y="7043"/>
                  </a:lnTo>
                  <a:lnTo>
                    <a:pt x="0" y="7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475647" y="344281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5" y="77014"/>
                  </a:lnTo>
                  <a:lnTo>
                    <a:pt x="3735" y="89162"/>
                  </a:lnTo>
                  <a:lnTo>
                    <a:pt x="5564" y="100618"/>
                  </a:lnTo>
                  <a:lnTo>
                    <a:pt x="7717" y="11238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465119" y="3284891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548508" y="3400704"/>
              <a:ext cx="101393" cy="177641"/>
            </a:xfrm>
            <a:custGeom>
              <a:avLst/>
              <a:gdLst/>
              <a:ahLst/>
              <a:cxnLst/>
              <a:rect l="0" t="0" r="0" b="0"/>
              <a:pathLst>
                <a:path w="101393" h="177641">
                  <a:moveTo>
                    <a:pt x="85067" y="0"/>
                  </a:moveTo>
                  <a:lnTo>
                    <a:pt x="76265" y="3001"/>
                  </a:lnTo>
                  <a:lnTo>
                    <a:pt x="67918" y="6424"/>
                  </a:lnTo>
                  <a:lnTo>
                    <a:pt x="59224" y="10624"/>
                  </a:lnTo>
                  <a:lnTo>
                    <a:pt x="50277" y="15697"/>
                  </a:lnTo>
                  <a:lnTo>
                    <a:pt x="41430" y="21827"/>
                  </a:lnTo>
                  <a:lnTo>
                    <a:pt x="32896" y="29015"/>
                  </a:lnTo>
                  <a:lnTo>
                    <a:pt x="24880" y="37275"/>
                  </a:lnTo>
                  <a:lnTo>
                    <a:pt x="17651" y="46718"/>
                  </a:lnTo>
                  <a:lnTo>
                    <a:pt x="11283" y="57296"/>
                  </a:lnTo>
                  <a:lnTo>
                    <a:pt x="6008" y="68992"/>
                  </a:lnTo>
                  <a:lnTo>
                    <a:pt x="2288" y="81898"/>
                  </a:lnTo>
                  <a:lnTo>
                    <a:pt x="240" y="95943"/>
                  </a:lnTo>
                  <a:lnTo>
                    <a:pt x="0" y="110610"/>
                  </a:lnTo>
                  <a:lnTo>
                    <a:pt x="1884" y="125068"/>
                  </a:lnTo>
                  <a:lnTo>
                    <a:pt x="5861" y="138849"/>
                  </a:lnTo>
                  <a:lnTo>
                    <a:pt x="11783" y="151372"/>
                  </a:lnTo>
                  <a:lnTo>
                    <a:pt x="19570" y="161798"/>
                  </a:lnTo>
                  <a:lnTo>
                    <a:pt x="28983" y="169865"/>
                  </a:lnTo>
                  <a:lnTo>
                    <a:pt x="39368" y="175314"/>
                  </a:lnTo>
                  <a:lnTo>
                    <a:pt x="49788" y="177640"/>
                  </a:lnTo>
                  <a:lnTo>
                    <a:pt x="59711" y="176871"/>
                  </a:lnTo>
                  <a:lnTo>
                    <a:pt x="68828" y="173460"/>
                  </a:lnTo>
                  <a:lnTo>
                    <a:pt x="76881" y="167983"/>
                  </a:lnTo>
                  <a:lnTo>
                    <a:pt x="83845" y="160970"/>
                  </a:lnTo>
                  <a:lnTo>
                    <a:pt x="89709" y="152689"/>
                  </a:lnTo>
                  <a:lnTo>
                    <a:pt x="94364" y="143164"/>
                  </a:lnTo>
                  <a:lnTo>
                    <a:pt x="97868" y="132506"/>
                  </a:lnTo>
                  <a:lnTo>
                    <a:pt x="100240" y="121079"/>
                  </a:lnTo>
                  <a:lnTo>
                    <a:pt x="101392" y="109410"/>
                  </a:lnTo>
                  <a:lnTo>
                    <a:pt x="101386" y="97824"/>
                  </a:lnTo>
                  <a:lnTo>
                    <a:pt x="100248" y="86604"/>
                  </a:lnTo>
                  <a:lnTo>
                    <a:pt x="97889" y="76069"/>
                  </a:lnTo>
                  <a:lnTo>
                    <a:pt x="94385" y="66327"/>
                  </a:lnTo>
                  <a:lnTo>
                    <a:pt x="90235" y="57603"/>
                  </a:lnTo>
                  <a:lnTo>
                    <a:pt x="85863" y="49485"/>
                  </a:lnTo>
                  <a:lnTo>
                    <a:pt x="80887" y="41256"/>
                  </a:lnTo>
                  <a:lnTo>
                    <a:pt x="7453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675689" y="3403400"/>
              <a:ext cx="128760" cy="205655"/>
            </a:xfrm>
            <a:custGeom>
              <a:avLst/>
              <a:gdLst/>
              <a:ahLst/>
              <a:cxnLst/>
              <a:rect l="0" t="0" r="0" b="0"/>
              <a:pathLst>
                <a:path w="128760" h="205655">
                  <a:moveTo>
                    <a:pt x="0" y="49947"/>
                  </a:moveTo>
                  <a:lnTo>
                    <a:pt x="2934" y="58748"/>
                  </a:lnTo>
                  <a:lnTo>
                    <a:pt x="5716" y="67094"/>
                  </a:lnTo>
                  <a:lnTo>
                    <a:pt x="8616" y="75798"/>
                  </a:lnTo>
                  <a:lnTo>
                    <a:pt x="11657" y="85092"/>
                  </a:lnTo>
                  <a:lnTo>
                    <a:pt x="14821" y="95235"/>
                  </a:lnTo>
                  <a:lnTo>
                    <a:pt x="18085" y="106281"/>
                  </a:lnTo>
                  <a:lnTo>
                    <a:pt x="21423" y="118119"/>
                  </a:lnTo>
                  <a:lnTo>
                    <a:pt x="24815" y="130590"/>
                  </a:lnTo>
                  <a:lnTo>
                    <a:pt x="28238" y="143533"/>
                  </a:lnTo>
                  <a:lnTo>
                    <a:pt x="31520" y="156815"/>
                  </a:lnTo>
                  <a:lnTo>
                    <a:pt x="34344" y="170338"/>
                  </a:lnTo>
                  <a:lnTo>
                    <a:pt x="36566" y="183995"/>
                  </a:lnTo>
                  <a:lnTo>
                    <a:pt x="37837" y="196594"/>
                  </a:lnTo>
                  <a:lnTo>
                    <a:pt x="37460" y="204535"/>
                  </a:lnTo>
                  <a:lnTo>
                    <a:pt x="35558" y="205654"/>
                  </a:lnTo>
                  <a:lnTo>
                    <a:pt x="32991" y="201708"/>
                  </a:lnTo>
                  <a:lnTo>
                    <a:pt x="30121" y="194395"/>
                  </a:lnTo>
                  <a:lnTo>
                    <a:pt x="27063" y="184843"/>
                  </a:lnTo>
                  <a:lnTo>
                    <a:pt x="23877" y="173795"/>
                  </a:lnTo>
                  <a:lnTo>
                    <a:pt x="20762" y="161582"/>
                  </a:lnTo>
                  <a:lnTo>
                    <a:pt x="18054" y="148228"/>
                  </a:lnTo>
                  <a:lnTo>
                    <a:pt x="15901" y="133826"/>
                  </a:lnTo>
                  <a:lnTo>
                    <a:pt x="14288" y="118555"/>
                  </a:lnTo>
                  <a:lnTo>
                    <a:pt x="13122" y="102617"/>
                  </a:lnTo>
                  <a:lnTo>
                    <a:pt x="12311" y="86200"/>
                  </a:lnTo>
                  <a:lnTo>
                    <a:pt x="12087" y="69937"/>
                  </a:lnTo>
                  <a:lnTo>
                    <a:pt x="12993" y="54857"/>
                  </a:lnTo>
                  <a:lnTo>
                    <a:pt x="15238" y="41428"/>
                  </a:lnTo>
                  <a:lnTo>
                    <a:pt x="18882" y="29768"/>
                  </a:lnTo>
                  <a:lnTo>
                    <a:pt x="24003" y="19918"/>
                  </a:lnTo>
                  <a:lnTo>
                    <a:pt x="30482" y="11713"/>
                  </a:lnTo>
                  <a:lnTo>
                    <a:pt x="37918" y="5337"/>
                  </a:lnTo>
                  <a:lnTo>
                    <a:pt x="45737" y="1392"/>
                  </a:lnTo>
                  <a:lnTo>
                    <a:pt x="53585" y="0"/>
                  </a:lnTo>
                  <a:lnTo>
                    <a:pt x="61308" y="1011"/>
                  </a:lnTo>
                  <a:lnTo>
                    <a:pt x="68873" y="4272"/>
                  </a:lnTo>
                  <a:lnTo>
                    <a:pt x="76289" y="9470"/>
                  </a:lnTo>
                  <a:lnTo>
                    <a:pt x="83423" y="16364"/>
                  </a:lnTo>
                  <a:lnTo>
                    <a:pt x="89993" y="24878"/>
                  </a:lnTo>
                  <a:lnTo>
                    <a:pt x="95898" y="34823"/>
                  </a:lnTo>
                  <a:lnTo>
                    <a:pt x="101185" y="45922"/>
                  </a:lnTo>
                  <a:lnTo>
                    <a:pt x="105972" y="57895"/>
                  </a:lnTo>
                  <a:lnTo>
                    <a:pt x="110378" y="70504"/>
                  </a:lnTo>
                  <a:lnTo>
                    <a:pt x="114507" y="83564"/>
                  </a:lnTo>
                  <a:lnTo>
                    <a:pt x="118441" y="96937"/>
                  </a:lnTo>
                  <a:lnTo>
                    <a:pt x="122230" y="110512"/>
                  </a:lnTo>
                  <a:lnTo>
                    <a:pt x="125573" y="123806"/>
                  </a:lnTo>
                  <a:lnTo>
                    <a:pt x="128049" y="137370"/>
                  </a:lnTo>
                  <a:lnTo>
                    <a:pt x="128759" y="153513"/>
                  </a:lnTo>
                  <a:lnTo>
                    <a:pt x="126342" y="176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862020" y="3374545"/>
              <a:ext cx="172479" cy="244504"/>
            </a:xfrm>
            <a:custGeom>
              <a:avLst/>
              <a:gdLst/>
              <a:ahLst/>
              <a:cxnLst/>
              <a:rect l="0" t="0" r="0" b="0"/>
              <a:pathLst>
                <a:path w="172479" h="244504">
                  <a:moveTo>
                    <a:pt x="97938" y="15631"/>
                  </a:moveTo>
                  <a:lnTo>
                    <a:pt x="91937" y="9898"/>
                  </a:lnTo>
                  <a:lnTo>
                    <a:pt x="85092" y="5613"/>
                  </a:lnTo>
                  <a:lnTo>
                    <a:pt x="76709" y="2416"/>
                  </a:lnTo>
                  <a:lnTo>
                    <a:pt x="67254" y="401"/>
                  </a:lnTo>
                  <a:lnTo>
                    <a:pt x="57588" y="0"/>
                  </a:lnTo>
                  <a:lnTo>
                    <a:pt x="48232" y="1312"/>
                  </a:lnTo>
                  <a:lnTo>
                    <a:pt x="39360" y="4134"/>
                  </a:lnTo>
                  <a:lnTo>
                    <a:pt x="30957" y="8159"/>
                  </a:lnTo>
                  <a:lnTo>
                    <a:pt x="22951" y="13093"/>
                  </a:lnTo>
                  <a:lnTo>
                    <a:pt x="15575" y="19014"/>
                  </a:lnTo>
                  <a:lnTo>
                    <a:pt x="9367" y="26343"/>
                  </a:lnTo>
                  <a:lnTo>
                    <a:pt x="4531" y="35190"/>
                  </a:lnTo>
                  <a:lnTo>
                    <a:pt x="1283" y="45062"/>
                  </a:lnTo>
                  <a:lnTo>
                    <a:pt x="0" y="55073"/>
                  </a:lnTo>
                  <a:lnTo>
                    <a:pt x="701" y="64689"/>
                  </a:lnTo>
                  <a:lnTo>
                    <a:pt x="3273" y="73585"/>
                  </a:lnTo>
                  <a:lnTo>
                    <a:pt x="7658" y="81480"/>
                  </a:lnTo>
                  <a:lnTo>
                    <a:pt x="13643" y="88332"/>
                  </a:lnTo>
                  <a:lnTo>
                    <a:pt x="20912" y="93948"/>
                  </a:lnTo>
                  <a:lnTo>
                    <a:pt x="29152" y="97906"/>
                  </a:lnTo>
                  <a:lnTo>
                    <a:pt x="38102" y="100135"/>
                  </a:lnTo>
                  <a:lnTo>
                    <a:pt x="47721" y="101178"/>
                  </a:lnTo>
                  <a:lnTo>
                    <a:pt x="58163" y="101963"/>
                  </a:lnTo>
                  <a:lnTo>
                    <a:pt x="69442" y="103060"/>
                  </a:lnTo>
                  <a:lnTo>
                    <a:pt x="81290" y="104818"/>
                  </a:lnTo>
                  <a:lnTo>
                    <a:pt x="93239" y="107536"/>
                  </a:lnTo>
                  <a:lnTo>
                    <a:pt x="105015" y="111265"/>
                  </a:lnTo>
                  <a:lnTo>
                    <a:pt x="116363" y="116043"/>
                  </a:lnTo>
                  <a:lnTo>
                    <a:pt x="126984" y="121991"/>
                  </a:lnTo>
                  <a:lnTo>
                    <a:pt x="136789" y="129063"/>
                  </a:lnTo>
                  <a:lnTo>
                    <a:pt x="145693" y="137081"/>
                  </a:lnTo>
                  <a:lnTo>
                    <a:pt x="153536" y="145831"/>
                  </a:lnTo>
                  <a:lnTo>
                    <a:pt x="160324" y="155124"/>
                  </a:lnTo>
                  <a:lnTo>
                    <a:pt x="165883" y="164802"/>
                  </a:lnTo>
                  <a:lnTo>
                    <a:pt x="169797" y="174752"/>
                  </a:lnTo>
                  <a:lnTo>
                    <a:pt x="171978" y="184884"/>
                  </a:lnTo>
                  <a:lnTo>
                    <a:pt x="172478" y="194976"/>
                  </a:lnTo>
                  <a:lnTo>
                    <a:pt x="171301" y="204678"/>
                  </a:lnTo>
                  <a:lnTo>
                    <a:pt x="168613" y="213825"/>
                  </a:lnTo>
                  <a:lnTo>
                    <a:pt x="164369" y="222102"/>
                  </a:lnTo>
                  <a:lnTo>
                    <a:pt x="158246" y="228984"/>
                  </a:lnTo>
                  <a:lnTo>
                    <a:pt x="150240" y="234314"/>
                  </a:lnTo>
                  <a:lnTo>
                    <a:pt x="140609" y="238249"/>
                  </a:lnTo>
                  <a:lnTo>
                    <a:pt x="129705" y="241065"/>
                  </a:lnTo>
                  <a:lnTo>
                    <a:pt x="117852" y="243032"/>
                  </a:lnTo>
                  <a:lnTo>
                    <a:pt x="105319" y="244220"/>
                  </a:lnTo>
                  <a:lnTo>
                    <a:pt x="92308" y="244503"/>
                  </a:lnTo>
                  <a:lnTo>
                    <a:pt x="78975" y="243882"/>
                  </a:lnTo>
                  <a:lnTo>
                    <a:pt x="65646" y="242447"/>
                  </a:lnTo>
                  <a:lnTo>
                    <a:pt x="51311" y="240052"/>
                  </a:lnTo>
                  <a:lnTo>
                    <a:pt x="32477" y="235373"/>
                  </a:lnTo>
                  <a:lnTo>
                    <a:pt x="3182" y="226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4738541" y="3853430"/>
            <a:ext cx="4326496" cy="840051"/>
            <a:chOff x="4738541" y="3853430"/>
            <a:chExt cx="4326496" cy="840051"/>
          </a:xfrm>
        </p:grpSpPr>
        <p:sp>
          <p:nvSpPr>
            <p:cNvPr id="134" name="Freeform 133"/>
            <p:cNvSpPr/>
            <p:nvPr/>
          </p:nvSpPr>
          <p:spPr>
            <a:xfrm>
              <a:off x="4738541" y="4202986"/>
              <a:ext cx="220382" cy="244629"/>
            </a:xfrm>
            <a:custGeom>
              <a:avLst/>
              <a:gdLst/>
              <a:ahLst/>
              <a:cxnLst/>
              <a:rect l="0" t="0" r="0" b="0"/>
              <a:pathLst>
                <a:path w="220382" h="244629">
                  <a:moveTo>
                    <a:pt x="115096" y="113698"/>
                  </a:moveTo>
                  <a:lnTo>
                    <a:pt x="114962" y="99095"/>
                  </a:lnTo>
                  <a:lnTo>
                    <a:pt x="113682" y="85825"/>
                  </a:lnTo>
                  <a:lnTo>
                    <a:pt x="111088" y="72633"/>
                  </a:lnTo>
                  <a:lnTo>
                    <a:pt x="107369" y="59637"/>
                  </a:lnTo>
                  <a:lnTo>
                    <a:pt x="102736" y="47425"/>
                  </a:lnTo>
                  <a:lnTo>
                    <a:pt x="97394" y="36282"/>
                  </a:lnTo>
                  <a:lnTo>
                    <a:pt x="91201" y="26340"/>
                  </a:lnTo>
                  <a:lnTo>
                    <a:pt x="83690" y="17732"/>
                  </a:lnTo>
                  <a:lnTo>
                    <a:pt x="74722" y="10402"/>
                  </a:lnTo>
                  <a:lnTo>
                    <a:pt x="64769" y="4633"/>
                  </a:lnTo>
                  <a:lnTo>
                    <a:pt x="54704" y="1105"/>
                  </a:lnTo>
                  <a:lnTo>
                    <a:pt x="45052" y="0"/>
                  </a:lnTo>
                  <a:lnTo>
                    <a:pt x="36133" y="1376"/>
                  </a:lnTo>
                  <a:lnTo>
                    <a:pt x="28222" y="5415"/>
                  </a:lnTo>
                  <a:lnTo>
                    <a:pt x="21355" y="11948"/>
                  </a:lnTo>
                  <a:lnTo>
                    <a:pt x="15559" y="20554"/>
                  </a:lnTo>
                  <a:lnTo>
                    <a:pt x="10948" y="30755"/>
                  </a:lnTo>
                  <a:lnTo>
                    <a:pt x="7471" y="42129"/>
                  </a:lnTo>
                  <a:lnTo>
                    <a:pt x="4946" y="54338"/>
                  </a:lnTo>
                  <a:lnTo>
                    <a:pt x="3160" y="67131"/>
                  </a:lnTo>
                  <a:lnTo>
                    <a:pt x="1917" y="80326"/>
                  </a:lnTo>
                  <a:lnTo>
                    <a:pt x="1064" y="93795"/>
                  </a:lnTo>
                  <a:lnTo>
                    <a:pt x="482" y="107451"/>
                  </a:lnTo>
                  <a:lnTo>
                    <a:pt x="93" y="121233"/>
                  </a:lnTo>
                  <a:lnTo>
                    <a:pt x="0" y="135100"/>
                  </a:lnTo>
                  <a:lnTo>
                    <a:pt x="470" y="149023"/>
                  </a:lnTo>
                  <a:lnTo>
                    <a:pt x="1608" y="162975"/>
                  </a:lnTo>
                  <a:lnTo>
                    <a:pt x="3526" y="176616"/>
                  </a:lnTo>
                  <a:lnTo>
                    <a:pt x="6417" y="189324"/>
                  </a:lnTo>
                  <a:lnTo>
                    <a:pt x="10291" y="200833"/>
                  </a:lnTo>
                  <a:lnTo>
                    <a:pt x="15011" y="211204"/>
                  </a:lnTo>
                  <a:lnTo>
                    <a:pt x="20396" y="220639"/>
                  </a:lnTo>
                  <a:lnTo>
                    <a:pt x="26275" y="229340"/>
                  </a:lnTo>
                  <a:lnTo>
                    <a:pt x="32509" y="236846"/>
                  </a:lnTo>
                  <a:lnTo>
                    <a:pt x="38993" y="242078"/>
                  </a:lnTo>
                  <a:lnTo>
                    <a:pt x="45649" y="244628"/>
                  </a:lnTo>
                  <a:lnTo>
                    <a:pt x="52423" y="244544"/>
                  </a:lnTo>
                  <a:lnTo>
                    <a:pt x="59278" y="241978"/>
                  </a:lnTo>
                  <a:lnTo>
                    <a:pt x="66182" y="237287"/>
                  </a:lnTo>
                  <a:lnTo>
                    <a:pt x="72954" y="230920"/>
                  </a:lnTo>
                  <a:lnTo>
                    <a:pt x="79275" y="223300"/>
                  </a:lnTo>
                  <a:lnTo>
                    <a:pt x="85003" y="214773"/>
                  </a:lnTo>
                  <a:lnTo>
                    <a:pt x="90001" y="205441"/>
                  </a:lnTo>
                  <a:lnTo>
                    <a:pt x="94060" y="195194"/>
                  </a:lnTo>
                  <a:lnTo>
                    <a:pt x="97165" y="184045"/>
                  </a:lnTo>
                  <a:lnTo>
                    <a:pt x="99607" y="172285"/>
                  </a:lnTo>
                  <a:lnTo>
                    <a:pt x="101869" y="160392"/>
                  </a:lnTo>
                  <a:lnTo>
                    <a:pt x="104244" y="148646"/>
                  </a:lnTo>
                  <a:lnTo>
                    <a:pt x="106672" y="136980"/>
                  </a:lnTo>
                  <a:lnTo>
                    <a:pt x="108849" y="125080"/>
                  </a:lnTo>
                  <a:lnTo>
                    <a:pt x="110624" y="112808"/>
                  </a:lnTo>
                  <a:lnTo>
                    <a:pt x="112474" y="101341"/>
                  </a:lnTo>
                  <a:lnTo>
                    <a:pt x="115295" y="94476"/>
                  </a:lnTo>
                  <a:lnTo>
                    <a:pt x="118921" y="94651"/>
                  </a:lnTo>
                  <a:lnTo>
                    <a:pt x="122570" y="100249"/>
                  </a:lnTo>
                  <a:lnTo>
                    <a:pt x="126088" y="109287"/>
                  </a:lnTo>
                  <a:lnTo>
                    <a:pt x="129530" y="119985"/>
                  </a:lnTo>
                  <a:lnTo>
                    <a:pt x="132957" y="131267"/>
                  </a:lnTo>
                  <a:lnTo>
                    <a:pt x="136559" y="142628"/>
                  </a:lnTo>
                  <a:lnTo>
                    <a:pt x="140652" y="153878"/>
                  </a:lnTo>
                  <a:lnTo>
                    <a:pt x="145370" y="164962"/>
                  </a:lnTo>
                  <a:lnTo>
                    <a:pt x="150843" y="175561"/>
                  </a:lnTo>
                  <a:lnTo>
                    <a:pt x="157272" y="185091"/>
                  </a:lnTo>
                  <a:lnTo>
                    <a:pt x="164669" y="193308"/>
                  </a:lnTo>
                  <a:lnTo>
                    <a:pt x="172737" y="199811"/>
                  </a:lnTo>
                  <a:lnTo>
                    <a:pt x="180991" y="203900"/>
                  </a:lnTo>
                  <a:lnTo>
                    <a:pt x="189163" y="205415"/>
                  </a:lnTo>
                  <a:lnTo>
                    <a:pt x="197619" y="205203"/>
                  </a:lnTo>
                  <a:lnTo>
                    <a:pt x="207425" y="202891"/>
                  </a:lnTo>
                  <a:lnTo>
                    <a:pt x="220381" y="197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969450" y="4198860"/>
              <a:ext cx="115815" cy="177792"/>
            </a:xfrm>
            <a:custGeom>
              <a:avLst/>
              <a:gdLst/>
              <a:ahLst/>
              <a:cxnLst/>
              <a:rect l="0" t="0" r="0" b="0"/>
              <a:pathLst>
                <a:path w="115815" h="177792">
                  <a:moveTo>
                    <a:pt x="0" y="86238"/>
                  </a:moveTo>
                  <a:lnTo>
                    <a:pt x="67" y="97907"/>
                  </a:lnTo>
                  <a:lnTo>
                    <a:pt x="707" y="108395"/>
                  </a:lnTo>
                  <a:lnTo>
                    <a:pt x="2005" y="118706"/>
                  </a:lnTo>
                  <a:lnTo>
                    <a:pt x="3863" y="129353"/>
                  </a:lnTo>
                  <a:lnTo>
                    <a:pt x="6180" y="140993"/>
                  </a:lnTo>
                  <a:lnTo>
                    <a:pt x="8837" y="153852"/>
                  </a:lnTo>
                  <a:lnTo>
                    <a:pt x="11401" y="166517"/>
                  </a:lnTo>
                  <a:lnTo>
                    <a:pt x="12684" y="175200"/>
                  </a:lnTo>
                  <a:lnTo>
                    <a:pt x="12104" y="177791"/>
                  </a:lnTo>
                  <a:lnTo>
                    <a:pt x="10420" y="175748"/>
                  </a:lnTo>
                  <a:lnTo>
                    <a:pt x="8278" y="170519"/>
                  </a:lnTo>
                  <a:lnTo>
                    <a:pt x="6216" y="162884"/>
                  </a:lnTo>
                  <a:lnTo>
                    <a:pt x="4497" y="153408"/>
                  </a:lnTo>
                  <a:lnTo>
                    <a:pt x="3174" y="142565"/>
                  </a:lnTo>
                  <a:lnTo>
                    <a:pt x="2203" y="130733"/>
                  </a:lnTo>
                  <a:lnTo>
                    <a:pt x="1517" y="118209"/>
                  </a:lnTo>
                  <a:lnTo>
                    <a:pt x="1207" y="105368"/>
                  </a:lnTo>
                  <a:lnTo>
                    <a:pt x="1523" y="92671"/>
                  </a:lnTo>
                  <a:lnTo>
                    <a:pt x="2554" y="80357"/>
                  </a:lnTo>
                  <a:lnTo>
                    <a:pt x="4398" y="68630"/>
                  </a:lnTo>
                  <a:lnTo>
                    <a:pt x="7238" y="57747"/>
                  </a:lnTo>
                  <a:lnTo>
                    <a:pt x="11083" y="47763"/>
                  </a:lnTo>
                  <a:lnTo>
                    <a:pt x="15953" y="38736"/>
                  </a:lnTo>
                  <a:lnTo>
                    <a:pt x="21970" y="30810"/>
                  </a:lnTo>
                  <a:lnTo>
                    <a:pt x="29092" y="23957"/>
                  </a:lnTo>
                  <a:lnTo>
                    <a:pt x="37146" y="18014"/>
                  </a:lnTo>
                  <a:lnTo>
                    <a:pt x="45921" y="12780"/>
                  </a:lnTo>
                  <a:lnTo>
                    <a:pt x="55226" y="8079"/>
                  </a:lnTo>
                  <a:lnTo>
                    <a:pt x="64836" y="4105"/>
                  </a:lnTo>
                  <a:lnTo>
                    <a:pt x="75651" y="1128"/>
                  </a:lnTo>
                  <a:lnTo>
                    <a:pt x="90851" y="0"/>
                  </a:lnTo>
                  <a:lnTo>
                    <a:pt x="115814" y="2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93472" y="4235639"/>
              <a:ext cx="128663" cy="199894"/>
            </a:xfrm>
            <a:custGeom>
              <a:avLst/>
              <a:gdLst/>
              <a:ahLst/>
              <a:cxnLst/>
              <a:rect l="0" t="0" r="0" b="0"/>
              <a:pathLst>
                <a:path w="128663" h="199894">
                  <a:moveTo>
                    <a:pt x="12849" y="91573"/>
                  </a:moveTo>
                  <a:lnTo>
                    <a:pt x="21717" y="94440"/>
                  </a:lnTo>
                  <a:lnTo>
                    <a:pt x="30703" y="96582"/>
                  </a:lnTo>
                  <a:lnTo>
                    <a:pt x="40689" y="98176"/>
                  </a:lnTo>
                  <a:lnTo>
                    <a:pt x="51325" y="99011"/>
                  </a:lnTo>
                  <a:lnTo>
                    <a:pt x="61840" y="98563"/>
                  </a:lnTo>
                  <a:lnTo>
                    <a:pt x="71788" y="96649"/>
                  </a:lnTo>
                  <a:lnTo>
                    <a:pt x="80901" y="93240"/>
                  </a:lnTo>
                  <a:lnTo>
                    <a:pt x="88941" y="88283"/>
                  </a:lnTo>
                  <a:lnTo>
                    <a:pt x="95888" y="81906"/>
                  </a:lnTo>
                  <a:lnTo>
                    <a:pt x="101569" y="74202"/>
                  </a:lnTo>
                  <a:lnTo>
                    <a:pt x="105569" y="65137"/>
                  </a:lnTo>
                  <a:lnTo>
                    <a:pt x="107812" y="54827"/>
                  </a:lnTo>
                  <a:lnTo>
                    <a:pt x="108355" y="43822"/>
                  </a:lnTo>
                  <a:lnTo>
                    <a:pt x="107209" y="32976"/>
                  </a:lnTo>
                  <a:lnTo>
                    <a:pt x="104544" y="22774"/>
                  </a:lnTo>
                  <a:lnTo>
                    <a:pt x="100486" y="13808"/>
                  </a:lnTo>
                  <a:lnTo>
                    <a:pt x="95021" y="6922"/>
                  </a:lnTo>
                  <a:lnTo>
                    <a:pt x="88279" y="2376"/>
                  </a:lnTo>
                  <a:lnTo>
                    <a:pt x="80652" y="104"/>
                  </a:lnTo>
                  <a:lnTo>
                    <a:pt x="72695" y="0"/>
                  </a:lnTo>
                  <a:lnTo>
                    <a:pt x="64753" y="1778"/>
                  </a:lnTo>
                  <a:lnTo>
                    <a:pt x="56965" y="5052"/>
                  </a:lnTo>
                  <a:lnTo>
                    <a:pt x="49355" y="9448"/>
                  </a:lnTo>
                  <a:lnTo>
                    <a:pt x="41907" y="14662"/>
                  </a:lnTo>
                  <a:lnTo>
                    <a:pt x="34754" y="20615"/>
                  </a:lnTo>
                  <a:lnTo>
                    <a:pt x="28169" y="27443"/>
                  </a:lnTo>
                  <a:lnTo>
                    <a:pt x="22256" y="35152"/>
                  </a:lnTo>
                  <a:lnTo>
                    <a:pt x="16961" y="43787"/>
                  </a:lnTo>
                  <a:lnTo>
                    <a:pt x="12170" y="53494"/>
                  </a:lnTo>
                  <a:lnTo>
                    <a:pt x="7770" y="64246"/>
                  </a:lnTo>
                  <a:lnTo>
                    <a:pt x="3985" y="75721"/>
                  </a:lnTo>
                  <a:lnTo>
                    <a:pt x="1346" y="87416"/>
                  </a:lnTo>
                  <a:lnTo>
                    <a:pt x="53" y="99020"/>
                  </a:lnTo>
                  <a:lnTo>
                    <a:pt x="0" y="110421"/>
                  </a:lnTo>
                  <a:lnTo>
                    <a:pt x="952" y="121609"/>
                  </a:lnTo>
                  <a:lnTo>
                    <a:pt x="2670" y="132616"/>
                  </a:lnTo>
                  <a:lnTo>
                    <a:pt x="5111" y="143483"/>
                  </a:lnTo>
                  <a:lnTo>
                    <a:pt x="8419" y="154247"/>
                  </a:lnTo>
                  <a:lnTo>
                    <a:pt x="12614" y="164923"/>
                  </a:lnTo>
                  <a:lnTo>
                    <a:pt x="17904" y="175042"/>
                  </a:lnTo>
                  <a:lnTo>
                    <a:pt x="24744" y="183700"/>
                  </a:lnTo>
                  <a:lnTo>
                    <a:pt x="33239" y="190514"/>
                  </a:lnTo>
                  <a:lnTo>
                    <a:pt x="43200" y="195427"/>
                  </a:lnTo>
                  <a:lnTo>
                    <a:pt x="54328" y="198441"/>
                  </a:lnTo>
                  <a:lnTo>
                    <a:pt x="66317" y="199768"/>
                  </a:lnTo>
                  <a:lnTo>
                    <a:pt x="78508" y="199893"/>
                  </a:lnTo>
                  <a:lnTo>
                    <a:pt x="91196" y="199485"/>
                  </a:lnTo>
                  <a:lnTo>
                    <a:pt x="106606" y="198512"/>
                  </a:lnTo>
                  <a:lnTo>
                    <a:pt x="128662" y="196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483099" y="4221714"/>
              <a:ext cx="126961" cy="200256"/>
            </a:xfrm>
            <a:custGeom>
              <a:avLst/>
              <a:gdLst/>
              <a:ahLst/>
              <a:cxnLst/>
              <a:rect l="0" t="0" r="0" b="0"/>
              <a:pathLst>
                <a:path w="126961" h="200256">
                  <a:moveTo>
                    <a:pt x="23305" y="63384"/>
                  </a:moveTo>
                  <a:lnTo>
                    <a:pt x="26439" y="71984"/>
                  </a:lnTo>
                  <a:lnTo>
                    <a:pt x="31142" y="78410"/>
                  </a:lnTo>
                  <a:lnTo>
                    <a:pt x="37927" y="83215"/>
                  </a:lnTo>
                  <a:lnTo>
                    <a:pt x="46374" y="86584"/>
                  </a:lnTo>
                  <a:lnTo>
                    <a:pt x="55840" y="88481"/>
                  </a:lnTo>
                  <a:lnTo>
                    <a:pt x="65845" y="89016"/>
                  </a:lnTo>
                  <a:lnTo>
                    <a:pt x="75956" y="88261"/>
                  </a:lnTo>
                  <a:lnTo>
                    <a:pt x="85724" y="86169"/>
                  </a:lnTo>
                  <a:lnTo>
                    <a:pt x="94945" y="82835"/>
                  </a:lnTo>
                  <a:lnTo>
                    <a:pt x="103455" y="78311"/>
                  </a:lnTo>
                  <a:lnTo>
                    <a:pt x="111031" y="72526"/>
                  </a:lnTo>
                  <a:lnTo>
                    <a:pt x="117635" y="65560"/>
                  </a:lnTo>
                  <a:lnTo>
                    <a:pt x="122901" y="57613"/>
                  </a:lnTo>
                  <a:lnTo>
                    <a:pt x="126084" y="48907"/>
                  </a:lnTo>
                  <a:lnTo>
                    <a:pt x="126960" y="39654"/>
                  </a:lnTo>
                  <a:lnTo>
                    <a:pt x="125598" y="30341"/>
                  </a:lnTo>
                  <a:lnTo>
                    <a:pt x="122101" y="21701"/>
                  </a:lnTo>
                  <a:lnTo>
                    <a:pt x="116750" y="14089"/>
                  </a:lnTo>
                  <a:lnTo>
                    <a:pt x="109922" y="7828"/>
                  </a:lnTo>
                  <a:lnTo>
                    <a:pt x="101985" y="3371"/>
                  </a:lnTo>
                  <a:lnTo>
                    <a:pt x="93250" y="787"/>
                  </a:lnTo>
                  <a:lnTo>
                    <a:pt x="84118" y="0"/>
                  </a:lnTo>
                  <a:lnTo>
                    <a:pt x="75069" y="977"/>
                  </a:lnTo>
                  <a:lnTo>
                    <a:pt x="66354" y="3523"/>
                  </a:lnTo>
                  <a:lnTo>
                    <a:pt x="58029" y="7501"/>
                  </a:lnTo>
                  <a:lnTo>
                    <a:pt x="50051" y="12910"/>
                  </a:lnTo>
                  <a:lnTo>
                    <a:pt x="42352" y="19620"/>
                  </a:lnTo>
                  <a:lnTo>
                    <a:pt x="35029" y="27395"/>
                  </a:lnTo>
                  <a:lnTo>
                    <a:pt x="28330" y="35984"/>
                  </a:lnTo>
                  <a:lnTo>
                    <a:pt x="22339" y="45172"/>
                  </a:lnTo>
                  <a:lnTo>
                    <a:pt x="16993" y="54952"/>
                  </a:lnTo>
                  <a:lnTo>
                    <a:pt x="12168" y="65501"/>
                  </a:lnTo>
                  <a:lnTo>
                    <a:pt x="7745" y="76854"/>
                  </a:lnTo>
                  <a:lnTo>
                    <a:pt x="3943" y="88749"/>
                  </a:lnTo>
                  <a:lnTo>
                    <a:pt x="1294" y="100733"/>
                  </a:lnTo>
                  <a:lnTo>
                    <a:pt x="0" y="112536"/>
                  </a:lnTo>
                  <a:lnTo>
                    <a:pt x="113" y="124071"/>
                  </a:lnTo>
                  <a:lnTo>
                    <a:pt x="1711" y="135350"/>
                  </a:lnTo>
                  <a:lnTo>
                    <a:pt x="4681" y="146409"/>
                  </a:lnTo>
                  <a:lnTo>
                    <a:pt x="8946" y="156971"/>
                  </a:lnTo>
                  <a:lnTo>
                    <a:pt x="14549" y="166465"/>
                  </a:lnTo>
                  <a:lnTo>
                    <a:pt x="21395" y="174662"/>
                  </a:lnTo>
                  <a:lnTo>
                    <a:pt x="29430" y="181488"/>
                  </a:lnTo>
                  <a:lnTo>
                    <a:pt x="38726" y="186858"/>
                  </a:lnTo>
                  <a:lnTo>
                    <a:pt x="49184" y="190877"/>
                  </a:lnTo>
                  <a:lnTo>
                    <a:pt x="59994" y="193787"/>
                  </a:lnTo>
                  <a:lnTo>
                    <a:pt x="70788" y="196154"/>
                  </a:lnTo>
                  <a:lnTo>
                    <a:pt x="82509" y="198191"/>
                  </a:lnTo>
                  <a:lnTo>
                    <a:pt x="97004" y="200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669359" y="4280010"/>
              <a:ext cx="216072" cy="413471"/>
            </a:xfrm>
            <a:custGeom>
              <a:avLst/>
              <a:gdLst/>
              <a:ahLst/>
              <a:cxnLst/>
              <a:rect l="0" t="0" r="0" b="0"/>
              <a:pathLst>
                <a:path w="216072" h="413471">
                  <a:moveTo>
                    <a:pt x="47615" y="99845"/>
                  </a:moveTo>
                  <a:lnTo>
                    <a:pt x="53415" y="93910"/>
                  </a:lnTo>
                  <a:lnTo>
                    <a:pt x="58340" y="87705"/>
                  </a:lnTo>
                  <a:lnTo>
                    <a:pt x="62833" y="80610"/>
                  </a:lnTo>
                  <a:lnTo>
                    <a:pt x="66708" y="72670"/>
                  </a:lnTo>
                  <a:lnTo>
                    <a:pt x="69425" y="64023"/>
                  </a:lnTo>
                  <a:lnTo>
                    <a:pt x="70775" y="54828"/>
                  </a:lnTo>
                  <a:lnTo>
                    <a:pt x="70704" y="45228"/>
                  </a:lnTo>
                  <a:lnTo>
                    <a:pt x="69138" y="35338"/>
                  </a:lnTo>
                  <a:lnTo>
                    <a:pt x="66190" y="25264"/>
                  </a:lnTo>
                  <a:lnTo>
                    <a:pt x="61941" y="15722"/>
                  </a:lnTo>
                  <a:lnTo>
                    <a:pt x="56348" y="7986"/>
                  </a:lnTo>
                  <a:lnTo>
                    <a:pt x="49524" y="2618"/>
                  </a:lnTo>
                  <a:lnTo>
                    <a:pt x="42012" y="0"/>
                  </a:lnTo>
                  <a:lnTo>
                    <a:pt x="34664" y="663"/>
                  </a:lnTo>
                  <a:lnTo>
                    <a:pt x="27950" y="4558"/>
                  </a:lnTo>
                  <a:lnTo>
                    <a:pt x="21969" y="11207"/>
                  </a:lnTo>
                  <a:lnTo>
                    <a:pt x="16645" y="20003"/>
                  </a:lnTo>
                  <a:lnTo>
                    <a:pt x="11846" y="30392"/>
                  </a:lnTo>
                  <a:lnTo>
                    <a:pt x="7605" y="41919"/>
                  </a:lnTo>
                  <a:lnTo>
                    <a:pt x="4122" y="54245"/>
                  </a:lnTo>
                  <a:lnTo>
                    <a:pt x="1454" y="67110"/>
                  </a:lnTo>
                  <a:lnTo>
                    <a:pt x="0" y="79847"/>
                  </a:lnTo>
                  <a:lnTo>
                    <a:pt x="537" y="91414"/>
                  </a:lnTo>
                  <a:lnTo>
                    <a:pt x="3308" y="101321"/>
                  </a:lnTo>
                  <a:lnTo>
                    <a:pt x="7933" y="108955"/>
                  </a:lnTo>
                  <a:lnTo>
                    <a:pt x="13710" y="113352"/>
                  </a:lnTo>
                  <a:lnTo>
                    <a:pt x="20105" y="114303"/>
                  </a:lnTo>
                  <a:lnTo>
                    <a:pt x="26649" y="112213"/>
                  </a:lnTo>
                  <a:lnTo>
                    <a:pt x="32875" y="107705"/>
                  </a:lnTo>
                  <a:lnTo>
                    <a:pt x="38576" y="101390"/>
                  </a:lnTo>
                  <a:lnTo>
                    <a:pt x="43911" y="93936"/>
                  </a:lnTo>
                  <a:lnTo>
                    <a:pt x="49267" y="86038"/>
                  </a:lnTo>
                  <a:lnTo>
                    <a:pt x="54879" y="78165"/>
                  </a:lnTo>
                  <a:lnTo>
                    <a:pt x="60848" y="72493"/>
                  </a:lnTo>
                  <a:lnTo>
                    <a:pt x="66496" y="71919"/>
                  </a:lnTo>
                  <a:lnTo>
                    <a:pt x="70739" y="76138"/>
                  </a:lnTo>
                  <a:lnTo>
                    <a:pt x="73625" y="83780"/>
                  </a:lnTo>
                  <a:lnTo>
                    <a:pt x="75529" y="93678"/>
                  </a:lnTo>
                  <a:lnTo>
                    <a:pt x="76779" y="105194"/>
                  </a:lnTo>
                  <a:lnTo>
                    <a:pt x="77600" y="118120"/>
                  </a:lnTo>
                  <a:lnTo>
                    <a:pt x="78140" y="132256"/>
                  </a:lnTo>
                  <a:lnTo>
                    <a:pt x="78497" y="147359"/>
                  </a:lnTo>
                  <a:lnTo>
                    <a:pt x="78733" y="163190"/>
                  </a:lnTo>
                  <a:lnTo>
                    <a:pt x="78889" y="179556"/>
                  </a:lnTo>
                  <a:lnTo>
                    <a:pt x="78994" y="196464"/>
                  </a:lnTo>
                  <a:lnTo>
                    <a:pt x="79063" y="214108"/>
                  </a:lnTo>
                  <a:lnTo>
                    <a:pt x="79109" y="232532"/>
                  </a:lnTo>
                  <a:lnTo>
                    <a:pt x="79140" y="251481"/>
                  </a:lnTo>
                  <a:lnTo>
                    <a:pt x="79160" y="270507"/>
                  </a:lnTo>
                  <a:lnTo>
                    <a:pt x="79173" y="289345"/>
                  </a:lnTo>
                  <a:lnTo>
                    <a:pt x="79183" y="307909"/>
                  </a:lnTo>
                  <a:lnTo>
                    <a:pt x="79188" y="326214"/>
                  </a:lnTo>
                  <a:lnTo>
                    <a:pt x="79192" y="344301"/>
                  </a:lnTo>
                  <a:lnTo>
                    <a:pt x="79195" y="362058"/>
                  </a:lnTo>
                  <a:lnTo>
                    <a:pt x="79197" y="379222"/>
                  </a:lnTo>
                  <a:lnTo>
                    <a:pt x="79198" y="395613"/>
                  </a:lnTo>
                  <a:lnTo>
                    <a:pt x="79204" y="408339"/>
                  </a:lnTo>
                  <a:lnTo>
                    <a:pt x="79377" y="413470"/>
                  </a:lnTo>
                  <a:lnTo>
                    <a:pt x="80026" y="411828"/>
                  </a:lnTo>
                  <a:lnTo>
                    <a:pt x="81279" y="405577"/>
                  </a:lnTo>
                  <a:lnTo>
                    <a:pt x="83105" y="396594"/>
                  </a:lnTo>
                  <a:lnTo>
                    <a:pt x="85402" y="386293"/>
                  </a:lnTo>
                  <a:lnTo>
                    <a:pt x="88062" y="375487"/>
                  </a:lnTo>
                  <a:lnTo>
                    <a:pt x="91153" y="364720"/>
                  </a:lnTo>
                  <a:lnTo>
                    <a:pt x="94906" y="354454"/>
                  </a:lnTo>
                  <a:lnTo>
                    <a:pt x="99393" y="344865"/>
                  </a:lnTo>
                  <a:lnTo>
                    <a:pt x="104542" y="335927"/>
                  </a:lnTo>
                  <a:lnTo>
                    <a:pt x="110223" y="327524"/>
                  </a:lnTo>
                  <a:lnTo>
                    <a:pt x="116308" y="319532"/>
                  </a:lnTo>
                  <a:lnTo>
                    <a:pt x="122852" y="311838"/>
                  </a:lnTo>
                  <a:lnTo>
                    <a:pt x="130077" y="304357"/>
                  </a:lnTo>
                  <a:lnTo>
                    <a:pt x="138048" y="297028"/>
                  </a:lnTo>
                  <a:lnTo>
                    <a:pt x="146689" y="289969"/>
                  </a:lnTo>
                  <a:lnTo>
                    <a:pt x="155869" y="283455"/>
                  </a:lnTo>
                  <a:lnTo>
                    <a:pt x="165442" y="277593"/>
                  </a:lnTo>
                  <a:lnTo>
                    <a:pt x="175037" y="272290"/>
                  </a:lnTo>
                  <a:lnTo>
                    <a:pt x="185096" y="266715"/>
                  </a:lnTo>
                  <a:lnTo>
                    <a:pt x="197616" y="259262"/>
                  </a:lnTo>
                  <a:lnTo>
                    <a:pt x="216071" y="247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96593" y="4285098"/>
              <a:ext cx="130952" cy="149193"/>
            </a:xfrm>
            <a:custGeom>
              <a:avLst/>
              <a:gdLst/>
              <a:ahLst/>
              <a:cxnLst/>
              <a:rect l="0" t="0" r="0" b="0"/>
              <a:pathLst>
                <a:path w="130952" h="149193">
                  <a:moveTo>
                    <a:pt x="4609" y="0"/>
                  </a:moveTo>
                  <a:lnTo>
                    <a:pt x="1809" y="8868"/>
                  </a:lnTo>
                  <a:lnTo>
                    <a:pt x="307" y="17856"/>
                  </a:lnTo>
                  <a:lnTo>
                    <a:pt x="0" y="27846"/>
                  </a:lnTo>
                  <a:lnTo>
                    <a:pt x="680" y="38654"/>
                  </a:lnTo>
                  <a:lnTo>
                    <a:pt x="2148" y="49817"/>
                  </a:lnTo>
                  <a:lnTo>
                    <a:pt x="4221" y="61022"/>
                  </a:lnTo>
                  <a:lnTo>
                    <a:pt x="6903" y="72134"/>
                  </a:lnTo>
                  <a:lnTo>
                    <a:pt x="10375" y="83119"/>
                  </a:lnTo>
                  <a:lnTo>
                    <a:pt x="14670" y="93980"/>
                  </a:lnTo>
                  <a:lnTo>
                    <a:pt x="19689" y="104577"/>
                  </a:lnTo>
                  <a:lnTo>
                    <a:pt x="25281" y="114626"/>
                  </a:lnTo>
                  <a:lnTo>
                    <a:pt x="31313" y="124009"/>
                  </a:lnTo>
                  <a:lnTo>
                    <a:pt x="37990" y="132446"/>
                  </a:lnTo>
                  <a:lnTo>
                    <a:pt x="45836" y="139436"/>
                  </a:lnTo>
                  <a:lnTo>
                    <a:pt x="55034" y="144825"/>
                  </a:lnTo>
                  <a:lnTo>
                    <a:pt x="65144" y="148290"/>
                  </a:lnTo>
                  <a:lnTo>
                    <a:pt x="75314" y="149192"/>
                  </a:lnTo>
                  <a:lnTo>
                    <a:pt x="85037" y="147422"/>
                  </a:lnTo>
                  <a:lnTo>
                    <a:pt x="94004" y="143148"/>
                  </a:lnTo>
                  <a:lnTo>
                    <a:pt x="101947" y="136550"/>
                  </a:lnTo>
                  <a:lnTo>
                    <a:pt x="108835" y="127968"/>
                  </a:lnTo>
                  <a:lnTo>
                    <a:pt x="114647" y="117818"/>
                  </a:lnTo>
                  <a:lnTo>
                    <a:pt x="119267" y="106499"/>
                  </a:lnTo>
                  <a:lnTo>
                    <a:pt x="122750" y="94335"/>
                  </a:lnTo>
                  <a:lnTo>
                    <a:pt x="125279" y="81577"/>
                  </a:lnTo>
                  <a:lnTo>
                    <a:pt x="127068" y="68408"/>
                  </a:lnTo>
                  <a:lnTo>
                    <a:pt x="128313" y="54975"/>
                  </a:lnTo>
                  <a:lnTo>
                    <a:pt x="129169" y="41975"/>
                  </a:lnTo>
                  <a:lnTo>
                    <a:pt x="129845" y="29384"/>
                  </a:lnTo>
                  <a:lnTo>
                    <a:pt x="130406" y="16098"/>
                  </a:lnTo>
                  <a:lnTo>
                    <a:pt x="1309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63801" y="4305200"/>
              <a:ext cx="174314" cy="123697"/>
            </a:xfrm>
            <a:custGeom>
              <a:avLst/>
              <a:gdLst/>
              <a:ahLst/>
              <a:cxnLst/>
              <a:rect l="0" t="0" r="0" b="0"/>
              <a:pathLst>
                <a:path w="174314" h="123697">
                  <a:moveTo>
                    <a:pt x="90085" y="64126"/>
                  </a:moveTo>
                  <a:lnTo>
                    <a:pt x="89951" y="52458"/>
                  </a:lnTo>
                  <a:lnTo>
                    <a:pt x="88671" y="41969"/>
                  </a:lnTo>
                  <a:lnTo>
                    <a:pt x="86069" y="31681"/>
                  </a:lnTo>
                  <a:lnTo>
                    <a:pt x="82003" y="21898"/>
                  </a:lnTo>
                  <a:lnTo>
                    <a:pt x="76074" y="13499"/>
                  </a:lnTo>
                  <a:lnTo>
                    <a:pt x="68243" y="6879"/>
                  </a:lnTo>
                  <a:lnTo>
                    <a:pt x="59091" y="2273"/>
                  </a:lnTo>
                  <a:lnTo>
                    <a:pt x="49580" y="1"/>
                  </a:lnTo>
                  <a:lnTo>
                    <a:pt x="40308" y="0"/>
                  </a:lnTo>
                  <a:lnTo>
                    <a:pt x="31648" y="2084"/>
                  </a:lnTo>
                  <a:lnTo>
                    <a:pt x="23911" y="6133"/>
                  </a:lnTo>
                  <a:lnTo>
                    <a:pt x="17162" y="11896"/>
                  </a:lnTo>
                  <a:lnTo>
                    <a:pt x="11444" y="19356"/>
                  </a:lnTo>
                  <a:lnTo>
                    <a:pt x="6886" y="28788"/>
                  </a:lnTo>
                  <a:lnTo>
                    <a:pt x="3450" y="40162"/>
                  </a:lnTo>
                  <a:lnTo>
                    <a:pt x="1122" y="52866"/>
                  </a:lnTo>
                  <a:lnTo>
                    <a:pt x="0" y="65923"/>
                  </a:lnTo>
                  <a:lnTo>
                    <a:pt x="30" y="78730"/>
                  </a:lnTo>
                  <a:lnTo>
                    <a:pt x="1355" y="90750"/>
                  </a:lnTo>
                  <a:lnTo>
                    <a:pt x="4371" y="101363"/>
                  </a:lnTo>
                  <a:lnTo>
                    <a:pt x="9143" y="110370"/>
                  </a:lnTo>
                  <a:lnTo>
                    <a:pt x="15449" y="117434"/>
                  </a:lnTo>
                  <a:lnTo>
                    <a:pt x="22969" y="121913"/>
                  </a:lnTo>
                  <a:lnTo>
                    <a:pt x="31387" y="123696"/>
                  </a:lnTo>
                  <a:lnTo>
                    <a:pt x="40122" y="122794"/>
                  </a:lnTo>
                  <a:lnTo>
                    <a:pt x="48364" y="119081"/>
                  </a:lnTo>
                  <a:lnTo>
                    <a:pt x="55716" y="112776"/>
                  </a:lnTo>
                  <a:lnTo>
                    <a:pt x="62141" y="104495"/>
                  </a:lnTo>
                  <a:lnTo>
                    <a:pt x="67771" y="95044"/>
                  </a:lnTo>
                  <a:lnTo>
                    <a:pt x="72774" y="84992"/>
                  </a:lnTo>
                  <a:lnTo>
                    <a:pt x="76983" y="74655"/>
                  </a:lnTo>
                  <a:lnTo>
                    <a:pt x="79915" y="64190"/>
                  </a:lnTo>
                  <a:lnTo>
                    <a:pt x="81430" y="53742"/>
                  </a:lnTo>
                  <a:lnTo>
                    <a:pt x="82462" y="45826"/>
                  </a:lnTo>
                  <a:lnTo>
                    <a:pt x="84149" y="43584"/>
                  </a:lnTo>
                  <a:lnTo>
                    <a:pt x="86340" y="46061"/>
                  </a:lnTo>
                  <a:lnTo>
                    <a:pt x="88882" y="51608"/>
                  </a:lnTo>
                  <a:lnTo>
                    <a:pt x="91859" y="58873"/>
                  </a:lnTo>
                  <a:lnTo>
                    <a:pt x="95516" y="66814"/>
                  </a:lnTo>
                  <a:lnTo>
                    <a:pt x="99938" y="74848"/>
                  </a:lnTo>
                  <a:lnTo>
                    <a:pt x="105377" y="82415"/>
                  </a:lnTo>
                  <a:lnTo>
                    <a:pt x="112315" y="88839"/>
                  </a:lnTo>
                  <a:lnTo>
                    <a:pt x="120862" y="93871"/>
                  </a:lnTo>
                  <a:lnTo>
                    <a:pt x="130416" y="97619"/>
                  </a:lnTo>
                  <a:lnTo>
                    <a:pt x="140893" y="100717"/>
                  </a:lnTo>
                  <a:lnTo>
                    <a:pt x="154328" y="103435"/>
                  </a:lnTo>
                  <a:lnTo>
                    <a:pt x="174313" y="106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148647" y="4053471"/>
              <a:ext cx="10525" cy="410612"/>
            </a:xfrm>
            <a:custGeom>
              <a:avLst/>
              <a:gdLst/>
              <a:ahLst/>
              <a:cxnLst/>
              <a:rect l="0" t="0" r="0" b="0"/>
              <a:pathLst>
                <a:path w="10525" h="410612">
                  <a:moveTo>
                    <a:pt x="10524" y="0"/>
                  </a:moveTo>
                  <a:lnTo>
                    <a:pt x="7657" y="8869"/>
                  </a:lnTo>
                  <a:lnTo>
                    <a:pt x="5515" y="17855"/>
                  </a:lnTo>
                  <a:lnTo>
                    <a:pt x="3912" y="27855"/>
                  </a:lnTo>
                  <a:lnTo>
                    <a:pt x="2732" y="39009"/>
                  </a:lnTo>
                  <a:lnTo>
                    <a:pt x="1884" y="51469"/>
                  </a:lnTo>
                  <a:lnTo>
                    <a:pt x="1286" y="65185"/>
                  </a:lnTo>
                  <a:lnTo>
                    <a:pt x="872" y="80121"/>
                  </a:lnTo>
                  <a:lnTo>
                    <a:pt x="587" y="96347"/>
                  </a:lnTo>
                  <a:lnTo>
                    <a:pt x="393" y="113773"/>
                  </a:lnTo>
                  <a:lnTo>
                    <a:pt x="263" y="132032"/>
                  </a:lnTo>
                  <a:lnTo>
                    <a:pt x="175" y="150587"/>
                  </a:lnTo>
                  <a:lnTo>
                    <a:pt x="116" y="169103"/>
                  </a:lnTo>
                  <a:lnTo>
                    <a:pt x="76" y="187451"/>
                  </a:lnTo>
                  <a:lnTo>
                    <a:pt x="49" y="205610"/>
                  </a:lnTo>
                  <a:lnTo>
                    <a:pt x="32" y="223598"/>
                  </a:lnTo>
                  <a:lnTo>
                    <a:pt x="20" y="241289"/>
                  </a:lnTo>
                  <a:lnTo>
                    <a:pt x="12" y="258409"/>
                  </a:lnTo>
                  <a:lnTo>
                    <a:pt x="6" y="274855"/>
                  </a:lnTo>
                  <a:lnTo>
                    <a:pt x="3" y="290680"/>
                  </a:lnTo>
                  <a:lnTo>
                    <a:pt x="0" y="306002"/>
                  </a:lnTo>
                  <a:lnTo>
                    <a:pt x="3" y="320936"/>
                  </a:lnTo>
                  <a:lnTo>
                    <a:pt x="174" y="335424"/>
                  </a:lnTo>
                  <a:lnTo>
                    <a:pt x="822" y="349240"/>
                  </a:lnTo>
                  <a:lnTo>
                    <a:pt x="2071" y="362300"/>
                  </a:lnTo>
                  <a:lnTo>
                    <a:pt x="3732" y="374230"/>
                  </a:lnTo>
                  <a:lnTo>
                    <a:pt x="5558" y="385456"/>
                  </a:lnTo>
                  <a:lnTo>
                    <a:pt x="7712" y="396965"/>
                  </a:lnTo>
                  <a:lnTo>
                    <a:pt x="1052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43399" y="4432497"/>
              <a:ext cx="57550" cy="157929"/>
            </a:xfrm>
            <a:custGeom>
              <a:avLst/>
              <a:gdLst/>
              <a:ahLst/>
              <a:cxnLst/>
              <a:rect l="0" t="0" r="0" b="0"/>
              <a:pathLst>
                <a:path w="57550" h="157929">
                  <a:moveTo>
                    <a:pt x="0" y="0"/>
                  </a:moveTo>
                  <a:lnTo>
                    <a:pt x="5934" y="5868"/>
                  </a:lnTo>
                  <a:lnTo>
                    <a:pt x="12139" y="11432"/>
                  </a:lnTo>
                  <a:lnTo>
                    <a:pt x="19225" y="17240"/>
                  </a:lnTo>
                  <a:lnTo>
                    <a:pt x="26820" y="23667"/>
                  </a:lnTo>
                  <a:lnTo>
                    <a:pt x="34170" y="31294"/>
                  </a:lnTo>
                  <a:lnTo>
                    <a:pt x="40853" y="40328"/>
                  </a:lnTo>
                  <a:lnTo>
                    <a:pt x="46629" y="50655"/>
                  </a:lnTo>
                  <a:lnTo>
                    <a:pt x="51278" y="62031"/>
                  </a:lnTo>
                  <a:lnTo>
                    <a:pt x="54796" y="74191"/>
                  </a:lnTo>
                  <a:lnTo>
                    <a:pt x="57022" y="86591"/>
                  </a:lnTo>
                  <a:lnTo>
                    <a:pt x="57549" y="98449"/>
                  </a:lnTo>
                  <a:lnTo>
                    <a:pt x="56318" y="109375"/>
                  </a:lnTo>
                  <a:lnTo>
                    <a:pt x="53669" y="119244"/>
                  </a:lnTo>
                  <a:lnTo>
                    <a:pt x="49806" y="129073"/>
                  </a:lnTo>
                  <a:lnTo>
                    <a:pt x="43272" y="140840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717181" y="3853430"/>
              <a:ext cx="149382" cy="307696"/>
            </a:xfrm>
            <a:custGeom>
              <a:avLst/>
              <a:gdLst/>
              <a:ahLst/>
              <a:cxnLst/>
              <a:rect l="0" t="0" r="0" b="0"/>
              <a:pathLst>
                <a:path w="149382" h="307696">
                  <a:moveTo>
                    <a:pt x="115814" y="0"/>
                  </a:moveTo>
                  <a:lnTo>
                    <a:pt x="107079" y="5868"/>
                  </a:lnTo>
                  <a:lnTo>
                    <a:pt x="99373" y="11432"/>
                  </a:lnTo>
                  <a:lnTo>
                    <a:pt x="91971" y="17240"/>
                  </a:lnTo>
                  <a:lnTo>
                    <a:pt x="84710" y="23667"/>
                  </a:lnTo>
                  <a:lnTo>
                    <a:pt x="77532" y="31293"/>
                  </a:lnTo>
                  <a:lnTo>
                    <a:pt x="70406" y="40323"/>
                  </a:lnTo>
                  <a:lnTo>
                    <a:pt x="63315" y="50477"/>
                  </a:lnTo>
                  <a:lnTo>
                    <a:pt x="56248" y="61203"/>
                  </a:lnTo>
                  <a:lnTo>
                    <a:pt x="49202" y="72125"/>
                  </a:lnTo>
                  <a:lnTo>
                    <a:pt x="42334" y="83218"/>
                  </a:lnTo>
                  <a:lnTo>
                    <a:pt x="35949" y="94724"/>
                  </a:lnTo>
                  <a:lnTo>
                    <a:pt x="30174" y="106759"/>
                  </a:lnTo>
                  <a:lnTo>
                    <a:pt x="24974" y="119298"/>
                  </a:lnTo>
                  <a:lnTo>
                    <a:pt x="20248" y="132255"/>
                  </a:lnTo>
                  <a:lnTo>
                    <a:pt x="15887" y="145532"/>
                  </a:lnTo>
                  <a:lnTo>
                    <a:pt x="11957" y="159042"/>
                  </a:lnTo>
                  <a:lnTo>
                    <a:pt x="8689" y="172718"/>
                  </a:lnTo>
                  <a:lnTo>
                    <a:pt x="6162" y="186510"/>
                  </a:lnTo>
                  <a:lnTo>
                    <a:pt x="4463" y="200381"/>
                  </a:lnTo>
                  <a:lnTo>
                    <a:pt x="3773" y="214307"/>
                  </a:lnTo>
                  <a:lnTo>
                    <a:pt x="4093" y="228265"/>
                  </a:lnTo>
                  <a:lnTo>
                    <a:pt x="5443" y="242080"/>
                  </a:lnTo>
                  <a:lnTo>
                    <a:pt x="7945" y="255436"/>
                  </a:lnTo>
                  <a:lnTo>
                    <a:pt x="11563" y="268184"/>
                  </a:lnTo>
                  <a:lnTo>
                    <a:pt x="16449" y="279863"/>
                  </a:lnTo>
                  <a:lnTo>
                    <a:pt x="23010" y="289649"/>
                  </a:lnTo>
                  <a:lnTo>
                    <a:pt x="31314" y="297260"/>
                  </a:lnTo>
                  <a:lnTo>
                    <a:pt x="41146" y="302726"/>
                  </a:lnTo>
                  <a:lnTo>
                    <a:pt x="52186" y="306118"/>
                  </a:lnTo>
                  <a:lnTo>
                    <a:pt x="64120" y="307695"/>
                  </a:lnTo>
                  <a:lnTo>
                    <a:pt x="76369" y="307655"/>
                  </a:lnTo>
                  <a:lnTo>
                    <a:pt x="88126" y="306049"/>
                  </a:lnTo>
                  <a:lnTo>
                    <a:pt x="98983" y="303046"/>
                  </a:lnTo>
                  <a:lnTo>
                    <a:pt x="108746" y="298744"/>
                  </a:lnTo>
                  <a:lnTo>
                    <a:pt x="117239" y="293109"/>
                  </a:lnTo>
                  <a:lnTo>
                    <a:pt x="124509" y="286244"/>
                  </a:lnTo>
                  <a:lnTo>
                    <a:pt x="130747" y="278363"/>
                  </a:lnTo>
                  <a:lnTo>
                    <a:pt x="136188" y="269702"/>
                  </a:lnTo>
                  <a:lnTo>
                    <a:pt x="141032" y="260470"/>
                  </a:lnTo>
                  <a:lnTo>
                    <a:pt x="145119" y="250831"/>
                  </a:lnTo>
                  <a:lnTo>
                    <a:pt x="147961" y="240908"/>
                  </a:lnTo>
                  <a:lnTo>
                    <a:pt x="149381" y="230799"/>
                  </a:lnTo>
                  <a:lnTo>
                    <a:pt x="149181" y="220892"/>
                  </a:lnTo>
                  <a:lnTo>
                    <a:pt x="146993" y="211845"/>
                  </a:lnTo>
                  <a:lnTo>
                    <a:pt x="142809" y="203957"/>
                  </a:lnTo>
                  <a:lnTo>
                    <a:pt x="136744" y="197508"/>
                  </a:lnTo>
                  <a:lnTo>
                    <a:pt x="128862" y="192926"/>
                  </a:lnTo>
                  <a:lnTo>
                    <a:pt x="119381" y="190253"/>
                  </a:lnTo>
                  <a:lnTo>
                    <a:pt x="108780" y="189237"/>
                  </a:lnTo>
                  <a:lnTo>
                    <a:pt x="97682" y="189527"/>
                  </a:lnTo>
                  <a:lnTo>
                    <a:pt x="86482" y="190795"/>
                  </a:lnTo>
                  <a:lnTo>
                    <a:pt x="75354" y="192929"/>
                  </a:lnTo>
                  <a:lnTo>
                    <a:pt x="64349" y="196031"/>
                  </a:lnTo>
                  <a:lnTo>
                    <a:pt x="53474" y="200073"/>
                  </a:lnTo>
                  <a:lnTo>
                    <a:pt x="42969" y="204801"/>
                  </a:lnTo>
                  <a:lnTo>
                    <a:pt x="32186" y="210376"/>
                  </a:lnTo>
                  <a:lnTo>
                    <a:pt x="19056" y="21840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611896" y="4242984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21057"/>
                  </a:moveTo>
                  <a:lnTo>
                    <a:pt x="328043" y="18190"/>
                  </a:lnTo>
                  <a:lnTo>
                    <a:pt x="319056" y="16049"/>
                  </a:lnTo>
                  <a:lnTo>
                    <a:pt x="309066" y="14441"/>
                  </a:lnTo>
                  <a:lnTo>
                    <a:pt x="298258" y="13087"/>
                  </a:lnTo>
                  <a:lnTo>
                    <a:pt x="287095" y="11591"/>
                  </a:lnTo>
                  <a:lnTo>
                    <a:pt x="275880" y="9744"/>
                  </a:lnTo>
                  <a:lnTo>
                    <a:pt x="264423" y="7677"/>
                  </a:lnTo>
                  <a:lnTo>
                    <a:pt x="252142" y="5745"/>
                  </a:lnTo>
                  <a:lnTo>
                    <a:pt x="238769" y="4149"/>
                  </a:lnTo>
                  <a:lnTo>
                    <a:pt x="224349" y="2926"/>
                  </a:lnTo>
                  <a:lnTo>
                    <a:pt x="209058" y="2030"/>
                  </a:lnTo>
                  <a:lnTo>
                    <a:pt x="193105" y="1392"/>
                  </a:lnTo>
                  <a:lnTo>
                    <a:pt x="176833" y="947"/>
                  </a:lnTo>
                  <a:lnTo>
                    <a:pt x="160689" y="641"/>
                  </a:lnTo>
                  <a:lnTo>
                    <a:pt x="144905" y="432"/>
                  </a:lnTo>
                  <a:lnTo>
                    <a:pt x="129358" y="291"/>
                  </a:lnTo>
                  <a:lnTo>
                    <a:pt x="113694" y="195"/>
                  </a:lnTo>
                  <a:lnTo>
                    <a:pt x="97716" y="130"/>
                  </a:lnTo>
                  <a:lnTo>
                    <a:pt x="81568" y="88"/>
                  </a:lnTo>
                  <a:lnTo>
                    <a:pt x="63749" y="54"/>
                  </a:lnTo>
                  <a:lnTo>
                    <a:pt x="39337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21637" y="4326394"/>
              <a:ext cx="113463" cy="306145"/>
            </a:xfrm>
            <a:custGeom>
              <a:avLst/>
              <a:gdLst/>
              <a:ahLst/>
              <a:cxnLst/>
              <a:rect l="0" t="0" r="0" b="0"/>
              <a:pathLst>
                <a:path w="113463" h="306145">
                  <a:moveTo>
                    <a:pt x="90301" y="116632"/>
                  </a:moveTo>
                  <a:lnTo>
                    <a:pt x="96102" y="110630"/>
                  </a:lnTo>
                  <a:lnTo>
                    <a:pt x="101026" y="103785"/>
                  </a:lnTo>
                  <a:lnTo>
                    <a:pt x="105519" y="95397"/>
                  </a:lnTo>
                  <a:lnTo>
                    <a:pt x="109394" y="85771"/>
                  </a:lnTo>
                  <a:lnTo>
                    <a:pt x="112111" y="75456"/>
                  </a:lnTo>
                  <a:lnTo>
                    <a:pt x="113462" y="64848"/>
                  </a:lnTo>
                  <a:lnTo>
                    <a:pt x="113390" y="54150"/>
                  </a:lnTo>
                  <a:lnTo>
                    <a:pt x="111824" y="43450"/>
                  </a:lnTo>
                  <a:lnTo>
                    <a:pt x="108872" y="32791"/>
                  </a:lnTo>
                  <a:lnTo>
                    <a:pt x="104450" y="22671"/>
                  </a:lnTo>
                  <a:lnTo>
                    <a:pt x="98209" y="14006"/>
                  </a:lnTo>
                  <a:lnTo>
                    <a:pt x="90131" y="7189"/>
                  </a:lnTo>
                  <a:lnTo>
                    <a:pt x="80794" y="2443"/>
                  </a:lnTo>
                  <a:lnTo>
                    <a:pt x="71149" y="73"/>
                  </a:lnTo>
                  <a:lnTo>
                    <a:pt x="61779" y="0"/>
                  </a:lnTo>
                  <a:lnTo>
                    <a:pt x="52880" y="1865"/>
                  </a:lnTo>
                  <a:lnTo>
                    <a:pt x="44451" y="5235"/>
                  </a:lnTo>
                  <a:lnTo>
                    <a:pt x="36419" y="9719"/>
                  </a:lnTo>
                  <a:lnTo>
                    <a:pt x="28855" y="15166"/>
                  </a:lnTo>
                  <a:lnTo>
                    <a:pt x="21987" y="21645"/>
                  </a:lnTo>
                  <a:lnTo>
                    <a:pt x="15885" y="29116"/>
                  </a:lnTo>
                  <a:lnTo>
                    <a:pt x="10631" y="37590"/>
                  </a:lnTo>
                  <a:lnTo>
                    <a:pt x="6401" y="47189"/>
                  </a:lnTo>
                  <a:lnTo>
                    <a:pt x="3191" y="57867"/>
                  </a:lnTo>
                  <a:lnTo>
                    <a:pt x="1017" y="69293"/>
                  </a:lnTo>
                  <a:lnTo>
                    <a:pt x="0" y="80955"/>
                  </a:lnTo>
                  <a:lnTo>
                    <a:pt x="96" y="92533"/>
                  </a:lnTo>
                  <a:lnTo>
                    <a:pt x="1296" y="103747"/>
                  </a:lnTo>
                  <a:lnTo>
                    <a:pt x="3697" y="114276"/>
                  </a:lnTo>
                  <a:lnTo>
                    <a:pt x="7242" y="124010"/>
                  </a:lnTo>
                  <a:lnTo>
                    <a:pt x="11909" y="132528"/>
                  </a:lnTo>
                  <a:lnTo>
                    <a:pt x="17790" y="139048"/>
                  </a:lnTo>
                  <a:lnTo>
                    <a:pt x="24817" y="143315"/>
                  </a:lnTo>
                  <a:lnTo>
                    <a:pt x="32636" y="145384"/>
                  </a:lnTo>
                  <a:lnTo>
                    <a:pt x="40722" y="145344"/>
                  </a:lnTo>
                  <a:lnTo>
                    <a:pt x="48746" y="143462"/>
                  </a:lnTo>
                  <a:lnTo>
                    <a:pt x="56419" y="139947"/>
                  </a:lnTo>
                  <a:lnTo>
                    <a:pt x="63419" y="134856"/>
                  </a:lnTo>
                  <a:lnTo>
                    <a:pt x="69643" y="128363"/>
                  </a:lnTo>
                  <a:lnTo>
                    <a:pt x="75162" y="120734"/>
                  </a:lnTo>
                  <a:lnTo>
                    <a:pt x="80111" y="112245"/>
                  </a:lnTo>
                  <a:lnTo>
                    <a:pt x="84611" y="103208"/>
                  </a:lnTo>
                  <a:lnTo>
                    <a:pt x="88127" y="96616"/>
                  </a:lnTo>
                  <a:lnTo>
                    <a:pt x="90013" y="96025"/>
                  </a:lnTo>
                  <a:lnTo>
                    <a:pt x="90768" y="100353"/>
                  </a:lnTo>
                  <a:lnTo>
                    <a:pt x="90957" y="108003"/>
                  </a:lnTo>
                  <a:lnTo>
                    <a:pt x="90912" y="117838"/>
                  </a:lnTo>
                  <a:lnTo>
                    <a:pt x="90795" y="129104"/>
                  </a:lnTo>
                  <a:lnTo>
                    <a:pt x="90672" y="141310"/>
                  </a:lnTo>
                  <a:lnTo>
                    <a:pt x="90569" y="154132"/>
                  </a:lnTo>
                  <a:lnTo>
                    <a:pt x="90490" y="167365"/>
                  </a:lnTo>
                  <a:lnTo>
                    <a:pt x="90433" y="180868"/>
                  </a:lnTo>
                  <a:lnTo>
                    <a:pt x="90392" y="194550"/>
                  </a:lnTo>
                  <a:lnTo>
                    <a:pt x="90368" y="208346"/>
                  </a:lnTo>
                  <a:lnTo>
                    <a:pt x="90520" y="222054"/>
                  </a:lnTo>
                  <a:lnTo>
                    <a:pt x="91154" y="235339"/>
                  </a:lnTo>
                  <a:lnTo>
                    <a:pt x="92393" y="248044"/>
                  </a:lnTo>
                  <a:lnTo>
                    <a:pt x="94049" y="259934"/>
                  </a:lnTo>
                  <a:lnTo>
                    <a:pt x="95870" y="271871"/>
                  </a:lnTo>
                  <a:lnTo>
                    <a:pt x="98021" y="286024"/>
                  </a:lnTo>
                  <a:lnTo>
                    <a:pt x="100829" y="306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00110" y="4277377"/>
              <a:ext cx="266974" cy="183389"/>
            </a:xfrm>
            <a:custGeom>
              <a:avLst/>
              <a:gdLst/>
              <a:ahLst/>
              <a:cxnLst/>
              <a:rect l="0" t="0" r="0" b="0"/>
              <a:pathLst>
                <a:path w="266974" h="183389">
                  <a:moveTo>
                    <a:pt x="117196" y="91949"/>
                  </a:moveTo>
                  <a:lnTo>
                    <a:pt x="117129" y="77415"/>
                  </a:lnTo>
                  <a:lnTo>
                    <a:pt x="116489" y="64784"/>
                  </a:lnTo>
                  <a:lnTo>
                    <a:pt x="115182" y="52884"/>
                  </a:lnTo>
                  <a:lnTo>
                    <a:pt x="112977" y="41575"/>
                  </a:lnTo>
                  <a:lnTo>
                    <a:pt x="109363" y="31031"/>
                  </a:lnTo>
                  <a:lnTo>
                    <a:pt x="104191" y="21310"/>
                  </a:lnTo>
                  <a:lnTo>
                    <a:pt x="97617" y="12811"/>
                  </a:lnTo>
                  <a:lnTo>
                    <a:pt x="89917" y="6311"/>
                  </a:lnTo>
                  <a:lnTo>
                    <a:pt x="81374" y="2058"/>
                  </a:lnTo>
                  <a:lnTo>
                    <a:pt x="72387" y="0"/>
                  </a:lnTo>
                  <a:lnTo>
                    <a:pt x="63441" y="48"/>
                  </a:lnTo>
                  <a:lnTo>
                    <a:pt x="54801" y="1940"/>
                  </a:lnTo>
                  <a:lnTo>
                    <a:pt x="46527" y="5632"/>
                  </a:lnTo>
                  <a:lnTo>
                    <a:pt x="38583" y="11374"/>
                  </a:lnTo>
                  <a:lnTo>
                    <a:pt x="30909" y="19122"/>
                  </a:lnTo>
                  <a:lnTo>
                    <a:pt x="23601" y="28577"/>
                  </a:lnTo>
                  <a:lnTo>
                    <a:pt x="16913" y="39364"/>
                  </a:lnTo>
                  <a:lnTo>
                    <a:pt x="10938" y="51138"/>
                  </a:lnTo>
                  <a:lnTo>
                    <a:pt x="5943" y="63619"/>
                  </a:lnTo>
                  <a:lnTo>
                    <a:pt x="2418" y="76595"/>
                  </a:lnTo>
                  <a:lnTo>
                    <a:pt x="494" y="89909"/>
                  </a:lnTo>
                  <a:lnTo>
                    <a:pt x="0" y="103288"/>
                  </a:lnTo>
                  <a:lnTo>
                    <a:pt x="648" y="116351"/>
                  </a:lnTo>
                  <a:lnTo>
                    <a:pt x="2160" y="128912"/>
                  </a:lnTo>
                  <a:lnTo>
                    <a:pt x="4461" y="140805"/>
                  </a:lnTo>
                  <a:lnTo>
                    <a:pt x="7674" y="151800"/>
                  </a:lnTo>
                  <a:lnTo>
                    <a:pt x="11799" y="161850"/>
                  </a:lnTo>
                  <a:lnTo>
                    <a:pt x="16874" y="170582"/>
                  </a:lnTo>
                  <a:lnTo>
                    <a:pt x="23037" y="177244"/>
                  </a:lnTo>
                  <a:lnTo>
                    <a:pt x="30256" y="181599"/>
                  </a:lnTo>
                  <a:lnTo>
                    <a:pt x="38205" y="183388"/>
                  </a:lnTo>
                  <a:lnTo>
                    <a:pt x="46379" y="182094"/>
                  </a:lnTo>
                  <a:lnTo>
                    <a:pt x="54458" y="177739"/>
                  </a:lnTo>
                  <a:lnTo>
                    <a:pt x="61998" y="170765"/>
                  </a:lnTo>
                  <a:lnTo>
                    <a:pt x="68378" y="161742"/>
                  </a:lnTo>
                  <a:lnTo>
                    <a:pt x="73371" y="151203"/>
                  </a:lnTo>
                  <a:lnTo>
                    <a:pt x="77249" y="139743"/>
                  </a:lnTo>
                  <a:lnTo>
                    <a:pt x="80557" y="127993"/>
                  </a:lnTo>
                  <a:lnTo>
                    <a:pt x="83682" y="116388"/>
                  </a:lnTo>
                  <a:lnTo>
                    <a:pt x="86961" y="107479"/>
                  </a:lnTo>
                  <a:lnTo>
                    <a:pt x="90450" y="104417"/>
                  </a:lnTo>
                  <a:lnTo>
                    <a:pt x="94008" y="106339"/>
                  </a:lnTo>
                  <a:lnTo>
                    <a:pt x="97949" y="111545"/>
                  </a:lnTo>
                  <a:lnTo>
                    <a:pt x="102480" y="118606"/>
                  </a:lnTo>
                  <a:lnTo>
                    <a:pt x="107612" y="126425"/>
                  </a:lnTo>
                  <a:lnTo>
                    <a:pt x="113259" y="134375"/>
                  </a:lnTo>
                  <a:lnTo>
                    <a:pt x="119306" y="141550"/>
                  </a:lnTo>
                  <a:lnTo>
                    <a:pt x="125649" y="146648"/>
                  </a:lnTo>
                  <a:lnTo>
                    <a:pt x="132199" y="149151"/>
                  </a:lnTo>
                  <a:lnTo>
                    <a:pt x="138728" y="149055"/>
                  </a:lnTo>
                  <a:lnTo>
                    <a:pt x="144885" y="146494"/>
                  </a:lnTo>
                  <a:lnTo>
                    <a:pt x="150497" y="141806"/>
                  </a:lnTo>
                  <a:lnTo>
                    <a:pt x="155247" y="135273"/>
                  </a:lnTo>
                  <a:lnTo>
                    <a:pt x="158608" y="127011"/>
                  </a:lnTo>
                  <a:lnTo>
                    <a:pt x="160421" y="117344"/>
                  </a:lnTo>
                  <a:lnTo>
                    <a:pt x="160865" y="110234"/>
                  </a:lnTo>
                  <a:lnTo>
                    <a:pt x="160536" y="110116"/>
                  </a:lnTo>
                  <a:lnTo>
                    <a:pt x="160131" y="115217"/>
                  </a:lnTo>
                  <a:lnTo>
                    <a:pt x="159836" y="123571"/>
                  </a:lnTo>
                  <a:lnTo>
                    <a:pt x="159645" y="133956"/>
                  </a:lnTo>
                  <a:lnTo>
                    <a:pt x="159496" y="145553"/>
                  </a:lnTo>
                  <a:lnTo>
                    <a:pt x="158390" y="155336"/>
                  </a:lnTo>
                  <a:lnTo>
                    <a:pt x="155929" y="159248"/>
                  </a:lnTo>
                  <a:lnTo>
                    <a:pt x="153668" y="157297"/>
                  </a:lnTo>
                  <a:lnTo>
                    <a:pt x="152035" y="151101"/>
                  </a:lnTo>
                  <a:lnTo>
                    <a:pt x="150934" y="142119"/>
                  </a:lnTo>
                  <a:lnTo>
                    <a:pt x="150209" y="131350"/>
                  </a:lnTo>
                  <a:lnTo>
                    <a:pt x="149901" y="119439"/>
                  </a:lnTo>
                  <a:lnTo>
                    <a:pt x="150232" y="106792"/>
                  </a:lnTo>
                  <a:lnTo>
                    <a:pt x="151280" y="93674"/>
                  </a:lnTo>
                  <a:lnTo>
                    <a:pt x="153139" y="80412"/>
                  </a:lnTo>
                  <a:lnTo>
                    <a:pt x="155991" y="67420"/>
                  </a:lnTo>
                  <a:lnTo>
                    <a:pt x="159849" y="54913"/>
                  </a:lnTo>
                  <a:lnTo>
                    <a:pt x="164897" y="43395"/>
                  </a:lnTo>
                  <a:lnTo>
                    <a:pt x="171567" y="33715"/>
                  </a:lnTo>
                  <a:lnTo>
                    <a:pt x="179937" y="26180"/>
                  </a:lnTo>
                  <a:lnTo>
                    <a:pt x="189472" y="20934"/>
                  </a:lnTo>
                  <a:lnTo>
                    <a:pt x="199249" y="18220"/>
                  </a:lnTo>
                  <a:lnTo>
                    <a:pt x="208703" y="17918"/>
                  </a:lnTo>
                  <a:lnTo>
                    <a:pt x="217489" y="19798"/>
                  </a:lnTo>
                  <a:lnTo>
                    <a:pt x="225310" y="23709"/>
                  </a:lnTo>
                  <a:lnTo>
                    <a:pt x="232121" y="29375"/>
                  </a:lnTo>
                  <a:lnTo>
                    <a:pt x="238050" y="36599"/>
                  </a:lnTo>
                  <a:lnTo>
                    <a:pt x="243282" y="45342"/>
                  </a:lnTo>
                  <a:lnTo>
                    <a:pt x="247995" y="55439"/>
                  </a:lnTo>
                  <a:lnTo>
                    <a:pt x="252332" y="66471"/>
                  </a:lnTo>
                  <a:lnTo>
                    <a:pt x="256406" y="77868"/>
                  </a:lnTo>
                  <a:lnTo>
                    <a:pt x="260290" y="89268"/>
                  </a:lnTo>
                  <a:lnTo>
                    <a:pt x="263696" y="100458"/>
                  </a:lnTo>
                  <a:lnTo>
                    <a:pt x="266223" y="112587"/>
                  </a:lnTo>
                  <a:lnTo>
                    <a:pt x="266973" y="128949"/>
                  </a:lnTo>
                  <a:lnTo>
                    <a:pt x="264594" y="155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522018" y="4061605"/>
              <a:ext cx="104692" cy="387802"/>
            </a:xfrm>
            <a:custGeom>
              <a:avLst/>
              <a:gdLst/>
              <a:ahLst/>
              <a:cxnLst/>
              <a:rect l="0" t="0" r="0" b="0"/>
              <a:pathLst>
                <a:path w="104692" h="387802">
                  <a:moveTo>
                    <a:pt x="90085" y="339306"/>
                  </a:moveTo>
                  <a:lnTo>
                    <a:pt x="90084" y="324704"/>
                  </a:lnTo>
                  <a:lnTo>
                    <a:pt x="90084" y="311433"/>
                  </a:lnTo>
                  <a:lnTo>
                    <a:pt x="90075" y="298242"/>
                  </a:lnTo>
                  <a:lnTo>
                    <a:pt x="89731" y="285246"/>
                  </a:lnTo>
                  <a:lnTo>
                    <a:pt x="88434" y="273033"/>
                  </a:lnTo>
                  <a:lnTo>
                    <a:pt x="85919" y="261896"/>
                  </a:lnTo>
                  <a:lnTo>
                    <a:pt x="81921" y="252126"/>
                  </a:lnTo>
                  <a:lnTo>
                    <a:pt x="76032" y="244167"/>
                  </a:lnTo>
                  <a:lnTo>
                    <a:pt x="68222" y="238090"/>
                  </a:lnTo>
                  <a:lnTo>
                    <a:pt x="59080" y="234146"/>
                  </a:lnTo>
                  <a:lnTo>
                    <a:pt x="49575" y="232915"/>
                  </a:lnTo>
                  <a:lnTo>
                    <a:pt x="40306" y="234457"/>
                  </a:lnTo>
                  <a:lnTo>
                    <a:pt x="31647" y="238406"/>
                  </a:lnTo>
                  <a:lnTo>
                    <a:pt x="23912" y="244253"/>
                  </a:lnTo>
                  <a:lnTo>
                    <a:pt x="17162" y="251523"/>
                  </a:lnTo>
                  <a:lnTo>
                    <a:pt x="11445" y="260146"/>
                  </a:lnTo>
                  <a:lnTo>
                    <a:pt x="6886" y="270435"/>
                  </a:lnTo>
                  <a:lnTo>
                    <a:pt x="3450" y="282424"/>
                  </a:lnTo>
                  <a:lnTo>
                    <a:pt x="1122" y="295727"/>
                  </a:lnTo>
                  <a:lnTo>
                    <a:pt x="0" y="309727"/>
                  </a:lnTo>
                  <a:lnTo>
                    <a:pt x="26" y="323988"/>
                  </a:lnTo>
                  <a:lnTo>
                    <a:pt x="1177" y="337969"/>
                  </a:lnTo>
                  <a:lnTo>
                    <a:pt x="3545" y="350971"/>
                  </a:lnTo>
                  <a:lnTo>
                    <a:pt x="7068" y="362697"/>
                  </a:lnTo>
                  <a:lnTo>
                    <a:pt x="11722" y="372721"/>
                  </a:lnTo>
                  <a:lnTo>
                    <a:pt x="17594" y="380332"/>
                  </a:lnTo>
                  <a:lnTo>
                    <a:pt x="24615" y="385367"/>
                  </a:lnTo>
                  <a:lnTo>
                    <a:pt x="32429" y="387801"/>
                  </a:lnTo>
                  <a:lnTo>
                    <a:pt x="40512" y="387481"/>
                  </a:lnTo>
                  <a:lnTo>
                    <a:pt x="48534" y="384597"/>
                  </a:lnTo>
                  <a:lnTo>
                    <a:pt x="56207" y="379427"/>
                  </a:lnTo>
                  <a:lnTo>
                    <a:pt x="63207" y="372153"/>
                  </a:lnTo>
                  <a:lnTo>
                    <a:pt x="69431" y="363072"/>
                  </a:lnTo>
                  <a:lnTo>
                    <a:pt x="74948" y="352232"/>
                  </a:lnTo>
                  <a:lnTo>
                    <a:pt x="79896" y="339376"/>
                  </a:lnTo>
                  <a:lnTo>
                    <a:pt x="84409" y="324542"/>
                  </a:lnTo>
                  <a:lnTo>
                    <a:pt x="88443" y="308021"/>
                  </a:lnTo>
                  <a:lnTo>
                    <a:pt x="91780" y="290183"/>
                  </a:lnTo>
                  <a:lnTo>
                    <a:pt x="94365" y="271369"/>
                  </a:lnTo>
                  <a:lnTo>
                    <a:pt x="96440" y="251854"/>
                  </a:lnTo>
                  <a:lnTo>
                    <a:pt x="98449" y="231849"/>
                  </a:lnTo>
                  <a:lnTo>
                    <a:pt x="100646" y="211510"/>
                  </a:lnTo>
                  <a:lnTo>
                    <a:pt x="102783" y="191107"/>
                  </a:lnTo>
                  <a:lnTo>
                    <a:pt x="104232" y="171022"/>
                  </a:lnTo>
                  <a:lnTo>
                    <a:pt x="104691" y="151439"/>
                  </a:lnTo>
                  <a:lnTo>
                    <a:pt x="104338" y="132526"/>
                  </a:lnTo>
                  <a:lnTo>
                    <a:pt x="103636" y="114511"/>
                  </a:lnTo>
                  <a:lnTo>
                    <a:pt x="102900" y="97433"/>
                  </a:lnTo>
                  <a:lnTo>
                    <a:pt x="102102" y="81336"/>
                  </a:lnTo>
                  <a:lnTo>
                    <a:pt x="100967" y="66357"/>
                  </a:lnTo>
                  <a:lnTo>
                    <a:pt x="99355" y="52463"/>
                  </a:lnTo>
                  <a:lnTo>
                    <a:pt x="97272" y="39486"/>
                  </a:lnTo>
                  <a:lnTo>
                    <a:pt x="94796" y="27222"/>
                  </a:lnTo>
                  <a:lnTo>
                    <a:pt x="92004" y="15517"/>
                  </a:lnTo>
                  <a:lnTo>
                    <a:pt x="88512" y="5376"/>
                  </a:lnTo>
                  <a:lnTo>
                    <a:pt x="83975" y="0"/>
                  </a:lnTo>
                  <a:lnTo>
                    <a:pt x="79424" y="947"/>
                  </a:lnTo>
                  <a:lnTo>
                    <a:pt x="75960" y="6285"/>
                  </a:lnTo>
                  <a:lnTo>
                    <a:pt x="73597" y="14804"/>
                  </a:lnTo>
                  <a:lnTo>
                    <a:pt x="72036" y="26180"/>
                  </a:lnTo>
                  <a:lnTo>
                    <a:pt x="71012" y="40057"/>
                  </a:lnTo>
                  <a:lnTo>
                    <a:pt x="70338" y="55952"/>
                  </a:lnTo>
                  <a:lnTo>
                    <a:pt x="69896" y="73379"/>
                  </a:lnTo>
                  <a:lnTo>
                    <a:pt x="69604" y="91923"/>
                  </a:lnTo>
                  <a:lnTo>
                    <a:pt x="69410" y="111258"/>
                  </a:lnTo>
                  <a:lnTo>
                    <a:pt x="69282" y="131144"/>
                  </a:lnTo>
                  <a:lnTo>
                    <a:pt x="69201" y="151409"/>
                  </a:lnTo>
                  <a:lnTo>
                    <a:pt x="69318" y="171933"/>
                  </a:lnTo>
                  <a:lnTo>
                    <a:pt x="69929" y="192632"/>
                  </a:lnTo>
                  <a:lnTo>
                    <a:pt x="71153" y="213439"/>
                  </a:lnTo>
                  <a:lnTo>
                    <a:pt x="72788" y="233990"/>
                  </a:lnTo>
                  <a:lnTo>
                    <a:pt x="74426" y="253643"/>
                  </a:lnTo>
                  <a:lnTo>
                    <a:pt x="75826" y="272108"/>
                  </a:lnTo>
                  <a:lnTo>
                    <a:pt x="77118" y="289033"/>
                  </a:lnTo>
                  <a:lnTo>
                    <a:pt x="78943" y="305592"/>
                  </a:lnTo>
                  <a:lnTo>
                    <a:pt x="82578" y="324358"/>
                  </a:lnTo>
                  <a:lnTo>
                    <a:pt x="90085" y="349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956080" y="3882714"/>
              <a:ext cx="140336" cy="329698"/>
            </a:xfrm>
            <a:custGeom>
              <a:avLst/>
              <a:gdLst/>
              <a:ahLst/>
              <a:cxnLst/>
              <a:rect l="0" t="0" r="0" b="0"/>
              <a:pathLst>
                <a:path w="140336" h="329698">
                  <a:moveTo>
                    <a:pt x="140335" y="86529"/>
                  </a:moveTo>
                  <a:lnTo>
                    <a:pt x="134533" y="92464"/>
                  </a:lnTo>
                  <a:lnTo>
                    <a:pt x="129609" y="98668"/>
                  </a:lnTo>
                  <a:lnTo>
                    <a:pt x="125107" y="105764"/>
                  </a:lnTo>
                  <a:lnTo>
                    <a:pt x="120886" y="113704"/>
                  </a:lnTo>
                  <a:lnTo>
                    <a:pt x="116872" y="122352"/>
                  </a:lnTo>
                  <a:lnTo>
                    <a:pt x="113006" y="131546"/>
                  </a:lnTo>
                  <a:lnTo>
                    <a:pt x="109081" y="141145"/>
                  </a:lnTo>
                  <a:lnTo>
                    <a:pt x="104757" y="151035"/>
                  </a:lnTo>
                  <a:lnTo>
                    <a:pt x="99887" y="161132"/>
                  </a:lnTo>
                  <a:lnTo>
                    <a:pt x="94649" y="171538"/>
                  </a:lnTo>
                  <a:lnTo>
                    <a:pt x="89440" y="182516"/>
                  </a:lnTo>
                  <a:lnTo>
                    <a:pt x="84492" y="194165"/>
                  </a:lnTo>
                  <a:lnTo>
                    <a:pt x="79868" y="206429"/>
                  </a:lnTo>
                  <a:lnTo>
                    <a:pt x="75535" y="219194"/>
                  </a:lnTo>
                  <a:lnTo>
                    <a:pt x="71437" y="232333"/>
                  </a:lnTo>
                  <a:lnTo>
                    <a:pt x="67515" y="245580"/>
                  </a:lnTo>
                  <a:lnTo>
                    <a:pt x="63721" y="258547"/>
                  </a:lnTo>
                  <a:lnTo>
                    <a:pt x="60027" y="271044"/>
                  </a:lnTo>
                  <a:lnTo>
                    <a:pt x="56732" y="283062"/>
                  </a:lnTo>
                  <a:lnTo>
                    <a:pt x="54430" y="294673"/>
                  </a:lnTo>
                  <a:lnTo>
                    <a:pt x="53376" y="305944"/>
                  </a:lnTo>
                  <a:lnTo>
                    <a:pt x="53823" y="316140"/>
                  </a:lnTo>
                  <a:lnTo>
                    <a:pt x="56177" y="323793"/>
                  </a:lnTo>
                  <a:lnTo>
                    <a:pt x="60464" y="328300"/>
                  </a:lnTo>
                  <a:lnTo>
                    <a:pt x="66256" y="329697"/>
                  </a:lnTo>
                  <a:lnTo>
                    <a:pt x="72893" y="328208"/>
                  </a:lnTo>
                  <a:lnTo>
                    <a:pt x="79900" y="324280"/>
                  </a:lnTo>
                  <a:lnTo>
                    <a:pt x="86871" y="318442"/>
                  </a:lnTo>
                  <a:lnTo>
                    <a:pt x="93391" y="311186"/>
                  </a:lnTo>
                  <a:lnTo>
                    <a:pt x="99281" y="302907"/>
                  </a:lnTo>
                  <a:lnTo>
                    <a:pt x="104233" y="293743"/>
                  </a:lnTo>
                  <a:lnTo>
                    <a:pt x="107737" y="283609"/>
                  </a:lnTo>
                  <a:lnTo>
                    <a:pt x="109649" y="272531"/>
                  </a:lnTo>
                  <a:lnTo>
                    <a:pt x="110138" y="260650"/>
                  </a:lnTo>
                  <a:lnTo>
                    <a:pt x="109486" y="248143"/>
                  </a:lnTo>
                  <a:lnTo>
                    <a:pt x="107977" y="235176"/>
                  </a:lnTo>
                  <a:lnTo>
                    <a:pt x="105848" y="222044"/>
                  </a:lnTo>
                  <a:lnTo>
                    <a:pt x="103283" y="209155"/>
                  </a:lnTo>
                  <a:lnTo>
                    <a:pt x="100405" y="196713"/>
                  </a:lnTo>
                  <a:lnTo>
                    <a:pt x="96983" y="184902"/>
                  </a:lnTo>
                  <a:lnTo>
                    <a:pt x="92469" y="173963"/>
                  </a:lnTo>
                  <a:lnTo>
                    <a:pt x="86653" y="163933"/>
                  </a:lnTo>
                  <a:lnTo>
                    <a:pt x="79796" y="154536"/>
                  </a:lnTo>
                  <a:lnTo>
                    <a:pt x="72430" y="145296"/>
                  </a:lnTo>
                  <a:lnTo>
                    <a:pt x="64920" y="135930"/>
                  </a:lnTo>
                  <a:lnTo>
                    <a:pt x="57439" y="126502"/>
                  </a:lnTo>
                  <a:lnTo>
                    <a:pt x="50043" y="117317"/>
                  </a:lnTo>
                  <a:lnTo>
                    <a:pt x="42739" y="108545"/>
                  </a:lnTo>
                  <a:lnTo>
                    <a:pt x="35513" y="100197"/>
                  </a:lnTo>
                  <a:lnTo>
                    <a:pt x="28348" y="92211"/>
                  </a:lnTo>
                  <a:lnTo>
                    <a:pt x="21236" y="84498"/>
                  </a:lnTo>
                  <a:lnTo>
                    <a:pt x="14493" y="76657"/>
                  </a:lnTo>
                  <a:lnTo>
                    <a:pt x="8722" y="68014"/>
                  </a:lnTo>
                  <a:lnTo>
                    <a:pt x="4187" y="58274"/>
                  </a:lnTo>
                  <a:lnTo>
                    <a:pt x="1143" y="47799"/>
                  </a:lnTo>
                  <a:lnTo>
                    <a:pt x="0" y="37381"/>
                  </a:lnTo>
                  <a:lnTo>
                    <a:pt x="798" y="27498"/>
                  </a:lnTo>
                  <a:lnTo>
                    <a:pt x="3607" y="18592"/>
                  </a:lnTo>
                  <a:lnTo>
                    <a:pt x="8682" y="11223"/>
                  </a:lnTo>
                  <a:lnTo>
                    <a:pt x="15942" y="5543"/>
                  </a:lnTo>
                  <a:lnTo>
                    <a:pt x="24882" y="1697"/>
                  </a:lnTo>
                  <a:lnTo>
                    <a:pt x="34784" y="0"/>
                  </a:lnTo>
                  <a:lnTo>
                    <a:pt x="45137" y="410"/>
                  </a:lnTo>
                  <a:lnTo>
                    <a:pt x="55509" y="2616"/>
                  </a:lnTo>
                  <a:lnTo>
                    <a:pt x="65465" y="6221"/>
                  </a:lnTo>
                  <a:lnTo>
                    <a:pt x="74823" y="10863"/>
                  </a:lnTo>
                  <a:lnTo>
                    <a:pt x="83597" y="16246"/>
                  </a:lnTo>
                  <a:lnTo>
                    <a:pt x="91885" y="22150"/>
                  </a:lnTo>
                  <a:lnTo>
                    <a:pt x="99789" y="28423"/>
                  </a:lnTo>
                  <a:lnTo>
                    <a:pt x="107083" y="35279"/>
                  </a:lnTo>
                  <a:lnTo>
                    <a:pt x="113232" y="43251"/>
                  </a:lnTo>
                  <a:lnTo>
                    <a:pt x="118033" y="52551"/>
                  </a:lnTo>
                  <a:lnTo>
                    <a:pt x="121596" y="63240"/>
                  </a:lnTo>
                  <a:lnTo>
                    <a:pt x="124153" y="75398"/>
                  </a:lnTo>
                  <a:lnTo>
                    <a:pt x="125949" y="88890"/>
                  </a:lnTo>
                  <a:lnTo>
                    <a:pt x="127194" y="102716"/>
                  </a:lnTo>
                  <a:lnTo>
                    <a:pt x="128180" y="116467"/>
                  </a:lnTo>
                  <a:lnTo>
                    <a:pt x="129002" y="131346"/>
                  </a:lnTo>
                  <a:lnTo>
                    <a:pt x="129806" y="149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843730" y="4285098"/>
              <a:ext cx="336913" cy="21059"/>
            </a:xfrm>
            <a:custGeom>
              <a:avLst/>
              <a:gdLst/>
              <a:ahLst/>
              <a:cxnLst/>
              <a:rect l="0" t="0" r="0" b="0"/>
              <a:pathLst>
                <a:path w="336913" h="21059">
                  <a:moveTo>
                    <a:pt x="336912" y="21057"/>
                  </a:moveTo>
                  <a:lnTo>
                    <a:pt x="325176" y="21058"/>
                  </a:lnTo>
                  <a:lnTo>
                    <a:pt x="314048" y="21058"/>
                  </a:lnTo>
                  <a:lnTo>
                    <a:pt x="302450" y="21058"/>
                  </a:lnTo>
                  <a:lnTo>
                    <a:pt x="290289" y="21058"/>
                  </a:lnTo>
                  <a:lnTo>
                    <a:pt x="277629" y="21058"/>
                  </a:lnTo>
                  <a:lnTo>
                    <a:pt x="264573" y="21053"/>
                  </a:lnTo>
                  <a:lnTo>
                    <a:pt x="251220" y="20880"/>
                  </a:lnTo>
                  <a:lnTo>
                    <a:pt x="237656" y="20231"/>
                  </a:lnTo>
                  <a:lnTo>
                    <a:pt x="223935" y="18983"/>
                  </a:lnTo>
                  <a:lnTo>
                    <a:pt x="209944" y="17330"/>
                  </a:lnTo>
                  <a:lnTo>
                    <a:pt x="195405" y="15682"/>
                  </a:lnTo>
                  <a:lnTo>
                    <a:pt x="180218" y="14275"/>
                  </a:lnTo>
                  <a:lnTo>
                    <a:pt x="164595" y="13009"/>
                  </a:lnTo>
                  <a:lnTo>
                    <a:pt x="148953" y="11552"/>
                  </a:lnTo>
                  <a:lnTo>
                    <a:pt x="133538" y="9725"/>
                  </a:lnTo>
                  <a:lnTo>
                    <a:pt x="118254" y="7668"/>
                  </a:lnTo>
                  <a:lnTo>
                    <a:pt x="102774" y="5740"/>
                  </a:lnTo>
                  <a:lnTo>
                    <a:pt x="86927" y="4146"/>
                  </a:lnTo>
                  <a:lnTo>
                    <a:pt x="71066" y="2921"/>
                  </a:lnTo>
                  <a:lnTo>
                    <a:pt x="54217" y="1891"/>
                  </a:lnTo>
                  <a:lnTo>
                    <a:pt x="32660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917430" y="4411440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6" y="27850"/>
                  </a:lnTo>
                  <a:lnTo>
                    <a:pt x="13264" y="38831"/>
                  </a:lnTo>
                  <a:lnTo>
                    <a:pt x="12416" y="50643"/>
                  </a:lnTo>
                  <a:lnTo>
                    <a:pt x="11817" y="63101"/>
                  </a:lnTo>
                  <a:lnTo>
                    <a:pt x="11404" y="76038"/>
                  </a:lnTo>
                  <a:lnTo>
                    <a:pt x="11120" y="89320"/>
                  </a:lnTo>
                  <a:lnTo>
                    <a:pt x="10922" y="102837"/>
                  </a:lnTo>
                  <a:lnTo>
                    <a:pt x="10617" y="116353"/>
                  </a:lnTo>
                  <a:lnTo>
                    <a:pt x="9882" y="129506"/>
                  </a:lnTo>
                  <a:lnTo>
                    <a:pt x="8574" y="142127"/>
                  </a:lnTo>
                  <a:lnTo>
                    <a:pt x="6873" y="154158"/>
                  </a:lnTo>
                  <a:lnTo>
                    <a:pt x="5015" y="166951"/>
                  </a:lnTo>
                  <a:lnTo>
                    <a:pt x="2836" y="18386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968549" y="4399896"/>
              <a:ext cx="233152" cy="251769"/>
            </a:xfrm>
            <a:custGeom>
              <a:avLst/>
              <a:gdLst/>
              <a:ahLst/>
              <a:cxnLst/>
              <a:rect l="0" t="0" r="0" b="0"/>
              <a:pathLst>
                <a:path w="233152" h="251769">
                  <a:moveTo>
                    <a:pt x="12052" y="11544"/>
                  </a:moveTo>
                  <a:lnTo>
                    <a:pt x="17985" y="5877"/>
                  </a:lnTo>
                  <a:lnTo>
                    <a:pt x="24191" y="2234"/>
                  </a:lnTo>
                  <a:lnTo>
                    <a:pt x="31282" y="329"/>
                  </a:lnTo>
                  <a:lnTo>
                    <a:pt x="39049" y="0"/>
                  </a:lnTo>
                  <a:lnTo>
                    <a:pt x="47047" y="1267"/>
                  </a:lnTo>
                  <a:lnTo>
                    <a:pt x="54985" y="3997"/>
                  </a:lnTo>
                  <a:lnTo>
                    <a:pt x="62586" y="8090"/>
                  </a:lnTo>
                  <a:lnTo>
                    <a:pt x="69530" y="13574"/>
                  </a:lnTo>
                  <a:lnTo>
                    <a:pt x="75715" y="20336"/>
                  </a:lnTo>
                  <a:lnTo>
                    <a:pt x="81204" y="28315"/>
                  </a:lnTo>
                  <a:lnTo>
                    <a:pt x="86132" y="37573"/>
                  </a:lnTo>
                  <a:lnTo>
                    <a:pt x="90632" y="48022"/>
                  </a:lnTo>
                  <a:lnTo>
                    <a:pt x="94657" y="59463"/>
                  </a:lnTo>
                  <a:lnTo>
                    <a:pt x="97988" y="71667"/>
                  </a:lnTo>
                  <a:lnTo>
                    <a:pt x="100563" y="84436"/>
                  </a:lnTo>
                  <a:lnTo>
                    <a:pt x="102464" y="97772"/>
                  </a:lnTo>
                  <a:lnTo>
                    <a:pt x="103822" y="111863"/>
                  </a:lnTo>
                  <a:lnTo>
                    <a:pt x="104769" y="126742"/>
                  </a:lnTo>
                  <a:lnTo>
                    <a:pt x="105251" y="141988"/>
                  </a:lnTo>
                  <a:lnTo>
                    <a:pt x="105053" y="156843"/>
                  </a:lnTo>
                  <a:lnTo>
                    <a:pt x="104100" y="170904"/>
                  </a:lnTo>
                  <a:lnTo>
                    <a:pt x="102307" y="183954"/>
                  </a:lnTo>
                  <a:lnTo>
                    <a:pt x="99501" y="195800"/>
                  </a:lnTo>
                  <a:lnTo>
                    <a:pt x="95685" y="206470"/>
                  </a:lnTo>
                  <a:lnTo>
                    <a:pt x="91003" y="216145"/>
                  </a:lnTo>
                  <a:lnTo>
                    <a:pt x="85643" y="225045"/>
                  </a:lnTo>
                  <a:lnTo>
                    <a:pt x="79772" y="233359"/>
                  </a:lnTo>
                  <a:lnTo>
                    <a:pt x="73203" y="240760"/>
                  </a:lnTo>
                  <a:lnTo>
                    <a:pt x="65431" y="246447"/>
                  </a:lnTo>
                  <a:lnTo>
                    <a:pt x="56283" y="250117"/>
                  </a:lnTo>
                  <a:lnTo>
                    <a:pt x="46206" y="251768"/>
                  </a:lnTo>
                  <a:lnTo>
                    <a:pt x="36058" y="251437"/>
                  </a:lnTo>
                  <a:lnTo>
                    <a:pt x="26356" y="249352"/>
                  </a:lnTo>
                  <a:lnTo>
                    <a:pt x="17571" y="245529"/>
                  </a:lnTo>
                  <a:lnTo>
                    <a:pt x="10283" y="239699"/>
                  </a:lnTo>
                  <a:lnTo>
                    <a:pt x="4661" y="231899"/>
                  </a:lnTo>
                  <a:lnTo>
                    <a:pt x="1025" y="222750"/>
                  </a:lnTo>
                  <a:lnTo>
                    <a:pt x="0" y="213234"/>
                  </a:lnTo>
                  <a:lnTo>
                    <a:pt x="1690" y="203958"/>
                  </a:lnTo>
                  <a:lnTo>
                    <a:pt x="6076" y="195462"/>
                  </a:lnTo>
                  <a:lnTo>
                    <a:pt x="13281" y="188368"/>
                  </a:lnTo>
                  <a:lnTo>
                    <a:pt x="23081" y="182866"/>
                  </a:lnTo>
                  <a:lnTo>
                    <a:pt x="34692" y="178971"/>
                  </a:lnTo>
                  <a:lnTo>
                    <a:pt x="46999" y="176707"/>
                  </a:lnTo>
                  <a:lnTo>
                    <a:pt x="59298" y="175925"/>
                  </a:lnTo>
                  <a:lnTo>
                    <a:pt x="71145" y="176514"/>
                  </a:lnTo>
                  <a:lnTo>
                    <a:pt x="82173" y="178495"/>
                  </a:lnTo>
                  <a:lnTo>
                    <a:pt x="92296" y="181751"/>
                  </a:lnTo>
                  <a:lnTo>
                    <a:pt x="101771" y="186053"/>
                  </a:lnTo>
                  <a:lnTo>
                    <a:pt x="111070" y="191156"/>
                  </a:lnTo>
                  <a:lnTo>
                    <a:pt x="120484" y="196842"/>
                  </a:lnTo>
                  <a:lnTo>
                    <a:pt x="130116" y="202776"/>
                  </a:lnTo>
                  <a:lnTo>
                    <a:pt x="139970" y="208527"/>
                  </a:lnTo>
                  <a:lnTo>
                    <a:pt x="150015" y="213869"/>
                  </a:lnTo>
                  <a:lnTo>
                    <a:pt x="160372" y="218606"/>
                  </a:lnTo>
                  <a:lnTo>
                    <a:pt x="171310" y="222491"/>
                  </a:lnTo>
                  <a:lnTo>
                    <a:pt x="182909" y="225473"/>
                  </a:lnTo>
                  <a:lnTo>
                    <a:pt x="194505" y="227668"/>
                  </a:lnTo>
                  <a:lnTo>
                    <a:pt x="205919" y="229469"/>
                  </a:lnTo>
                  <a:lnTo>
                    <a:pt x="218155" y="231037"/>
                  </a:lnTo>
                  <a:lnTo>
                    <a:pt x="233151" y="23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468576" y="4327391"/>
              <a:ext cx="354305" cy="240418"/>
            </a:xfrm>
            <a:custGeom>
              <a:avLst/>
              <a:gdLst/>
              <a:ahLst/>
              <a:cxnLst/>
              <a:rect l="0" t="0" r="0" b="0"/>
              <a:pathLst>
                <a:path w="354305" h="240418">
                  <a:moveTo>
                    <a:pt x="112149" y="136691"/>
                  </a:moveTo>
                  <a:lnTo>
                    <a:pt x="117882" y="127823"/>
                  </a:lnTo>
                  <a:lnTo>
                    <a:pt x="122167" y="118836"/>
                  </a:lnTo>
                  <a:lnTo>
                    <a:pt x="125368" y="108845"/>
                  </a:lnTo>
                  <a:lnTo>
                    <a:pt x="127556" y="98038"/>
                  </a:lnTo>
                  <a:lnTo>
                    <a:pt x="128604" y="86875"/>
                  </a:lnTo>
                  <a:lnTo>
                    <a:pt x="128538" y="75669"/>
                  </a:lnTo>
                  <a:lnTo>
                    <a:pt x="127195" y="64557"/>
                  </a:lnTo>
                  <a:lnTo>
                    <a:pt x="124170" y="53573"/>
                  </a:lnTo>
                  <a:lnTo>
                    <a:pt x="119394" y="42717"/>
                  </a:lnTo>
                  <a:lnTo>
                    <a:pt x="113087" y="32292"/>
                  </a:lnTo>
                  <a:lnTo>
                    <a:pt x="105566" y="22891"/>
                  </a:lnTo>
                  <a:lnTo>
                    <a:pt x="97138" y="14762"/>
                  </a:lnTo>
                  <a:lnTo>
                    <a:pt x="88059" y="8150"/>
                  </a:lnTo>
                  <a:lnTo>
                    <a:pt x="78518" y="3457"/>
                  </a:lnTo>
                  <a:lnTo>
                    <a:pt x="68669" y="720"/>
                  </a:lnTo>
                  <a:lnTo>
                    <a:pt x="58939" y="0"/>
                  </a:lnTo>
                  <a:lnTo>
                    <a:pt x="50012" y="1554"/>
                  </a:lnTo>
                  <a:lnTo>
                    <a:pt x="42195" y="5301"/>
                  </a:lnTo>
                  <a:lnTo>
                    <a:pt x="35455" y="10899"/>
                  </a:lnTo>
                  <a:lnTo>
                    <a:pt x="29611" y="17936"/>
                  </a:lnTo>
                  <a:lnTo>
                    <a:pt x="24455" y="26039"/>
                  </a:lnTo>
                  <a:lnTo>
                    <a:pt x="19805" y="35071"/>
                  </a:lnTo>
                  <a:lnTo>
                    <a:pt x="15513" y="45109"/>
                  </a:lnTo>
                  <a:lnTo>
                    <a:pt x="11476" y="56125"/>
                  </a:lnTo>
                  <a:lnTo>
                    <a:pt x="7777" y="68132"/>
                  </a:lnTo>
                  <a:lnTo>
                    <a:pt x="4673" y="81255"/>
                  </a:lnTo>
                  <a:lnTo>
                    <a:pt x="2258" y="95454"/>
                  </a:lnTo>
                  <a:lnTo>
                    <a:pt x="638" y="110396"/>
                  </a:lnTo>
                  <a:lnTo>
                    <a:pt x="0" y="125572"/>
                  </a:lnTo>
                  <a:lnTo>
                    <a:pt x="355" y="140658"/>
                  </a:lnTo>
                  <a:lnTo>
                    <a:pt x="1731" y="155211"/>
                  </a:lnTo>
                  <a:lnTo>
                    <a:pt x="4248" y="168603"/>
                  </a:lnTo>
                  <a:lnTo>
                    <a:pt x="7867" y="180607"/>
                  </a:lnTo>
                  <a:lnTo>
                    <a:pt x="12415" y="191328"/>
                  </a:lnTo>
                  <a:lnTo>
                    <a:pt x="17685" y="201006"/>
                  </a:lnTo>
                  <a:lnTo>
                    <a:pt x="23495" y="209883"/>
                  </a:lnTo>
                  <a:lnTo>
                    <a:pt x="30023" y="217848"/>
                  </a:lnTo>
                  <a:lnTo>
                    <a:pt x="37769" y="224453"/>
                  </a:lnTo>
                  <a:lnTo>
                    <a:pt x="46899" y="229548"/>
                  </a:lnTo>
                  <a:lnTo>
                    <a:pt x="56963" y="232630"/>
                  </a:lnTo>
                  <a:lnTo>
                    <a:pt x="67102" y="232736"/>
                  </a:lnTo>
                  <a:lnTo>
                    <a:pt x="76805" y="229614"/>
                  </a:lnTo>
                  <a:lnTo>
                    <a:pt x="85758" y="223617"/>
                  </a:lnTo>
                  <a:lnTo>
                    <a:pt x="93692" y="215323"/>
                  </a:lnTo>
                  <a:lnTo>
                    <a:pt x="100574" y="205305"/>
                  </a:lnTo>
                  <a:lnTo>
                    <a:pt x="106381" y="194041"/>
                  </a:lnTo>
                  <a:lnTo>
                    <a:pt x="110999" y="181899"/>
                  </a:lnTo>
                  <a:lnTo>
                    <a:pt x="114480" y="169148"/>
                  </a:lnTo>
                  <a:lnTo>
                    <a:pt x="117008" y="155978"/>
                  </a:lnTo>
                  <a:lnTo>
                    <a:pt x="118796" y="142525"/>
                  </a:lnTo>
                  <a:lnTo>
                    <a:pt x="120047" y="128974"/>
                  </a:lnTo>
                  <a:lnTo>
                    <a:pt x="121132" y="118686"/>
                  </a:lnTo>
                  <a:lnTo>
                    <a:pt x="122470" y="115555"/>
                  </a:lnTo>
                  <a:lnTo>
                    <a:pt x="124162" y="117871"/>
                  </a:lnTo>
                  <a:lnTo>
                    <a:pt x="126242" y="123506"/>
                  </a:lnTo>
                  <a:lnTo>
                    <a:pt x="128682" y="131088"/>
                  </a:lnTo>
                  <a:lnTo>
                    <a:pt x="131423" y="139810"/>
                  </a:lnTo>
                  <a:lnTo>
                    <a:pt x="134560" y="149045"/>
                  </a:lnTo>
                  <a:lnTo>
                    <a:pt x="138340" y="158219"/>
                  </a:lnTo>
                  <a:lnTo>
                    <a:pt x="142853" y="167029"/>
                  </a:lnTo>
                  <a:lnTo>
                    <a:pt x="148357" y="174922"/>
                  </a:lnTo>
                  <a:lnTo>
                    <a:pt x="155341" y="181020"/>
                  </a:lnTo>
                  <a:lnTo>
                    <a:pt x="163919" y="184995"/>
                  </a:lnTo>
                  <a:lnTo>
                    <a:pt x="173425" y="186529"/>
                  </a:lnTo>
                  <a:lnTo>
                    <a:pt x="182650" y="185065"/>
                  </a:lnTo>
                  <a:lnTo>
                    <a:pt x="190922" y="180601"/>
                  </a:lnTo>
                  <a:lnTo>
                    <a:pt x="198099" y="173724"/>
                  </a:lnTo>
                  <a:lnTo>
                    <a:pt x="204301" y="165298"/>
                  </a:lnTo>
                  <a:lnTo>
                    <a:pt x="209756" y="156019"/>
                  </a:lnTo>
                  <a:lnTo>
                    <a:pt x="215595" y="147864"/>
                  </a:lnTo>
                  <a:lnTo>
                    <a:pt x="222521" y="143804"/>
                  </a:lnTo>
                  <a:lnTo>
                    <a:pt x="229158" y="144725"/>
                  </a:lnTo>
                  <a:lnTo>
                    <a:pt x="234672" y="150105"/>
                  </a:lnTo>
                  <a:lnTo>
                    <a:pt x="238909" y="159003"/>
                  </a:lnTo>
                  <a:lnTo>
                    <a:pt x="242182" y="170185"/>
                  </a:lnTo>
                  <a:lnTo>
                    <a:pt x="245034" y="182296"/>
                  </a:lnTo>
                  <a:lnTo>
                    <a:pt x="247826" y="194513"/>
                  </a:lnTo>
                  <a:lnTo>
                    <a:pt x="250709" y="206497"/>
                  </a:lnTo>
                  <a:lnTo>
                    <a:pt x="253728" y="218161"/>
                  </a:lnTo>
                  <a:lnTo>
                    <a:pt x="256849" y="229457"/>
                  </a:lnTo>
                  <a:lnTo>
                    <a:pt x="259168" y="237897"/>
                  </a:lnTo>
                  <a:lnTo>
                    <a:pt x="259621" y="240417"/>
                  </a:lnTo>
                  <a:lnTo>
                    <a:pt x="258625" y="238159"/>
                  </a:lnTo>
                  <a:lnTo>
                    <a:pt x="256869" y="232637"/>
                  </a:lnTo>
                  <a:lnTo>
                    <a:pt x="255012" y="224718"/>
                  </a:lnTo>
                  <a:lnTo>
                    <a:pt x="253393" y="215007"/>
                  </a:lnTo>
                  <a:lnTo>
                    <a:pt x="251952" y="203982"/>
                  </a:lnTo>
                  <a:lnTo>
                    <a:pt x="250363" y="192017"/>
                  </a:lnTo>
                  <a:lnTo>
                    <a:pt x="248437" y="179388"/>
                  </a:lnTo>
                  <a:lnTo>
                    <a:pt x="246310" y="166137"/>
                  </a:lnTo>
                  <a:lnTo>
                    <a:pt x="244334" y="152097"/>
                  </a:lnTo>
                  <a:lnTo>
                    <a:pt x="242710" y="137250"/>
                  </a:lnTo>
                  <a:lnTo>
                    <a:pt x="241638" y="122024"/>
                  </a:lnTo>
                  <a:lnTo>
                    <a:pt x="241376" y="107182"/>
                  </a:lnTo>
                  <a:lnTo>
                    <a:pt x="241987" y="93129"/>
                  </a:lnTo>
                  <a:lnTo>
                    <a:pt x="243534" y="80084"/>
                  </a:lnTo>
                  <a:lnTo>
                    <a:pt x="246168" y="68242"/>
                  </a:lnTo>
                  <a:lnTo>
                    <a:pt x="249870" y="57578"/>
                  </a:lnTo>
                  <a:lnTo>
                    <a:pt x="254642" y="48079"/>
                  </a:lnTo>
                  <a:lnTo>
                    <a:pt x="260595" y="39828"/>
                  </a:lnTo>
                  <a:lnTo>
                    <a:pt x="267678" y="32757"/>
                  </a:lnTo>
                  <a:lnTo>
                    <a:pt x="275873" y="26838"/>
                  </a:lnTo>
                  <a:lnTo>
                    <a:pt x="285278" y="22151"/>
                  </a:lnTo>
                  <a:lnTo>
                    <a:pt x="295813" y="18626"/>
                  </a:lnTo>
                  <a:lnTo>
                    <a:pt x="306874" y="16065"/>
                  </a:lnTo>
                  <a:lnTo>
                    <a:pt x="318607" y="13978"/>
                  </a:lnTo>
                  <a:lnTo>
                    <a:pt x="333158" y="12178"/>
                  </a:lnTo>
                  <a:lnTo>
                    <a:pt x="354304" y="10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816831" y="4378883"/>
              <a:ext cx="248206" cy="230674"/>
            </a:xfrm>
            <a:custGeom>
              <a:avLst/>
              <a:gdLst/>
              <a:ahLst/>
              <a:cxnLst/>
              <a:rect l="0" t="0" r="0" b="0"/>
              <a:pathLst>
                <a:path w="248206" h="230674">
                  <a:moveTo>
                    <a:pt x="27107" y="74671"/>
                  </a:moveTo>
                  <a:lnTo>
                    <a:pt x="33041" y="80472"/>
                  </a:lnTo>
                  <a:lnTo>
                    <a:pt x="39246" y="85396"/>
                  </a:lnTo>
                  <a:lnTo>
                    <a:pt x="46346" y="89894"/>
                  </a:lnTo>
                  <a:lnTo>
                    <a:pt x="54460" y="93942"/>
                  </a:lnTo>
                  <a:lnTo>
                    <a:pt x="63754" y="97307"/>
                  </a:lnTo>
                  <a:lnTo>
                    <a:pt x="74192" y="99906"/>
                  </a:lnTo>
                  <a:lnTo>
                    <a:pt x="85272" y="101487"/>
                  </a:lnTo>
                  <a:lnTo>
                    <a:pt x="96162" y="101570"/>
                  </a:lnTo>
                  <a:lnTo>
                    <a:pt x="106399" y="100025"/>
                  </a:lnTo>
                  <a:lnTo>
                    <a:pt x="115727" y="96868"/>
                  </a:lnTo>
                  <a:lnTo>
                    <a:pt x="123920" y="92083"/>
                  </a:lnTo>
                  <a:lnTo>
                    <a:pt x="130975" y="85827"/>
                  </a:lnTo>
                  <a:lnTo>
                    <a:pt x="136728" y="78375"/>
                  </a:lnTo>
                  <a:lnTo>
                    <a:pt x="140779" y="70010"/>
                  </a:lnTo>
                  <a:lnTo>
                    <a:pt x="143057" y="60985"/>
                  </a:lnTo>
                  <a:lnTo>
                    <a:pt x="143624" y="51657"/>
                  </a:lnTo>
                  <a:lnTo>
                    <a:pt x="142491" y="42475"/>
                  </a:lnTo>
                  <a:lnTo>
                    <a:pt x="139838" y="33677"/>
                  </a:lnTo>
                  <a:lnTo>
                    <a:pt x="135786" y="25465"/>
                  </a:lnTo>
                  <a:lnTo>
                    <a:pt x="130327" y="18095"/>
                  </a:lnTo>
                  <a:lnTo>
                    <a:pt x="123578" y="11628"/>
                  </a:lnTo>
                  <a:lnTo>
                    <a:pt x="115607" y="6285"/>
                  </a:lnTo>
                  <a:lnTo>
                    <a:pt x="106355" y="2518"/>
                  </a:lnTo>
                  <a:lnTo>
                    <a:pt x="95917" y="434"/>
                  </a:lnTo>
                  <a:lnTo>
                    <a:pt x="84824" y="0"/>
                  </a:lnTo>
                  <a:lnTo>
                    <a:pt x="73918" y="1220"/>
                  </a:lnTo>
                  <a:lnTo>
                    <a:pt x="63661" y="3938"/>
                  </a:lnTo>
                  <a:lnTo>
                    <a:pt x="54150" y="8201"/>
                  </a:lnTo>
                  <a:lnTo>
                    <a:pt x="45299" y="14336"/>
                  </a:lnTo>
                  <a:lnTo>
                    <a:pt x="36982" y="22347"/>
                  </a:lnTo>
                  <a:lnTo>
                    <a:pt x="29225" y="31810"/>
                  </a:lnTo>
                  <a:lnTo>
                    <a:pt x="22227" y="42070"/>
                  </a:lnTo>
                  <a:lnTo>
                    <a:pt x="16037" y="52677"/>
                  </a:lnTo>
                  <a:lnTo>
                    <a:pt x="10727" y="63559"/>
                  </a:lnTo>
                  <a:lnTo>
                    <a:pt x="6457" y="74924"/>
                  </a:lnTo>
                  <a:lnTo>
                    <a:pt x="3221" y="86860"/>
                  </a:lnTo>
                  <a:lnTo>
                    <a:pt x="1029" y="99163"/>
                  </a:lnTo>
                  <a:lnTo>
                    <a:pt x="0" y="111430"/>
                  </a:lnTo>
                  <a:lnTo>
                    <a:pt x="85" y="123425"/>
                  </a:lnTo>
                  <a:lnTo>
                    <a:pt x="1106" y="135090"/>
                  </a:lnTo>
                  <a:lnTo>
                    <a:pt x="2854" y="146457"/>
                  </a:lnTo>
                  <a:lnTo>
                    <a:pt x="5142" y="157580"/>
                  </a:lnTo>
                  <a:lnTo>
                    <a:pt x="7983" y="168355"/>
                  </a:lnTo>
                  <a:lnTo>
                    <a:pt x="11568" y="178524"/>
                  </a:lnTo>
                  <a:lnTo>
                    <a:pt x="15946" y="187992"/>
                  </a:lnTo>
                  <a:lnTo>
                    <a:pt x="21193" y="196656"/>
                  </a:lnTo>
                  <a:lnTo>
                    <a:pt x="27471" y="204331"/>
                  </a:lnTo>
                  <a:lnTo>
                    <a:pt x="34775" y="211006"/>
                  </a:lnTo>
                  <a:lnTo>
                    <a:pt x="43123" y="216659"/>
                  </a:lnTo>
                  <a:lnTo>
                    <a:pt x="52629" y="221166"/>
                  </a:lnTo>
                  <a:lnTo>
                    <a:pt x="63246" y="224569"/>
                  </a:lnTo>
                  <a:lnTo>
                    <a:pt x="74799" y="227042"/>
                  </a:lnTo>
                  <a:lnTo>
                    <a:pt x="87078" y="228794"/>
                  </a:lnTo>
                  <a:lnTo>
                    <a:pt x="99897" y="230008"/>
                  </a:lnTo>
                  <a:lnTo>
                    <a:pt x="113267" y="230673"/>
                  </a:lnTo>
                  <a:lnTo>
                    <a:pt x="127380" y="230595"/>
                  </a:lnTo>
                  <a:lnTo>
                    <a:pt x="142278" y="229733"/>
                  </a:lnTo>
                  <a:lnTo>
                    <a:pt x="157708" y="228341"/>
                  </a:lnTo>
                  <a:lnTo>
                    <a:pt x="173218" y="226869"/>
                  </a:lnTo>
                  <a:lnTo>
                    <a:pt x="188523" y="225583"/>
                  </a:lnTo>
                  <a:lnTo>
                    <a:pt x="202933" y="224567"/>
                  </a:lnTo>
                  <a:lnTo>
                    <a:pt x="216700" y="223700"/>
                  </a:lnTo>
                  <a:lnTo>
                    <a:pt x="231026" y="222912"/>
                  </a:lnTo>
                  <a:lnTo>
                    <a:pt x="248205" y="222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5500330" y="5011565"/>
            <a:ext cx="1227381" cy="621646"/>
            <a:chOff x="5500330" y="5011565"/>
            <a:chExt cx="1227381" cy="621646"/>
          </a:xfrm>
        </p:grpSpPr>
        <p:sp>
          <p:nvSpPr>
            <p:cNvPr id="155" name="Freeform 154"/>
            <p:cNvSpPr/>
            <p:nvPr/>
          </p:nvSpPr>
          <p:spPr>
            <a:xfrm>
              <a:off x="5500330" y="5088295"/>
              <a:ext cx="145486" cy="258081"/>
            </a:xfrm>
            <a:custGeom>
              <a:avLst/>
              <a:gdLst/>
              <a:ahLst/>
              <a:cxnLst/>
              <a:rect l="0" t="0" r="0" b="0"/>
              <a:pathLst>
                <a:path w="145486" h="258081">
                  <a:moveTo>
                    <a:pt x="27131" y="112782"/>
                  </a:moveTo>
                  <a:lnTo>
                    <a:pt x="35999" y="109849"/>
                  </a:lnTo>
                  <a:lnTo>
                    <a:pt x="44986" y="107067"/>
                  </a:lnTo>
                  <a:lnTo>
                    <a:pt x="54977" y="104162"/>
                  </a:lnTo>
                  <a:lnTo>
                    <a:pt x="65784" y="100949"/>
                  </a:lnTo>
                  <a:lnTo>
                    <a:pt x="76948" y="97136"/>
                  </a:lnTo>
                  <a:lnTo>
                    <a:pt x="88149" y="92618"/>
                  </a:lnTo>
                  <a:lnTo>
                    <a:pt x="99087" y="87455"/>
                  </a:lnTo>
                  <a:lnTo>
                    <a:pt x="109424" y="81767"/>
                  </a:lnTo>
                  <a:lnTo>
                    <a:pt x="119027" y="75673"/>
                  </a:lnTo>
                  <a:lnTo>
                    <a:pt x="127626" y="68954"/>
                  </a:lnTo>
                  <a:lnTo>
                    <a:pt x="134730" y="61081"/>
                  </a:lnTo>
                  <a:lnTo>
                    <a:pt x="140204" y="51865"/>
                  </a:lnTo>
                  <a:lnTo>
                    <a:pt x="143897" y="41743"/>
                  </a:lnTo>
                  <a:lnTo>
                    <a:pt x="145485" y="31564"/>
                  </a:lnTo>
                  <a:lnTo>
                    <a:pt x="144985" y="21845"/>
                  </a:lnTo>
                  <a:lnTo>
                    <a:pt x="142208" y="13221"/>
                  </a:lnTo>
                  <a:lnTo>
                    <a:pt x="136622" y="6572"/>
                  </a:lnTo>
                  <a:lnTo>
                    <a:pt x="128206" y="2188"/>
                  </a:lnTo>
                  <a:lnTo>
                    <a:pt x="117675" y="28"/>
                  </a:lnTo>
                  <a:lnTo>
                    <a:pt x="106166" y="0"/>
                  </a:lnTo>
                  <a:lnTo>
                    <a:pt x="94438" y="1828"/>
                  </a:lnTo>
                  <a:lnTo>
                    <a:pt x="82993" y="5136"/>
                  </a:lnTo>
                  <a:lnTo>
                    <a:pt x="72241" y="9555"/>
                  </a:lnTo>
                  <a:lnTo>
                    <a:pt x="62313" y="14783"/>
                  </a:lnTo>
                  <a:lnTo>
                    <a:pt x="53139" y="20748"/>
                  </a:lnTo>
                  <a:lnTo>
                    <a:pt x="44575" y="27581"/>
                  </a:lnTo>
                  <a:lnTo>
                    <a:pt x="36477" y="35290"/>
                  </a:lnTo>
                  <a:lnTo>
                    <a:pt x="28882" y="43756"/>
                  </a:lnTo>
                  <a:lnTo>
                    <a:pt x="21999" y="52817"/>
                  </a:lnTo>
                  <a:lnTo>
                    <a:pt x="15890" y="62325"/>
                  </a:lnTo>
                  <a:lnTo>
                    <a:pt x="10634" y="72322"/>
                  </a:lnTo>
                  <a:lnTo>
                    <a:pt x="6402" y="83018"/>
                  </a:lnTo>
                  <a:lnTo>
                    <a:pt x="3191" y="94469"/>
                  </a:lnTo>
                  <a:lnTo>
                    <a:pt x="1017" y="106430"/>
                  </a:lnTo>
                  <a:lnTo>
                    <a:pt x="0" y="118458"/>
                  </a:lnTo>
                  <a:lnTo>
                    <a:pt x="93" y="130294"/>
                  </a:lnTo>
                  <a:lnTo>
                    <a:pt x="1120" y="142022"/>
                  </a:lnTo>
                  <a:lnTo>
                    <a:pt x="2872" y="153962"/>
                  </a:lnTo>
                  <a:lnTo>
                    <a:pt x="5163" y="166287"/>
                  </a:lnTo>
                  <a:lnTo>
                    <a:pt x="8005" y="178854"/>
                  </a:lnTo>
                  <a:lnTo>
                    <a:pt x="11590" y="191297"/>
                  </a:lnTo>
                  <a:lnTo>
                    <a:pt x="15966" y="203405"/>
                  </a:lnTo>
                  <a:lnTo>
                    <a:pt x="21039" y="214978"/>
                  </a:lnTo>
                  <a:lnTo>
                    <a:pt x="26669" y="225750"/>
                  </a:lnTo>
                  <a:lnTo>
                    <a:pt x="32726" y="235646"/>
                  </a:lnTo>
                  <a:lnTo>
                    <a:pt x="39420" y="244273"/>
                  </a:lnTo>
                  <a:lnTo>
                    <a:pt x="47278" y="250865"/>
                  </a:lnTo>
                  <a:lnTo>
                    <a:pt x="56479" y="255186"/>
                  </a:lnTo>
                  <a:lnTo>
                    <a:pt x="66491" y="257431"/>
                  </a:lnTo>
                  <a:lnTo>
                    <a:pt x="77331" y="258080"/>
                  </a:lnTo>
                  <a:lnTo>
                    <a:pt x="91072" y="256070"/>
                  </a:lnTo>
                  <a:lnTo>
                    <a:pt x="111359" y="249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663157" y="5176395"/>
              <a:ext cx="190688" cy="456816"/>
            </a:xfrm>
            <a:custGeom>
              <a:avLst/>
              <a:gdLst/>
              <a:ahLst/>
              <a:cxnLst/>
              <a:rect l="0" t="0" r="0" b="0"/>
              <a:pathLst>
                <a:path w="190688" h="456816">
                  <a:moveTo>
                    <a:pt x="64345" y="129967"/>
                  </a:moveTo>
                  <a:lnTo>
                    <a:pt x="70146" y="124033"/>
                  </a:lnTo>
                  <a:lnTo>
                    <a:pt x="75070" y="117829"/>
                  </a:lnTo>
                  <a:lnTo>
                    <a:pt x="79568" y="110728"/>
                  </a:lnTo>
                  <a:lnTo>
                    <a:pt x="83616" y="102615"/>
                  </a:lnTo>
                  <a:lnTo>
                    <a:pt x="86981" y="93320"/>
                  </a:lnTo>
                  <a:lnTo>
                    <a:pt x="89585" y="82877"/>
                  </a:lnTo>
                  <a:lnTo>
                    <a:pt x="91339" y="71625"/>
                  </a:lnTo>
                  <a:lnTo>
                    <a:pt x="92070" y="60086"/>
                  </a:lnTo>
                  <a:lnTo>
                    <a:pt x="91774" y="48596"/>
                  </a:lnTo>
                  <a:lnTo>
                    <a:pt x="90270" y="37442"/>
                  </a:lnTo>
                  <a:lnTo>
                    <a:pt x="87133" y="26953"/>
                  </a:lnTo>
                  <a:lnTo>
                    <a:pt x="82281" y="17252"/>
                  </a:lnTo>
                  <a:lnTo>
                    <a:pt x="75921" y="8924"/>
                  </a:lnTo>
                  <a:lnTo>
                    <a:pt x="68364" y="3066"/>
                  </a:lnTo>
                  <a:lnTo>
                    <a:pt x="59917" y="66"/>
                  </a:lnTo>
                  <a:lnTo>
                    <a:pt x="50993" y="0"/>
                  </a:lnTo>
                  <a:lnTo>
                    <a:pt x="42090" y="2989"/>
                  </a:lnTo>
                  <a:lnTo>
                    <a:pt x="33483" y="8783"/>
                  </a:lnTo>
                  <a:lnTo>
                    <a:pt x="25401" y="17044"/>
                  </a:lnTo>
                  <a:lnTo>
                    <a:pt x="18119" y="27537"/>
                  </a:lnTo>
                  <a:lnTo>
                    <a:pt x="11711" y="39916"/>
                  </a:lnTo>
                  <a:lnTo>
                    <a:pt x="6408" y="53614"/>
                  </a:lnTo>
                  <a:lnTo>
                    <a:pt x="2667" y="67944"/>
                  </a:lnTo>
                  <a:lnTo>
                    <a:pt x="596" y="82463"/>
                  </a:lnTo>
                  <a:lnTo>
                    <a:pt x="0" y="96802"/>
                  </a:lnTo>
                  <a:lnTo>
                    <a:pt x="580" y="110585"/>
                  </a:lnTo>
                  <a:lnTo>
                    <a:pt x="2050" y="123651"/>
                  </a:lnTo>
                  <a:lnTo>
                    <a:pt x="4492" y="135390"/>
                  </a:lnTo>
                  <a:lnTo>
                    <a:pt x="8334" y="144693"/>
                  </a:lnTo>
                  <a:lnTo>
                    <a:pt x="13690" y="151161"/>
                  </a:lnTo>
                  <a:lnTo>
                    <a:pt x="20235" y="154707"/>
                  </a:lnTo>
                  <a:lnTo>
                    <a:pt x="27392" y="155208"/>
                  </a:lnTo>
                  <a:lnTo>
                    <a:pt x="34756" y="152916"/>
                  </a:lnTo>
                  <a:lnTo>
                    <a:pt x="41969" y="148329"/>
                  </a:lnTo>
                  <a:lnTo>
                    <a:pt x="48653" y="141988"/>
                  </a:lnTo>
                  <a:lnTo>
                    <a:pt x="54678" y="134408"/>
                  </a:lnTo>
                  <a:lnTo>
                    <a:pt x="60617" y="127598"/>
                  </a:lnTo>
                  <a:lnTo>
                    <a:pt x="66687" y="124573"/>
                  </a:lnTo>
                  <a:lnTo>
                    <a:pt x="71886" y="126030"/>
                  </a:lnTo>
                  <a:lnTo>
                    <a:pt x="75892" y="131218"/>
                  </a:lnTo>
                  <a:lnTo>
                    <a:pt x="78820" y="139170"/>
                  </a:lnTo>
                  <a:lnTo>
                    <a:pt x="80895" y="149400"/>
                  </a:lnTo>
                  <a:lnTo>
                    <a:pt x="82339" y="161925"/>
                  </a:lnTo>
                  <a:lnTo>
                    <a:pt x="83332" y="176576"/>
                  </a:lnTo>
                  <a:lnTo>
                    <a:pt x="84008" y="192993"/>
                  </a:lnTo>
                  <a:lnTo>
                    <a:pt x="84466" y="210770"/>
                  </a:lnTo>
                  <a:lnTo>
                    <a:pt x="84775" y="229540"/>
                  </a:lnTo>
                  <a:lnTo>
                    <a:pt x="84982" y="248687"/>
                  </a:lnTo>
                  <a:lnTo>
                    <a:pt x="85122" y="267382"/>
                  </a:lnTo>
                  <a:lnTo>
                    <a:pt x="85220" y="285220"/>
                  </a:lnTo>
                  <a:lnTo>
                    <a:pt x="85454" y="302486"/>
                  </a:lnTo>
                  <a:lnTo>
                    <a:pt x="86144" y="319919"/>
                  </a:lnTo>
                  <a:lnTo>
                    <a:pt x="87421" y="337947"/>
                  </a:lnTo>
                  <a:lnTo>
                    <a:pt x="89093" y="356499"/>
                  </a:lnTo>
                  <a:lnTo>
                    <a:pt x="90753" y="375194"/>
                  </a:lnTo>
                  <a:lnTo>
                    <a:pt x="92159" y="393767"/>
                  </a:lnTo>
                  <a:lnTo>
                    <a:pt x="93085" y="411799"/>
                  </a:lnTo>
                  <a:lnTo>
                    <a:pt x="93248" y="428674"/>
                  </a:lnTo>
                  <a:lnTo>
                    <a:pt x="92604" y="444069"/>
                  </a:lnTo>
                  <a:lnTo>
                    <a:pt x="92262" y="454648"/>
                  </a:lnTo>
                  <a:lnTo>
                    <a:pt x="93393" y="456815"/>
                  </a:lnTo>
                  <a:lnTo>
                    <a:pt x="95428" y="452847"/>
                  </a:lnTo>
                  <a:lnTo>
                    <a:pt x="97963" y="445096"/>
                  </a:lnTo>
                  <a:lnTo>
                    <a:pt x="100813" y="435029"/>
                  </a:lnTo>
                  <a:lnTo>
                    <a:pt x="103879" y="423532"/>
                  </a:lnTo>
                  <a:lnTo>
                    <a:pt x="107258" y="411303"/>
                  </a:lnTo>
                  <a:lnTo>
                    <a:pt x="111211" y="398977"/>
                  </a:lnTo>
                  <a:lnTo>
                    <a:pt x="115836" y="386887"/>
                  </a:lnTo>
                  <a:lnTo>
                    <a:pt x="121079" y="375132"/>
                  </a:lnTo>
                  <a:lnTo>
                    <a:pt x="126823" y="363692"/>
                  </a:lnTo>
                  <a:lnTo>
                    <a:pt x="132947" y="352505"/>
                  </a:lnTo>
                  <a:lnTo>
                    <a:pt x="139347" y="341345"/>
                  </a:lnTo>
                  <a:lnTo>
                    <a:pt x="145943" y="329851"/>
                  </a:lnTo>
                  <a:lnTo>
                    <a:pt x="152670" y="317861"/>
                  </a:lnTo>
                  <a:lnTo>
                    <a:pt x="159374" y="305602"/>
                  </a:lnTo>
                  <a:lnTo>
                    <a:pt x="166573" y="292181"/>
                  </a:lnTo>
                  <a:lnTo>
                    <a:pt x="176016" y="274182"/>
                  </a:lnTo>
                  <a:lnTo>
                    <a:pt x="190687" y="245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796593" y="5169492"/>
              <a:ext cx="130952" cy="185867"/>
            </a:xfrm>
            <a:custGeom>
              <a:avLst/>
              <a:gdLst/>
              <a:ahLst/>
              <a:cxnLst/>
              <a:rect l="0" t="0" r="0" b="0"/>
              <a:pathLst>
                <a:path w="130952" h="185867">
                  <a:moveTo>
                    <a:pt x="4609" y="31585"/>
                  </a:moveTo>
                  <a:lnTo>
                    <a:pt x="1809" y="43254"/>
                  </a:lnTo>
                  <a:lnTo>
                    <a:pt x="307" y="53743"/>
                  </a:lnTo>
                  <a:lnTo>
                    <a:pt x="0" y="64044"/>
                  </a:lnTo>
                  <a:lnTo>
                    <a:pt x="680" y="74346"/>
                  </a:lnTo>
                  <a:lnTo>
                    <a:pt x="2148" y="84689"/>
                  </a:lnTo>
                  <a:lnTo>
                    <a:pt x="4217" y="95083"/>
                  </a:lnTo>
                  <a:lnTo>
                    <a:pt x="6726" y="105684"/>
                  </a:lnTo>
                  <a:lnTo>
                    <a:pt x="9549" y="116790"/>
                  </a:lnTo>
                  <a:lnTo>
                    <a:pt x="12596" y="128514"/>
                  </a:lnTo>
                  <a:lnTo>
                    <a:pt x="15962" y="140489"/>
                  </a:lnTo>
                  <a:lnTo>
                    <a:pt x="19907" y="151995"/>
                  </a:lnTo>
                  <a:lnTo>
                    <a:pt x="24530" y="162644"/>
                  </a:lnTo>
                  <a:lnTo>
                    <a:pt x="29942" y="171911"/>
                  </a:lnTo>
                  <a:lnTo>
                    <a:pt x="36331" y="178998"/>
                  </a:lnTo>
                  <a:lnTo>
                    <a:pt x="43703" y="183676"/>
                  </a:lnTo>
                  <a:lnTo>
                    <a:pt x="51754" y="185866"/>
                  </a:lnTo>
                  <a:lnTo>
                    <a:pt x="59997" y="185381"/>
                  </a:lnTo>
                  <a:lnTo>
                    <a:pt x="68126" y="182391"/>
                  </a:lnTo>
                  <a:lnTo>
                    <a:pt x="75871" y="177319"/>
                  </a:lnTo>
                  <a:lnTo>
                    <a:pt x="82917" y="170644"/>
                  </a:lnTo>
                  <a:lnTo>
                    <a:pt x="89173" y="162791"/>
                  </a:lnTo>
                  <a:lnTo>
                    <a:pt x="94713" y="154100"/>
                  </a:lnTo>
                  <a:lnTo>
                    <a:pt x="99676" y="144822"/>
                  </a:lnTo>
                  <a:lnTo>
                    <a:pt x="104203" y="135136"/>
                  </a:lnTo>
                  <a:lnTo>
                    <a:pt x="108417" y="125005"/>
                  </a:lnTo>
                  <a:lnTo>
                    <a:pt x="112407" y="114212"/>
                  </a:lnTo>
                  <a:lnTo>
                    <a:pt x="116238" y="102687"/>
                  </a:lnTo>
                  <a:lnTo>
                    <a:pt x="119796" y="90505"/>
                  </a:lnTo>
                  <a:lnTo>
                    <a:pt x="122805" y="77795"/>
                  </a:lnTo>
                  <a:lnTo>
                    <a:pt x="125161" y="64701"/>
                  </a:lnTo>
                  <a:lnTo>
                    <a:pt x="126915" y="51748"/>
                  </a:lnTo>
                  <a:lnTo>
                    <a:pt x="128366" y="38457"/>
                  </a:lnTo>
                  <a:lnTo>
                    <a:pt x="129638" y="22546"/>
                  </a:lnTo>
                  <a:lnTo>
                    <a:pt x="1309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969658" y="5222134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099"/>
                  </a:lnTo>
                  <a:lnTo>
                    <a:pt x="0" y="93310"/>
                  </a:lnTo>
                  <a:lnTo>
                    <a:pt x="0" y="108396"/>
                  </a:lnTo>
                  <a:lnTo>
                    <a:pt x="0" y="12791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959129" y="51168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022300" y="5148435"/>
              <a:ext cx="136872" cy="232903"/>
            </a:xfrm>
            <a:custGeom>
              <a:avLst/>
              <a:gdLst/>
              <a:ahLst/>
              <a:cxnLst/>
              <a:rect l="0" t="0" r="0" b="0"/>
              <a:pathLst>
                <a:path w="136872" h="232903">
                  <a:moveTo>
                    <a:pt x="0" y="73699"/>
                  </a:moveTo>
                  <a:lnTo>
                    <a:pt x="2934" y="85434"/>
                  </a:lnTo>
                  <a:lnTo>
                    <a:pt x="5716" y="96563"/>
                  </a:lnTo>
                  <a:lnTo>
                    <a:pt x="8615" y="108157"/>
                  </a:lnTo>
                  <a:lnTo>
                    <a:pt x="11656" y="120146"/>
                  </a:lnTo>
                  <a:lnTo>
                    <a:pt x="14821" y="132158"/>
                  </a:lnTo>
                  <a:lnTo>
                    <a:pt x="18085" y="143964"/>
                  </a:lnTo>
                  <a:lnTo>
                    <a:pt x="21423" y="155664"/>
                  </a:lnTo>
                  <a:lnTo>
                    <a:pt x="24814" y="167580"/>
                  </a:lnTo>
                  <a:lnTo>
                    <a:pt x="28248" y="179888"/>
                  </a:lnTo>
                  <a:lnTo>
                    <a:pt x="31875" y="192442"/>
                  </a:lnTo>
                  <a:lnTo>
                    <a:pt x="35996" y="204875"/>
                  </a:lnTo>
                  <a:lnTo>
                    <a:pt x="40748" y="216940"/>
                  </a:lnTo>
                  <a:lnTo>
                    <a:pt x="46542" y="227066"/>
                  </a:lnTo>
                  <a:lnTo>
                    <a:pt x="53066" y="232549"/>
                  </a:lnTo>
                  <a:lnTo>
                    <a:pt x="58955" y="232902"/>
                  </a:lnTo>
                  <a:lnTo>
                    <a:pt x="64030" y="229399"/>
                  </a:lnTo>
                  <a:lnTo>
                    <a:pt x="68512" y="223355"/>
                  </a:lnTo>
                  <a:lnTo>
                    <a:pt x="72457" y="215532"/>
                  </a:lnTo>
                  <a:lnTo>
                    <a:pt x="75699" y="206212"/>
                  </a:lnTo>
                  <a:lnTo>
                    <a:pt x="78200" y="195643"/>
                  </a:lnTo>
                  <a:lnTo>
                    <a:pt x="80212" y="184252"/>
                  </a:lnTo>
                  <a:lnTo>
                    <a:pt x="82173" y="172594"/>
                  </a:lnTo>
                  <a:lnTo>
                    <a:pt x="84344" y="161005"/>
                  </a:lnTo>
                  <a:lnTo>
                    <a:pt x="86803" y="149610"/>
                  </a:lnTo>
                  <a:lnTo>
                    <a:pt x="89533" y="138423"/>
                  </a:lnTo>
                  <a:lnTo>
                    <a:pt x="92482" y="127411"/>
                  </a:lnTo>
                  <a:lnTo>
                    <a:pt x="95599" y="116371"/>
                  </a:lnTo>
                  <a:lnTo>
                    <a:pt x="98838" y="104959"/>
                  </a:lnTo>
                  <a:lnTo>
                    <a:pt x="102161" y="93020"/>
                  </a:lnTo>
                  <a:lnTo>
                    <a:pt x="105544" y="80729"/>
                  </a:lnTo>
                  <a:lnTo>
                    <a:pt x="108968" y="68477"/>
                  </a:lnTo>
                  <a:lnTo>
                    <a:pt x="112420" y="56505"/>
                  </a:lnTo>
                  <a:lnTo>
                    <a:pt x="115933" y="45127"/>
                  </a:lnTo>
                  <a:lnTo>
                    <a:pt x="120029" y="33596"/>
                  </a:lnTo>
                  <a:lnTo>
                    <a:pt x="126188" y="1978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71427" y="5208150"/>
              <a:ext cx="145672" cy="176916"/>
            </a:xfrm>
            <a:custGeom>
              <a:avLst/>
              <a:gdLst/>
              <a:ahLst/>
              <a:cxnLst/>
              <a:rect l="0" t="0" r="0" b="0"/>
              <a:pathLst>
                <a:path w="145672" h="176916">
                  <a:moveTo>
                    <a:pt x="71972" y="150855"/>
                  </a:moveTo>
                  <a:lnTo>
                    <a:pt x="77705" y="144853"/>
                  </a:lnTo>
                  <a:lnTo>
                    <a:pt x="81989" y="138008"/>
                  </a:lnTo>
                  <a:lnTo>
                    <a:pt x="85191" y="129612"/>
                  </a:lnTo>
                  <a:lnTo>
                    <a:pt x="87378" y="119639"/>
                  </a:lnTo>
                  <a:lnTo>
                    <a:pt x="88427" y="108027"/>
                  </a:lnTo>
                  <a:lnTo>
                    <a:pt x="88369" y="94922"/>
                  </a:lnTo>
                  <a:lnTo>
                    <a:pt x="87373" y="80919"/>
                  </a:lnTo>
                  <a:lnTo>
                    <a:pt x="85644" y="66923"/>
                  </a:lnTo>
                  <a:lnTo>
                    <a:pt x="83366" y="53449"/>
                  </a:lnTo>
                  <a:lnTo>
                    <a:pt x="80363" y="40797"/>
                  </a:lnTo>
                  <a:lnTo>
                    <a:pt x="76139" y="29221"/>
                  </a:lnTo>
                  <a:lnTo>
                    <a:pt x="70521" y="18750"/>
                  </a:lnTo>
                  <a:lnTo>
                    <a:pt x="63800" y="9888"/>
                  </a:lnTo>
                  <a:lnTo>
                    <a:pt x="56524" y="3663"/>
                  </a:lnTo>
                  <a:lnTo>
                    <a:pt x="49080" y="408"/>
                  </a:lnTo>
                  <a:lnTo>
                    <a:pt x="41813" y="0"/>
                  </a:lnTo>
                  <a:lnTo>
                    <a:pt x="35093" y="2226"/>
                  </a:lnTo>
                  <a:lnTo>
                    <a:pt x="29060" y="6685"/>
                  </a:lnTo>
                  <a:lnTo>
                    <a:pt x="23673" y="12896"/>
                  </a:lnTo>
                  <a:lnTo>
                    <a:pt x="18812" y="20410"/>
                  </a:lnTo>
                  <a:lnTo>
                    <a:pt x="14357" y="28871"/>
                  </a:lnTo>
                  <a:lnTo>
                    <a:pt x="10363" y="38328"/>
                  </a:lnTo>
                  <a:lnTo>
                    <a:pt x="7052" y="49191"/>
                  </a:lnTo>
                  <a:lnTo>
                    <a:pt x="4490" y="61573"/>
                  </a:lnTo>
                  <a:lnTo>
                    <a:pt x="2599" y="75143"/>
                  </a:lnTo>
                  <a:lnTo>
                    <a:pt x="1247" y="89323"/>
                  </a:lnTo>
                  <a:lnTo>
                    <a:pt x="308" y="103710"/>
                  </a:lnTo>
                  <a:lnTo>
                    <a:pt x="0" y="117945"/>
                  </a:lnTo>
                  <a:lnTo>
                    <a:pt x="849" y="131650"/>
                  </a:lnTo>
                  <a:lnTo>
                    <a:pt x="3057" y="144660"/>
                  </a:lnTo>
                  <a:lnTo>
                    <a:pt x="6676" y="156361"/>
                  </a:lnTo>
                  <a:lnTo>
                    <a:pt x="11779" y="165637"/>
                  </a:lnTo>
                  <a:lnTo>
                    <a:pt x="18243" y="172087"/>
                  </a:lnTo>
                  <a:lnTo>
                    <a:pt x="25498" y="175620"/>
                  </a:lnTo>
                  <a:lnTo>
                    <a:pt x="32665" y="176113"/>
                  </a:lnTo>
                  <a:lnTo>
                    <a:pt x="39255" y="173810"/>
                  </a:lnTo>
                  <a:lnTo>
                    <a:pt x="45150" y="169047"/>
                  </a:lnTo>
                  <a:lnTo>
                    <a:pt x="50417" y="162055"/>
                  </a:lnTo>
                  <a:lnTo>
                    <a:pt x="55177" y="153175"/>
                  </a:lnTo>
                  <a:lnTo>
                    <a:pt x="59391" y="142810"/>
                  </a:lnTo>
                  <a:lnTo>
                    <a:pt x="62857" y="131339"/>
                  </a:lnTo>
                  <a:lnTo>
                    <a:pt x="65536" y="119166"/>
                  </a:lnTo>
                  <a:lnTo>
                    <a:pt x="67828" y="109888"/>
                  </a:lnTo>
                  <a:lnTo>
                    <a:pt x="70169" y="107518"/>
                  </a:lnTo>
                  <a:lnTo>
                    <a:pt x="72526" y="110320"/>
                  </a:lnTo>
                  <a:lnTo>
                    <a:pt x="74997" y="116236"/>
                  </a:lnTo>
                  <a:lnTo>
                    <a:pt x="77660" y="123976"/>
                  </a:lnTo>
                  <a:lnTo>
                    <a:pt x="80530" y="132788"/>
                  </a:lnTo>
                  <a:lnTo>
                    <a:pt x="83741" y="142074"/>
                  </a:lnTo>
                  <a:lnTo>
                    <a:pt x="87564" y="151277"/>
                  </a:lnTo>
                  <a:lnTo>
                    <a:pt x="92094" y="160101"/>
                  </a:lnTo>
                  <a:lnTo>
                    <a:pt x="97268" y="167833"/>
                  </a:lnTo>
                  <a:lnTo>
                    <a:pt x="102965" y="173289"/>
                  </a:lnTo>
                  <a:lnTo>
                    <a:pt x="109123" y="176025"/>
                  </a:lnTo>
                  <a:lnTo>
                    <a:pt x="116427" y="176915"/>
                  </a:lnTo>
                  <a:lnTo>
                    <a:pt x="127276" y="175673"/>
                  </a:lnTo>
                  <a:lnTo>
                    <a:pt x="145671" y="171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23014" y="5011565"/>
              <a:ext cx="4614" cy="347441"/>
            </a:xfrm>
            <a:custGeom>
              <a:avLst/>
              <a:gdLst/>
              <a:ahLst/>
              <a:cxnLst/>
              <a:rect l="0" t="0" r="0" b="0"/>
              <a:pathLst>
                <a:path w="4614" h="347441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9"/>
                  </a:lnTo>
                  <a:lnTo>
                    <a:pt x="507" y="39186"/>
                  </a:lnTo>
                  <a:lnTo>
                    <a:pt x="1326" y="52293"/>
                  </a:lnTo>
                  <a:lnTo>
                    <a:pt x="2142" y="67263"/>
                  </a:lnTo>
                  <a:lnTo>
                    <a:pt x="2826" y="84024"/>
                  </a:lnTo>
                  <a:lnTo>
                    <a:pt x="3352" y="102546"/>
                  </a:lnTo>
                  <a:lnTo>
                    <a:pt x="3738" y="122629"/>
                  </a:lnTo>
                  <a:lnTo>
                    <a:pt x="4013" y="143807"/>
                  </a:lnTo>
                  <a:lnTo>
                    <a:pt x="4205" y="165466"/>
                  </a:lnTo>
                  <a:lnTo>
                    <a:pt x="4337" y="187207"/>
                  </a:lnTo>
                  <a:lnTo>
                    <a:pt x="4427" y="208533"/>
                  </a:lnTo>
                  <a:lnTo>
                    <a:pt x="4488" y="228779"/>
                  </a:lnTo>
                  <a:lnTo>
                    <a:pt x="4529" y="247686"/>
                  </a:lnTo>
                  <a:lnTo>
                    <a:pt x="4557" y="265322"/>
                  </a:lnTo>
                  <a:lnTo>
                    <a:pt x="4578" y="283934"/>
                  </a:lnTo>
                  <a:lnTo>
                    <a:pt x="4596" y="308507"/>
                  </a:lnTo>
                  <a:lnTo>
                    <a:pt x="461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380269" y="5222426"/>
              <a:ext cx="84891" cy="154723"/>
            </a:xfrm>
            <a:custGeom>
              <a:avLst/>
              <a:gdLst/>
              <a:ahLst/>
              <a:cxnLst/>
              <a:rect l="0" t="0" r="0" b="0"/>
              <a:pathLst>
                <a:path w="84891" h="154723">
                  <a:moveTo>
                    <a:pt x="0" y="94465"/>
                  </a:moveTo>
                  <a:lnTo>
                    <a:pt x="8802" y="97265"/>
                  </a:lnTo>
                  <a:lnTo>
                    <a:pt x="17149" y="98767"/>
                  </a:lnTo>
                  <a:lnTo>
                    <a:pt x="25843" y="99064"/>
                  </a:lnTo>
                  <a:lnTo>
                    <a:pt x="34791" y="98039"/>
                  </a:lnTo>
                  <a:lnTo>
                    <a:pt x="43637" y="95274"/>
                  </a:lnTo>
                  <a:lnTo>
                    <a:pt x="52172" y="90699"/>
                  </a:lnTo>
                  <a:lnTo>
                    <a:pt x="60187" y="84538"/>
                  </a:lnTo>
                  <a:lnTo>
                    <a:pt x="67416" y="77123"/>
                  </a:lnTo>
                  <a:lnTo>
                    <a:pt x="73784" y="68764"/>
                  </a:lnTo>
                  <a:lnTo>
                    <a:pt x="79059" y="59562"/>
                  </a:lnTo>
                  <a:lnTo>
                    <a:pt x="82778" y="49408"/>
                  </a:lnTo>
                  <a:lnTo>
                    <a:pt x="84822" y="38339"/>
                  </a:lnTo>
                  <a:lnTo>
                    <a:pt x="84890" y="27144"/>
                  </a:lnTo>
                  <a:lnTo>
                    <a:pt x="82358" y="17228"/>
                  </a:lnTo>
                  <a:lnTo>
                    <a:pt x="77142" y="9277"/>
                  </a:lnTo>
                  <a:lnTo>
                    <a:pt x="69912" y="3620"/>
                  </a:lnTo>
                  <a:lnTo>
                    <a:pt x="61773" y="564"/>
                  </a:lnTo>
                  <a:lnTo>
                    <a:pt x="53460" y="0"/>
                  </a:lnTo>
                  <a:lnTo>
                    <a:pt x="45461" y="1688"/>
                  </a:lnTo>
                  <a:lnTo>
                    <a:pt x="38177" y="5463"/>
                  </a:lnTo>
                  <a:lnTo>
                    <a:pt x="31729" y="11030"/>
                  </a:lnTo>
                  <a:lnTo>
                    <a:pt x="26045" y="18017"/>
                  </a:lnTo>
                  <a:lnTo>
                    <a:pt x="20979" y="26067"/>
                  </a:lnTo>
                  <a:lnTo>
                    <a:pt x="16382" y="34889"/>
                  </a:lnTo>
                  <a:lnTo>
                    <a:pt x="12291" y="44421"/>
                  </a:lnTo>
                  <a:lnTo>
                    <a:pt x="8915" y="54805"/>
                  </a:lnTo>
                  <a:lnTo>
                    <a:pt x="6312" y="66046"/>
                  </a:lnTo>
                  <a:lnTo>
                    <a:pt x="4564" y="77866"/>
                  </a:lnTo>
                  <a:lnTo>
                    <a:pt x="3840" y="89801"/>
                  </a:lnTo>
                  <a:lnTo>
                    <a:pt x="4138" y="101565"/>
                  </a:lnTo>
                  <a:lnTo>
                    <a:pt x="5473" y="112905"/>
                  </a:lnTo>
                  <a:lnTo>
                    <a:pt x="7965" y="123521"/>
                  </a:lnTo>
                  <a:lnTo>
                    <a:pt x="11572" y="133312"/>
                  </a:lnTo>
                  <a:lnTo>
                    <a:pt x="16281" y="141869"/>
                  </a:lnTo>
                  <a:lnTo>
                    <a:pt x="22190" y="148414"/>
                  </a:lnTo>
                  <a:lnTo>
                    <a:pt x="29230" y="152699"/>
                  </a:lnTo>
                  <a:lnTo>
                    <a:pt x="36950" y="154722"/>
                  </a:lnTo>
                  <a:lnTo>
                    <a:pt x="45462" y="154453"/>
                  </a:lnTo>
                  <a:lnTo>
                    <a:pt x="56633" y="149631"/>
                  </a:lnTo>
                  <a:lnTo>
                    <a:pt x="73700" y="136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485554" y="5228811"/>
              <a:ext cx="94758" cy="214423"/>
            </a:xfrm>
            <a:custGeom>
              <a:avLst/>
              <a:gdLst/>
              <a:ahLst/>
              <a:cxnLst/>
              <a:rect l="0" t="0" r="0" b="0"/>
              <a:pathLst>
                <a:path w="94758" h="214423">
                  <a:moveTo>
                    <a:pt x="0" y="77551"/>
                  </a:moveTo>
                  <a:lnTo>
                    <a:pt x="2934" y="86419"/>
                  </a:lnTo>
                  <a:lnTo>
                    <a:pt x="5716" y="95407"/>
                  </a:lnTo>
                  <a:lnTo>
                    <a:pt x="8611" y="105402"/>
                  </a:lnTo>
                  <a:lnTo>
                    <a:pt x="11478" y="116383"/>
                  </a:lnTo>
                  <a:lnTo>
                    <a:pt x="13995" y="128194"/>
                  </a:lnTo>
                  <a:lnTo>
                    <a:pt x="15977" y="140581"/>
                  </a:lnTo>
                  <a:lnTo>
                    <a:pt x="16415" y="150824"/>
                  </a:lnTo>
                  <a:lnTo>
                    <a:pt x="14689" y="155018"/>
                  </a:lnTo>
                  <a:lnTo>
                    <a:pt x="12085" y="153226"/>
                  </a:lnTo>
                  <a:lnTo>
                    <a:pt x="9331" y="146946"/>
                  </a:lnTo>
                  <a:lnTo>
                    <a:pt x="6884" y="137363"/>
                  </a:lnTo>
                  <a:lnTo>
                    <a:pt x="4928" y="125377"/>
                  </a:lnTo>
                  <a:lnTo>
                    <a:pt x="3627" y="112001"/>
                  </a:lnTo>
                  <a:lnTo>
                    <a:pt x="3208" y="98363"/>
                  </a:lnTo>
                  <a:lnTo>
                    <a:pt x="3708" y="85093"/>
                  </a:lnTo>
                  <a:lnTo>
                    <a:pt x="5010" y="72394"/>
                  </a:lnTo>
                  <a:lnTo>
                    <a:pt x="6948" y="60245"/>
                  </a:lnTo>
                  <a:lnTo>
                    <a:pt x="9365" y="48555"/>
                  </a:lnTo>
                  <a:lnTo>
                    <a:pt x="12290" y="37379"/>
                  </a:lnTo>
                  <a:lnTo>
                    <a:pt x="15932" y="26931"/>
                  </a:lnTo>
                  <a:lnTo>
                    <a:pt x="20345" y="17285"/>
                  </a:lnTo>
                  <a:lnTo>
                    <a:pt x="25443" y="9009"/>
                  </a:lnTo>
                  <a:lnTo>
                    <a:pt x="31090" y="3192"/>
                  </a:lnTo>
                  <a:lnTo>
                    <a:pt x="37144" y="217"/>
                  </a:lnTo>
                  <a:lnTo>
                    <a:pt x="43328" y="0"/>
                  </a:lnTo>
                  <a:lnTo>
                    <a:pt x="49246" y="2357"/>
                  </a:lnTo>
                  <a:lnTo>
                    <a:pt x="54704" y="6908"/>
                  </a:lnTo>
                  <a:lnTo>
                    <a:pt x="59689" y="13350"/>
                  </a:lnTo>
                  <a:lnTo>
                    <a:pt x="64272" y="21553"/>
                  </a:lnTo>
                  <a:lnTo>
                    <a:pt x="68537" y="31284"/>
                  </a:lnTo>
                  <a:lnTo>
                    <a:pt x="72402" y="42238"/>
                  </a:lnTo>
                  <a:lnTo>
                    <a:pt x="75626" y="54113"/>
                  </a:lnTo>
                  <a:lnTo>
                    <a:pt x="78135" y="66657"/>
                  </a:lnTo>
                  <a:lnTo>
                    <a:pt x="80159" y="79672"/>
                  </a:lnTo>
                  <a:lnTo>
                    <a:pt x="82133" y="93016"/>
                  </a:lnTo>
                  <a:lnTo>
                    <a:pt x="84312" y="106585"/>
                  </a:lnTo>
                  <a:lnTo>
                    <a:pt x="86606" y="120307"/>
                  </a:lnTo>
                  <a:lnTo>
                    <a:pt x="88693" y="134132"/>
                  </a:lnTo>
                  <a:lnTo>
                    <a:pt x="90394" y="148014"/>
                  </a:lnTo>
                  <a:lnTo>
                    <a:pt x="91692" y="161516"/>
                  </a:lnTo>
                  <a:lnTo>
                    <a:pt x="92777" y="175243"/>
                  </a:lnTo>
                  <a:lnTo>
                    <a:pt x="93745" y="191519"/>
                  </a:lnTo>
                  <a:lnTo>
                    <a:pt x="94757" y="2144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635631" y="5022093"/>
              <a:ext cx="18380" cy="410612"/>
            </a:xfrm>
            <a:custGeom>
              <a:avLst/>
              <a:gdLst/>
              <a:ahLst/>
              <a:cxnLst/>
              <a:rect l="0" t="0" r="0" b="0"/>
              <a:pathLst>
                <a:path w="18380" h="410612">
                  <a:moveTo>
                    <a:pt x="7851" y="0"/>
                  </a:moveTo>
                  <a:lnTo>
                    <a:pt x="7783" y="14535"/>
                  </a:lnTo>
                  <a:lnTo>
                    <a:pt x="7143" y="27166"/>
                  </a:lnTo>
                  <a:lnTo>
                    <a:pt x="5851" y="39084"/>
                  </a:lnTo>
                  <a:lnTo>
                    <a:pt x="4164" y="51085"/>
                  </a:lnTo>
                  <a:lnTo>
                    <a:pt x="2496" y="64222"/>
                  </a:lnTo>
                  <a:lnTo>
                    <a:pt x="1087" y="78959"/>
                  </a:lnTo>
                  <a:lnTo>
                    <a:pt x="163" y="94933"/>
                  </a:lnTo>
                  <a:lnTo>
                    <a:pt x="0" y="111268"/>
                  </a:lnTo>
                  <a:lnTo>
                    <a:pt x="670" y="127403"/>
                  </a:lnTo>
                  <a:lnTo>
                    <a:pt x="1917" y="143133"/>
                  </a:lnTo>
                  <a:lnTo>
                    <a:pt x="3284" y="158447"/>
                  </a:lnTo>
                  <a:lnTo>
                    <a:pt x="4496" y="173410"/>
                  </a:lnTo>
                  <a:lnTo>
                    <a:pt x="5459" y="188101"/>
                  </a:lnTo>
                  <a:lnTo>
                    <a:pt x="6180" y="202592"/>
                  </a:lnTo>
                  <a:lnTo>
                    <a:pt x="6704" y="216950"/>
                  </a:lnTo>
                  <a:lnTo>
                    <a:pt x="7241" y="231546"/>
                  </a:lnTo>
                  <a:lnTo>
                    <a:pt x="8144" y="247023"/>
                  </a:lnTo>
                  <a:lnTo>
                    <a:pt x="9565" y="263660"/>
                  </a:lnTo>
                  <a:lnTo>
                    <a:pt x="11336" y="281241"/>
                  </a:lnTo>
                  <a:lnTo>
                    <a:pt x="13063" y="299267"/>
                  </a:lnTo>
                  <a:lnTo>
                    <a:pt x="14520" y="317380"/>
                  </a:lnTo>
                  <a:lnTo>
                    <a:pt x="15652" y="335050"/>
                  </a:lnTo>
                  <a:lnTo>
                    <a:pt x="16607" y="353450"/>
                  </a:lnTo>
                  <a:lnTo>
                    <a:pt x="17469" y="376428"/>
                  </a:lnTo>
                  <a:lnTo>
                    <a:pt x="1837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485554" y="5207370"/>
              <a:ext cx="242157" cy="35822"/>
            </a:xfrm>
            <a:custGeom>
              <a:avLst/>
              <a:gdLst/>
              <a:ahLst/>
              <a:cxnLst/>
              <a:rect l="0" t="0" r="0" b="0"/>
              <a:pathLst>
                <a:path w="242157" h="35822">
                  <a:moveTo>
                    <a:pt x="242156" y="35821"/>
                  </a:moveTo>
                  <a:lnTo>
                    <a:pt x="233288" y="30088"/>
                  </a:lnTo>
                  <a:lnTo>
                    <a:pt x="224301" y="25803"/>
                  </a:lnTo>
                  <a:lnTo>
                    <a:pt x="214306" y="22593"/>
                  </a:lnTo>
                  <a:lnTo>
                    <a:pt x="203324" y="20059"/>
                  </a:lnTo>
                  <a:lnTo>
                    <a:pt x="191513" y="17713"/>
                  </a:lnTo>
                  <a:lnTo>
                    <a:pt x="179055" y="15269"/>
                  </a:lnTo>
                  <a:lnTo>
                    <a:pt x="166116" y="12788"/>
                  </a:lnTo>
                  <a:lnTo>
                    <a:pt x="152835" y="10572"/>
                  </a:lnTo>
                  <a:lnTo>
                    <a:pt x="139309" y="8778"/>
                  </a:lnTo>
                  <a:lnTo>
                    <a:pt x="125448" y="7251"/>
                  </a:lnTo>
                  <a:lnTo>
                    <a:pt x="110998" y="5618"/>
                  </a:lnTo>
                  <a:lnTo>
                    <a:pt x="95875" y="3677"/>
                  </a:lnTo>
                  <a:lnTo>
                    <a:pt x="80463" y="1713"/>
                  </a:lnTo>
                  <a:lnTo>
                    <a:pt x="65497" y="381"/>
                  </a:lnTo>
                  <a:lnTo>
                    <a:pt x="51371" y="0"/>
                  </a:lnTo>
                  <a:lnTo>
                    <a:pt x="38574" y="411"/>
                  </a:lnTo>
                  <a:lnTo>
                    <a:pt x="26598" y="1190"/>
                  </a:lnTo>
                  <a:lnTo>
                    <a:pt x="14396" y="2407"/>
                  </a:lnTo>
                  <a:lnTo>
                    <a:pt x="0" y="4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685595" y="543270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2015-03-13T16:17:27Z</dcterms:created>
  <dcterms:modified xsi:type="dcterms:W3CDTF">2015-03-13T16:18:25Z</dcterms:modified>
</cp:coreProperties>
</file>